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74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F6D65-9695-4190-B3E2-B5527CC4A715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</dgm:pt>
    <dgm:pt modelId="{6563A732-6DF7-4D68-BDC0-6F2FDC3716FA}">
      <dgm:prSet phldrT="[Κείμενο]"/>
      <dgm:spPr/>
      <dgm:t>
        <a:bodyPr/>
        <a:lstStyle/>
        <a:p>
          <a:r>
            <a:rPr lang="el-GR" dirty="0" smtClean="0"/>
            <a:t>Οι άνθρωποι είναι διαφορετικοί ο ένας από τον άλλο.</a:t>
          </a:r>
          <a:endParaRPr lang="el-GR" dirty="0"/>
        </a:p>
      </dgm:t>
    </dgm:pt>
    <dgm:pt modelId="{BD10D0D4-88DC-48B8-989C-91F2772E39F4}" type="parTrans" cxnId="{DFAC7018-60DE-454C-A547-5CF5896BB12C}">
      <dgm:prSet/>
      <dgm:spPr/>
      <dgm:t>
        <a:bodyPr/>
        <a:lstStyle/>
        <a:p>
          <a:endParaRPr lang="el-GR"/>
        </a:p>
      </dgm:t>
    </dgm:pt>
    <dgm:pt modelId="{D56500B2-D484-4038-804E-8E034D1F7F80}" type="sibTrans" cxnId="{DFAC7018-60DE-454C-A547-5CF5896BB12C}">
      <dgm:prSet/>
      <dgm:spPr/>
      <dgm:t>
        <a:bodyPr/>
        <a:lstStyle/>
        <a:p>
          <a:endParaRPr lang="el-GR"/>
        </a:p>
      </dgm:t>
    </dgm:pt>
    <dgm:pt modelId="{718505F2-A655-473A-9FA2-9D507465733F}" type="pres">
      <dgm:prSet presAssocID="{2FBF6D65-9695-4190-B3E2-B5527CC4A715}" presName="diagram" presStyleCnt="0">
        <dgm:presLayoutVars>
          <dgm:dir/>
          <dgm:animLvl val="lvl"/>
          <dgm:resizeHandles val="exact"/>
        </dgm:presLayoutVars>
      </dgm:prSet>
      <dgm:spPr/>
    </dgm:pt>
    <dgm:pt modelId="{E78DD49C-5E61-430D-B5A8-58D79BA41EAE}" type="pres">
      <dgm:prSet presAssocID="{6563A732-6DF7-4D68-BDC0-6F2FDC3716FA}" presName="compNode" presStyleCnt="0"/>
      <dgm:spPr/>
    </dgm:pt>
    <dgm:pt modelId="{8DA8BAEE-0838-4CC2-AC5B-87EB7FBE0781}" type="pres">
      <dgm:prSet presAssocID="{6563A732-6DF7-4D68-BDC0-6F2FDC3716FA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CF66E2-DFCC-43F6-A5A9-D8E56A55EDFB}" type="pres">
      <dgm:prSet presAssocID="{6563A732-6DF7-4D68-BDC0-6F2FDC3716F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2EA939-FBFB-4D53-AE35-79EF12DC7A62}" type="pres">
      <dgm:prSet presAssocID="{6563A732-6DF7-4D68-BDC0-6F2FDC3716FA}" presName="parentRect" presStyleLbl="alignNode1" presStyleIdx="0" presStyleCnt="1"/>
      <dgm:spPr/>
      <dgm:t>
        <a:bodyPr/>
        <a:lstStyle/>
        <a:p>
          <a:endParaRPr lang="el-GR"/>
        </a:p>
      </dgm:t>
    </dgm:pt>
    <dgm:pt modelId="{E3C3FFBD-9359-4F83-A1DE-100B5522C545}" type="pres">
      <dgm:prSet presAssocID="{6563A732-6DF7-4D68-BDC0-6F2FDC3716FA}" presName="adorn" presStyleLbl="fgAccFollowNode1" presStyleIdx="0" presStyleCnt="1" custLinFactNeighborX="12495" custLinFactNeighborY="-22040"/>
      <dgm:spPr/>
    </dgm:pt>
  </dgm:ptLst>
  <dgm:cxnLst>
    <dgm:cxn modelId="{8654D05A-E840-4913-8C3A-02310FADFEC0}" type="presOf" srcId="{2FBF6D65-9695-4190-B3E2-B5527CC4A715}" destId="{718505F2-A655-473A-9FA2-9D507465733F}" srcOrd="0" destOrd="0" presId="urn:microsoft.com/office/officeart/2005/8/layout/bList2"/>
    <dgm:cxn modelId="{59C45027-4F57-4DDE-833E-0A90391F293B}" type="presOf" srcId="{6563A732-6DF7-4D68-BDC0-6F2FDC3716FA}" destId="{43CF66E2-DFCC-43F6-A5A9-D8E56A55EDFB}" srcOrd="0" destOrd="0" presId="urn:microsoft.com/office/officeart/2005/8/layout/bList2"/>
    <dgm:cxn modelId="{40721AD4-23A9-4B0C-B8F2-472D75241AD9}" type="presOf" srcId="{6563A732-6DF7-4D68-BDC0-6F2FDC3716FA}" destId="{AE2EA939-FBFB-4D53-AE35-79EF12DC7A62}" srcOrd="1" destOrd="0" presId="urn:microsoft.com/office/officeart/2005/8/layout/bList2"/>
    <dgm:cxn modelId="{DFAC7018-60DE-454C-A547-5CF5896BB12C}" srcId="{2FBF6D65-9695-4190-B3E2-B5527CC4A715}" destId="{6563A732-6DF7-4D68-BDC0-6F2FDC3716FA}" srcOrd="0" destOrd="0" parTransId="{BD10D0D4-88DC-48B8-989C-91F2772E39F4}" sibTransId="{D56500B2-D484-4038-804E-8E034D1F7F80}"/>
    <dgm:cxn modelId="{BC10A430-8291-4A79-8892-E4290ABCDDCC}" type="presParOf" srcId="{718505F2-A655-473A-9FA2-9D507465733F}" destId="{E78DD49C-5E61-430D-B5A8-58D79BA41EAE}" srcOrd="0" destOrd="0" presId="urn:microsoft.com/office/officeart/2005/8/layout/bList2"/>
    <dgm:cxn modelId="{15679070-519D-445A-9B36-ECCC83FE5687}" type="presParOf" srcId="{E78DD49C-5E61-430D-B5A8-58D79BA41EAE}" destId="{8DA8BAEE-0838-4CC2-AC5B-87EB7FBE0781}" srcOrd="0" destOrd="0" presId="urn:microsoft.com/office/officeart/2005/8/layout/bList2"/>
    <dgm:cxn modelId="{F24312D4-1DDF-4DA2-A6E6-26AEF1C1369C}" type="presParOf" srcId="{E78DD49C-5E61-430D-B5A8-58D79BA41EAE}" destId="{43CF66E2-DFCC-43F6-A5A9-D8E56A55EDFB}" srcOrd="1" destOrd="0" presId="urn:microsoft.com/office/officeart/2005/8/layout/bList2"/>
    <dgm:cxn modelId="{A756CF98-A0BD-479F-8F14-BB9AB50ECF59}" type="presParOf" srcId="{E78DD49C-5E61-430D-B5A8-58D79BA41EAE}" destId="{AE2EA939-FBFB-4D53-AE35-79EF12DC7A62}" srcOrd="2" destOrd="0" presId="urn:microsoft.com/office/officeart/2005/8/layout/bList2"/>
    <dgm:cxn modelId="{4F8EB469-1865-4454-9B7D-B9E7677D57A6}" type="presParOf" srcId="{E78DD49C-5E61-430D-B5A8-58D79BA41EAE}" destId="{E3C3FFBD-9359-4F83-A1DE-100B5522C545}" srcOrd="3" destOrd="0" presId="urn:microsoft.com/office/officeart/2005/8/layout/b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897837-9D07-4141-AD56-157B175B18A8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FE2A87F2-6C2E-423C-BC73-8831E5FB6C73}">
      <dgm:prSet phldrT="[Κείμενο]"/>
      <dgm:spPr/>
      <dgm:t>
        <a:bodyPr/>
        <a:lstStyle/>
        <a:p>
          <a:r>
            <a:rPr lang="el-GR" dirty="0" smtClean="0"/>
            <a:t>Η δυσκαμψία του γραφειοκρατικού συστήματος</a:t>
          </a:r>
          <a:endParaRPr lang="el-GR" dirty="0"/>
        </a:p>
      </dgm:t>
    </dgm:pt>
    <dgm:pt modelId="{5BE961CE-773E-4D2A-B8F6-AD4FB4D431E3}" type="parTrans" cxnId="{5449BA9F-8946-49F7-AFA4-1B25C583F9E8}">
      <dgm:prSet/>
      <dgm:spPr/>
      <dgm:t>
        <a:bodyPr/>
        <a:lstStyle/>
        <a:p>
          <a:endParaRPr lang="el-GR"/>
        </a:p>
      </dgm:t>
    </dgm:pt>
    <dgm:pt modelId="{AA47E8C2-CFFA-4C64-A004-3134E1381D03}" type="sibTrans" cxnId="{5449BA9F-8946-49F7-AFA4-1B25C583F9E8}">
      <dgm:prSet/>
      <dgm:spPr/>
      <dgm:t>
        <a:bodyPr/>
        <a:lstStyle/>
        <a:p>
          <a:endParaRPr lang="el-GR"/>
        </a:p>
      </dgm:t>
    </dgm:pt>
    <dgm:pt modelId="{459DA5E1-CB99-4ED8-87DF-30EB5524A46D}">
      <dgm:prSet phldrT="[Κείμενο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AFE6476F-41B2-4832-AF08-A8713975600C}" type="parTrans" cxnId="{8E411B2E-05F5-4D77-BB86-FDCFE0CD65EF}">
      <dgm:prSet/>
      <dgm:spPr/>
      <dgm:t>
        <a:bodyPr/>
        <a:lstStyle/>
        <a:p>
          <a:endParaRPr lang="el-GR"/>
        </a:p>
      </dgm:t>
    </dgm:pt>
    <dgm:pt modelId="{80382C5F-BBE1-412E-B306-3057E28F3CAE}" type="sibTrans" cxnId="{8E411B2E-05F5-4D77-BB86-FDCFE0CD65EF}">
      <dgm:prSet/>
      <dgm:spPr/>
      <dgm:t>
        <a:bodyPr/>
        <a:lstStyle/>
        <a:p>
          <a:endParaRPr lang="el-GR"/>
        </a:p>
      </dgm:t>
    </dgm:pt>
    <dgm:pt modelId="{C1E6C232-208C-4038-A2AF-4C2A97DD98AF}">
      <dgm:prSet phldrT="[Κείμενο]"/>
      <dgm:spPr/>
      <dgm:t>
        <a:bodyPr/>
        <a:lstStyle/>
        <a:p>
          <a:r>
            <a:rPr lang="el-GR" dirty="0" smtClean="0"/>
            <a:t>Η ολιγωρία των πολιτικών</a:t>
          </a:r>
          <a:endParaRPr lang="el-GR" dirty="0"/>
        </a:p>
      </dgm:t>
    </dgm:pt>
    <dgm:pt modelId="{2394DB6A-031D-4240-902A-A6F92D925696}" type="parTrans" cxnId="{2603124D-4AAF-4582-91A1-61D558DA42A7}">
      <dgm:prSet/>
      <dgm:spPr/>
      <dgm:t>
        <a:bodyPr/>
        <a:lstStyle/>
        <a:p>
          <a:endParaRPr lang="el-GR"/>
        </a:p>
      </dgm:t>
    </dgm:pt>
    <dgm:pt modelId="{5B24FF7B-83F4-4CAD-A450-ADBAF5C045A7}" type="sibTrans" cxnId="{2603124D-4AAF-4582-91A1-61D558DA42A7}">
      <dgm:prSet/>
      <dgm:spPr/>
      <dgm:t>
        <a:bodyPr/>
        <a:lstStyle/>
        <a:p>
          <a:endParaRPr lang="el-GR"/>
        </a:p>
      </dgm:t>
    </dgm:pt>
    <dgm:pt modelId="{0CAD6164-30CD-4A46-B953-0A706C1E7740}">
      <dgm:prSet phldrT="[Κείμενο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19780385-7D37-40C4-AA38-97DEEC7975E3}" type="parTrans" cxnId="{4BEFBF4E-C63B-49EA-B40B-36755B38B7B1}">
      <dgm:prSet/>
      <dgm:spPr/>
      <dgm:t>
        <a:bodyPr/>
        <a:lstStyle/>
        <a:p>
          <a:endParaRPr lang="el-GR"/>
        </a:p>
      </dgm:t>
    </dgm:pt>
    <dgm:pt modelId="{D0EC4EC3-132F-4897-A65F-D05D75012B5E}" type="sibTrans" cxnId="{4BEFBF4E-C63B-49EA-B40B-36755B38B7B1}">
      <dgm:prSet/>
      <dgm:spPr/>
      <dgm:t>
        <a:bodyPr/>
        <a:lstStyle/>
        <a:p>
          <a:endParaRPr lang="el-GR"/>
        </a:p>
      </dgm:t>
    </dgm:pt>
    <dgm:pt modelId="{5B4E1256-3585-479E-9E47-594FF09539E8}">
      <dgm:prSet phldrT="[Κείμενο]"/>
      <dgm:spPr/>
      <dgm:t>
        <a:bodyPr/>
        <a:lstStyle/>
        <a:p>
          <a:r>
            <a:rPr lang="el-GR" dirty="0" smtClean="0"/>
            <a:t>Ενασχόληση με εθνικά θέματα</a:t>
          </a:r>
          <a:endParaRPr lang="el-GR" dirty="0"/>
        </a:p>
      </dgm:t>
    </dgm:pt>
    <dgm:pt modelId="{B775AA37-9432-4681-AFA2-7E9536EC8628}" type="parTrans" cxnId="{D90B3B6F-C3D4-4456-8771-750C0DCD0E1A}">
      <dgm:prSet/>
      <dgm:spPr/>
      <dgm:t>
        <a:bodyPr/>
        <a:lstStyle/>
        <a:p>
          <a:endParaRPr lang="el-GR"/>
        </a:p>
      </dgm:t>
    </dgm:pt>
    <dgm:pt modelId="{8392503E-959F-4CB4-BC75-CAB783F74DC3}" type="sibTrans" cxnId="{D90B3B6F-C3D4-4456-8771-750C0DCD0E1A}">
      <dgm:prSet/>
      <dgm:spPr/>
      <dgm:t>
        <a:bodyPr/>
        <a:lstStyle/>
        <a:p>
          <a:endParaRPr lang="el-GR"/>
        </a:p>
      </dgm:t>
    </dgm:pt>
    <dgm:pt modelId="{CE29935E-BEAA-4CBB-962F-2038A6970888}">
      <dgm:prSet phldrT="[Κείμενο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48E4BDA8-A5CF-458B-8830-694872EADE7D}" type="parTrans" cxnId="{361371B2-07A1-446E-8940-82F50750500E}">
      <dgm:prSet/>
      <dgm:spPr/>
      <dgm:t>
        <a:bodyPr/>
        <a:lstStyle/>
        <a:p>
          <a:endParaRPr lang="el-GR"/>
        </a:p>
      </dgm:t>
    </dgm:pt>
    <dgm:pt modelId="{3B859630-5BD9-482D-A47C-EBD0D7FE96ED}" type="sibTrans" cxnId="{361371B2-07A1-446E-8940-82F50750500E}">
      <dgm:prSet/>
      <dgm:spPr/>
      <dgm:t>
        <a:bodyPr/>
        <a:lstStyle/>
        <a:p>
          <a:endParaRPr lang="el-GR"/>
        </a:p>
      </dgm:t>
    </dgm:pt>
    <dgm:pt modelId="{56A15584-1ACD-4102-81A3-A6EBAEEE820C}">
      <dgm:prSet phldrT="[Κείμενο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0B5F57A7-86DE-4735-94BD-5EE35DF434D4}" type="sibTrans" cxnId="{AE8A64B9-ED18-4B8F-B3E6-34E8A753138E}">
      <dgm:prSet/>
      <dgm:spPr/>
      <dgm:t>
        <a:bodyPr/>
        <a:lstStyle/>
        <a:p>
          <a:endParaRPr lang="el-GR"/>
        </a:p>
      </dgm:t>
    </dgm:pt>
    <dgm:pt modelId="{552951AD-1D9D-4033-B5E6-93DEAE44290E}" type="parTrans" cxnId="{AE8A64B9-ED18-4B8F-B3E6-34E8A753138E}">
      <dgm:prSet/>
      <dgm:spPr/>
      <dgm:t>
        <a:bodyPr/>
        <a:lstStyle/>
        <a:p>
          <a:endParaRPr lang="el-GR"/>
        </a:p>
      </dgm:t>
    </dgm:pt>
    <dgm:pt modelId="{5A6AD3F7-80CB-426B-A689-13E6281581D7}">
      <dgm:prSet phldrT="[Κείμενο]"/>
      <dgm:spPr/>
      <dgm:t>
        <a:bodyPr/>
        <a:lstStyle/>
        <a:p>
          <a:r>
            <a:rPr lang="el-GR" dirty="0" smtClean="0"/>
            <a:t>Φέρνουν σε δεύτερη μοίρα τα προβλήματα που αντιμετωπίζουν τα άτομα λόγω διακρίσεων</a:t>
          </a:r>
          <a:endParaRPr lang="el-GR" dirty="0"/>
        </a:p>
      </dgm:t>
    </dgm:pt>
    <dgm:pt modelId="{3BA5C4FA-0AC5-4330-ADEF-94B26A376D37}" type="sibTrans" cxnId="{D8926FA1-4338-4E01-AC56-FD57D87E8D77}">
      <dgm:prSet/>
      <dgm:spPr/>
      <dgm:t>
        <a:bodyPr/>
        <a:lstStyle/>
        <a:p>
          <a:endParaRPr lang="el-GR"/>
        </a:p>
      </dgm:t>
    </dgm:pt>
    <dgm:pt modelId="{1B55319F-820B-492E-BF4E-E42D44E1F1A4}" type="parTrans" cxnId="{D8926FA1-4338-4E01-AC56-FD57D87E8D77}">
      <dgm:prSet/>
      <dgm:spPr/>
      <dgm:t>
        <a:bodyPr/>
        <a:lstStyle/>
        <a:p>
          <a:endParaRPr lang="el-GR"/>
        </a:p>
      </dgm:t>
    </dgm:pt>
    <dgm:pt modelId="{128B8E54-42B5-440A-BE08-C5BF5AD0C540}" type="pres">
      <dgm:prSet presAssocID="{DC897837-9D07-4141-AD56-157B175B18A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EB86002-C856-443F-8271-F085127B3700}" type="pres">
      <dgm:prSet presAssocID="{DC897837-9D07-4141-AD56-157B175B18A8}" presName="children" presStyleCnt="0"/>
      <dgm:spPr/>
    </dgm:pt>
    <dgm:pt modelId="{063E5645-AC79-4585-9A13-C0C703F3DFAE}" type="pres">
      <dgm:prSet presAssocID="{DC897837-9D07-4141-AD56-157B175B18A8}" presName="child1group" presStyleCnt="0"/>
      <dgm:spPr/>
    </dgm:pt>
    <dgm:pt modelId="{11043B49-DFAE-40AD-B783-F5163AF91A2C}" type="pres">
      <dgm:prSet presAssocID="{DC897837-9D07-4141-AD56-157B175B18A8}" presName="child1" presStyleLbl="bgAcc1" presStyleIdx="0" presStyleCnt="4" custLinFactNeighborX="-32553" custLinFactNeighborY="13106"/>
      <dgm:spPr/>
      <dgm:t>
        <a:bodyPr/>
        <a:lstStyle/>
        <a:p>
          <a:endParaRPr lang="el-GR"/>
        </a:p>
      </dgm:t>
    </dgm:pt>
    <dgm:pt modelId="{7D47F78D-67F9-459B-AFDA-5765584FC85B}" type="pres">
      <dgm:prSet presAssocID="{DC897837-9D07-4141-AD56-157B175B18A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BEF56B-F0AD-499A-9F0B-D5114E0C8961}" type="pres">
      <dgm:prSet presAssocID="{DC897837-9D07-4141-AD56-157B175B18A8}" presName="child2group" presStyleCnt="0"/>
      <dgm:spPr/>
    </dgm:pt>
    <dgm:pt modelId="{72D0379A-D92D-45B8-BACD-3729D18DFF10}" type="pres">
      <dgm:prSet presAssocID="{DC897837-9D07-4141-AD56-157B175B18A8}" presName="child2" presStyleLbl="bgAcc1" presStyleIdx="1" presStyleCnt="4"/>
      <dgm:spPr/>
      <dgm:t>
        <a:bodyPr/>
        <a:lstStyle/>
        <a:p>
          <a:endParaRPr lang="el-GR"/>
        </a:p>
      </dgm:t>
    </dgm:pt>
    <dgm:pt modelId="{8B047B1C-1AAB-4193-BDCA-059D1BD2F0E2}" type="pres">
      <dgm:prSet presAssocID="{DC897837-9D07-4141-AD56-157B175B18A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8EAF23-EB75-4F5D-A814-24DA79C14C34}" type="pres">
      <dgm:prSet presAssocID="{DC897837-9D07-4141-AD56-157B175B18A8}" presName="child3group" presStyleCnt="0"/>
      <dgm:spPr/>
    </dgm:pt>
    <dgm:pt modelId="{0A477301-1717-4820-B310-F081D5E19E94}" type="pres">
      <dgm:prSet presAssocID="{DC897837-9D07-4141-AD56-157B175B18A8}" presName="child3" presStyleLbl="bgAcc1" presStyleIdx="2" presStyleCnt="4" custLinFactX="-90052" custLinFactNeighborX="-100000" custLinFactNeighborY="-11544"/>
      <dgm:spPr/>
      <dgm:t>
        <a:bodyPr/>
        <a:lstStyle/>
        <a:p>
          <a:endParaRPr lang="el-GR"/>
        </a:p>
      </dgm:t>
    </dgm:pt>
    <dgm:pt modelId="{85D4CADD-942D-4A3A-8B47-388664A15C9B}" type="pres">
      <dgm:prSet presAssocID="{DC897837-9D07-4141-AD56-157B175B18A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3854DF-3F09-4E39-9713-8587BFD0787F}" type="pres">
      <dgm:prSet presAssocID="{DC897837-9D07-4141-AD56-157B175B18A8}" presName="child4group" presStyleCnt="0"/>
      <dgm:spPr/>
    </dgm:pt>
    <dgm:pt modelId="{490F9BB1-909B-4117-BC17-F2EFD9082FE3}" type="pres">
      <dgm:prSet presAssocID="{DC897837-9D07-4141-AD56-157B175B18A8}" presName="child4" presStyleLbl="bgAcc1" presStyleIdx="3" presStyleCnt="4" custLinFactX="100000" custLinFactNeighborX="107985" custLinFactNeighborY="-20281"/>
      <dgm:spPr/>
      <dgm:t>
        <a:bodyPr/>
        <a:lstStyle/>
        <a:p>
          <a:endParaRPr lang="el-GR"/>
        </a:p>
      </dgm:t>
    </dgm:pt>
    <dgm:pt modelId="{E3F4544E-922D-43A1-97DF-D5B219AE6B11}" type="pres">
      <dgm:prSet presAssocID="{DC897837-9D07-4141-AD56-157B175B18A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34CFCE-93F9-43CC-AEFC-8F2A4FC3858F}" type="pres">
      <dgm:prSet presAssocID="{DC897837-9D07-4141-AD56-157B175B18A8}" presName="childPlaceholder" presStyleCnt="0"/>
      <dgm:spPr/>
    </dgm:pt>
    <dgm:pt modelId="{C71C8364-D313-4ADA-A9D0-AE9C33823854}" type="pres">
      <dgm:prSet presAssocID="{DC897837-9D07-4141-AD56-157B175B18A8}" presName="circle" presStyleCnt="0"/>
      <dgm:spPr/>
    </dgm:pt>
    <dgm:pt modelId="{863B3D1F-2DCF-476D-9E73-14492572D151}" type="pres">
      <dgm:prSet presAssocID="{DC897837-9D07-4141-AD56-157B175B18A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401AB8-EAD7-4713-BDAF-3BFC53A66E9A}" type="pres">
      <dgm:prSet presAssocID="{DC897837-9D07-4141-AD56-157B175B18A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4752EE-2A99-41DF-8E90-0A293F59AC0E}" type="pres">
      <dgm:prSet presAssocID="{DC897837-9D07-4141-AD56-157B175B18A8}" presName="quadrant3" presStyleLbl="node1" presStyleIdx="2" presStyleCnt="4" custLinFactNeighborX="-2309" custLinFactNeighborY="167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472597-CF62-4EAC-9D4C-26F1FBF194D1}" type="pres">
      <dgm:prSet presAssocID="{DC897837-9D07-4141-AD56-157B175B18A8}" presName="quadrant4" presStyleLbl="node1" presStyleIdx="3" presStyleCnt="4" custLinFactNeighborX="-1004" custLinFactNeighborY="-155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792327-8522-4C02-813D-B28DBE5A710B}" type="pres">
      <dgm:prSet presAssocID="{DC897837-9D07-4141-AD56-157B175B18A8}" presName="quadrantPlaceholder" presStyleCnt="0"/>
      <dgm:spPr/>
    </dgm:pt>
    <dgm:pt modelId="{4A0ECF4B-0F16-4B31-9262-60B9F7851E53}" type="pres">
      <dgm:prSet presAssocID="{DC897837-9D07-4141-AD56-157B175B18A8}" presName="center1" presStyleLbl="fgShp" presStyleIdx="0" presStyleCnt="2"/>
      <dgm:spPr/>
    </dgm:pt>
    <dgm:pt modelId="{2C955826-D33C-44E8-90CB-4794800DB50E}" type="pres">
      <dgm:prSet presAssocID="{DC897837-9D07-4141-AD56-157B175B18A8}" presName="center2" presStyleLbl="fgShp" presStyleIdx="1" presStyleCnt="2"/>
      <dgm:spPr/>
    </dgm:pt>
  </dgm:ptLst>
  <dgm:cxnLst>
    <dgm:cxn modelId="{F804BCB6-83AF-4FF9-BB17-AB2DFA108293}" type="presOf" srcId="{DC897837-9D07-4141-AD56-157B175B18A8}" destId="{128B8E54-42B5-440A-BE08-C5BF5AD0C540}" srcOrd="0" destOrd="0" presId="urn:microsoft.com/office/officeart/2005/8/layout/cycle4"/>
    <dgm:cxn modelId="{47955063-360F-4DA6-91F2-2DE30880C843}" type="presOf" srcId="{5A6AD3F7-80CB-426B-A689-13E6281581D7}" destId="{D5472597-CF62-4EAC-9D4C-26F1FBF194D1}" srcOrd="0" destOrd="0" presId="urn:microsoft.com/office/officeart/2005/8/layout/cycle4"/>
    <dgm:cxn modelId="{D68231BC-6A80-49BE-BFAE-30A981853EED}" type="presOf" srcId="{56A15584-1ACD-4102-81A3-A6EBAEEE820C}" destId="{85D4CADD-942D-4A3A-8B47-388664A15C9B}" srcOrd="1" destOrd="0" presId="urn:microsoft.com/office/officeart/2005/8/layout/cycle4"/>
    <dgm:cxn modelId="{ACA34984-CCAA-4EB9-B0D9-DBBFCD173E07}" type="presOf" srcId="{459DA5E1-CB99-4ED8-87DF-30EB5524A46D}" destId="{7D47F78D-67F9-459B-AFDA-5765584FC85B}" srcOrd="1" destOrd="0" presId="urn:microsoft.com/office/officeart/2005/8/layout/cycle4"/>
    <dgm:cxn modelId="{361371B2-07A1-446E-8940-82F50750500E}" srcId="{5A6AD3F7-80CB-426B-A689-13E6281581D7}" destId="{CE29935E-BEAA-4CBB-962F-2038A6970888}" srcOrd="0" destOrd="0" parTransId="{48E4BDA8-A5CF-458B-8830-694872EADE7D}" sibTransId="{3B859630-5BD9-482D-A47C-EBD0D7FE96ED}"/>
    <dgm:cxn modelId="{86220891-83C2-4571-99D9-6B06D1606857}" type="presOf" srcId="{C1E6C232-208C-4038-A2AF-4C2A97DD98AF}" destId="{CD401AB8-EAD7-4713-BDAF-3BFC53A66E9A}" srcOrd="0" destOrd="0" presId="urn:microsoft.com/office/officeart/2005/8/layout/cycle4"/>
    <dgm:cxn modelId="{D90B3B6F-C3D4-4456-8771-750C0DCD0E1A}" srcId="{DC897837-9D07-4141-AD56-157B175B18A8}" destId="{5B4E1256-3585-479E-9E47-594FF09539E8}" srcOrd="2" destOrd="0" parTransId="{B775AA37-9432-4681-AFA2-7E9536EC8628}" sibTransId="{8392503E-959F-4CB4-BC75-CAB783F74DC3}"/>
    <dgm:cxn modelId="{2603124D-4AAF-4582-91A1-61D558DA42A7}" srcId="{DC897837-9D07-4141-AD56-157B175B18A8}" destId="{C1E6C232-208C-4038-A2AF-4C2A97DD98AF}" srcOrd="1" destOrd="0" parTransId="{2394DB6A-031D-4240-902A-A6F92D925696}" sibTransId="{5B24FF7B-83F4-4CAD-A450-ADBAF5C045A7}"/>
    <dgm:cxn modelId="{5E78F784-19B9-4483-ADF0-3C02AAFEE36D}" type="presOf" srcId="{0CAD6164-30CD-4A46-B953-0A706C1E7740}" destId="{72D0379A-D92D-45B8-BACD-3729D18DFF10}" srcOrd="0" destOrd="0" presId="urn:microsoft.com/office/officeart/2005/8/layout/cycle4"/>
    <dgm:cxn modelId="{66C00B50-B370-4D5F-9D53-FBF66A3E464E}" type="presOf" srcId="{CE29935E-BEAA-4CBB-962F-2038A6970888}" destId="{E3F4544E-922D-43A1-97DF-D5B219AE6B11}" srcOrd="1" destOrd="0" presId="urn:microsoft.com/office/officeart/2005/8/layout/cycle4"/>
    <dgm:cxn modelId="{22A433EA-8BD8-4FA3-A44F-920BEA37ADA0}" type="presOf" srcId="{0CAD6164-30CD-4A46-B953-0A706C1E7740}" destId="{8B047B1C-1AAB-4193-BDCA-059D1BD2F0E2}" srcOrd="1" destOrd="0" presId="urn:microsoft.com/office/officeart/2005/8/layout/cycle4"/>
    <dgm:cxn modelId="{D8926FA1-4338-4E01-AC56-FD57D87E8D77}" srcId="{DC897837-9D07-4141-AD56-157B175B18A8}" destId="{5A6AD3F7-80CB-426B-A689-13E6281581D7}" srcOrd="3" destOrd="0" parTransId="{1B55319F-820B-492E-BF4E-E42D44E1F1A4}" sibTransId="{3BA5C4FA-0AC5-4330-ADEF-94B26A376D37}"/>
    <dgm:cxn modelId="{F769A6D9-DD56-446C-862C-4A9FD5A6BF38}" type="presOf" srcId="{459DA5E1-CB99-4ED8-87DF-30EB5524A46D}" destId="{11043B49-DFAE-40AD-B783-F5163AF91A2C}" srcOrd="0" destOrd="0" presId="urn:microsoft.com/office/officeart/2005/8/layout/cycle4"/>
    <dgm:cxn modelId="{20A670ED-7628-4919-A1A0-FABF26F8F6DD}" type="presOf" srcId="{56A15584-1ACD-4102-81A3-A6EBAEEE820C}" destId="{0A477301-1717-4820-B310-F081D5E19E94}" srcOrd="0" destOrd="0" presId="urn:microsoft.com/office/officeart/2005/8/layout/cycle4"/>
    <dgm:cxn modelId="{5449BA9F-8946-49F7-AFA4-1B25C583F9E8}" srcId="{DC897837-9D07-4141-AD56-157B175B18A8}" destId="{FE2A87F2-6C2E-423C-BC73-8831E5FB6C73}" srcOrd="0" destOrd="0" parTransId="{5BE961CE-773E-4D2A-B8F6-AD4FB4D431E3}" sibTransId="{AA47E8C2-CFFA-4C64-A004-3134E1381D03}"/>
    <dgm:cxn modelId="{61CE7EA8-1E00-4EDC-80E3-8B29E0D44476}" type="presOf" srcId="{FE2A87F2-6C2E-423C-BC73-8831E5FB6C73}" destId="{863B3D1F-2DCF-476D-9E73-14492572D151}" srcOrd="0" destOrd="0" presId="urn:microsoft.com/office/officeart/2005/8/layout/cycle4"/>
    <dgm:cxn modelId="{7A8FE198-F7E2-468A-A86F-4D815ABB63A0}" type="presOf" srcId="{5B4E1256-3585-479E-9E47-594FF09539E8}" destId="{C64752EE-2A99-41DF-8E90-0A293F59AC0E}" srcOrd="0" destOrd="0" presId="urn:microsoft.com/office/officeart/2005/8/layout/cycle4"/>
    <dgm:cxn modelId="{AE8A64B9-ED18-4B8F-B3E6-34E8A753138E}" srcId="{5B4E1256-3585-479E-9E47-594FF09539E8}" destId="{56A15584-1ACD-4102-81A3-A6EBAEEE820C}" srcOrd="0" destOrd="0" parTransId="{552951AD-1D9D-4033-B5E6-93DEAE44290E}" sibTransId="{0B5F57A7-86DE-4735-94BD-5EE35DF434D4}"/>
    <dgm:cxn modelId="{8E411B2E-05F5-4D77-BB86-FDCFE0CD65EF}" srcId="{FE2A87F2-6C2E-423C-BC73-8831E5FB6C73}" destId="{459DA5E1-CB99-4ED8-87DF-30EB5524A46D}" srcOrd="0" destOrd="0" parTransId="{AFE6476F-41B2-4832-AF08-A8713975600C}" sibTransId="{80382C5F-BBE1-412E-B306-3057E28F3CAE}"/>
    <dgm:cxn modelId="{4BEFBF4E-C63B-49EA-B40B-36755B38B7B1}" srcId="{C1E6C232-208C-4038-A2AF-4C2A97DD98AF}" destId="{0CAD6164-30CD-4A46-B953-0A706C1E7740}" srcOrd="0" destOrd="0" parTransId="{19780385-7D37-40C4-AA38-97DEEC7975E3}" sibTransId="{D0EC4EC3-132F-4897-A65F-D05D75012B5E}"/>
    <dgm:cxn modelId="{74892D05-6A9A-4AFE-A42B-C2C512976F79}" type="presOf" srcId="{CE29935E-BEAA-4CBB-962F-2038A6970888}" destId="{490F9BB1-909B-4117-BC17-F2EFD9082FE3}" srcOrd="0" destOrd="0" presId="urn:microsoft.com/office/officeart/2005/8/layout/cycle4"/>
    <dgm:cxn modelId="{B8515E93-FAA5-4F0C-8793-32A92C0DDDA4}" type="presParOf" srcId="{128B8E54-42B5-440A-BE08-C5BF5AD0C540}" destId="{4EB86002-C856-443F-8271-F085127B3700}" srcOrd="0" destOrd="0" presId="urn:microsoft.com/office/officeart/2005/8/layout/cycle4"/>
    <dgm:cxn modelId="{BBC30065-B64C-4650-9B67-31C9C07CC8BD}" type="presParOf" srcId="{4EB86002-C856-443F-8271-F085127B3700}" destId="{063E5645-AC79-4585-9A13-C0C703F3DFAE}" srcOrd="0" destOrd="0" presId="urn:microsoft.com/office/officeart/2005/8/layout/cycle4"/>
    <dgm:cxn modelId="{88ADCD8E-654E-4657-86EA-015C57068552}" type="presParOf" srcId="{063E5645-AC79-4585-9A13-C0C703F3DFAE}" destId="{11043B49-DFAE-40AD-B783-F5163AF91A2C}" srcOrd="0" destOrd="0" presId="urn:microsoft.com/office/officeart/2005/8/layout/cycle4"/>
    <dgm:cxn modelId="{68A893F4-C120-4CB6-B0B6-DF5D837D9631}" type="presParOf" srcId="{063E5645-AC79-4585-9A13-C0C703F3DFAE}" destId="{7D47F78D-67F9-459B-AFDA-5765584FC85B}" srcOrd="1" destOrd="0" presId="urn:microsoft.com/office/officeart/2005/8/layout/cycle4"/>
    <dgm:cxn modelId="{426C9AE5-793B-48DE-A997-9F4C77391A9B}" type="presParOf" srcId="{4EB86002-C856-443F-8271-F085127B3700}" destId="{18BEF56B-F0AD-499A-9F0B-D5114E0C8961}" srcOrd="1" destOrd="0" presId="urn:microsoft.com/office/officeart/2005/8/layout/cycle4"/>
    <dgm:cxn modelId="{F8F937E3-FF80-47AE-88D8-00850C138355}" type="presParOf" srcId="{18BEF56B-F0AD-499A-9F0B-D5114E0C8961}" destId="{72D0379A-D92D-45B8-BACD-3729D18DFF10}" srcOrd="0" destOrd="0" presId="urn:microsoft.com/office/officeart/2005/8/layout/cycle4"/>
    <dgm:cxn modelId="{1B2601B2-4689-488D-B92B-E7C1075BF073}" type="presParOf" srcId="{18BEF56B-F0AD-499A-9F0B-D5114E0C8961}" destId="{8B047B1C-1AAB-4193-BDCA-059D1BD2F0E2}" srcOrd="1" destOrd="0" presId="urn:microsoft.com/office/officeart/2005/8/layout/cycle4"/>
    <dgm:cxn modelId="{B01E94A3-6C38-4CF5-B685-22C585214BE7}" type="presParOf" srcId="{4EB86002-C856-443F-8271-F085127B3700}" destId="{A18EAF23-EB75-4F5D-A814-24DA79C14C34}" srcOrd="2" destOrd="0" presId="urn:microsoft.com/office/officeart/2005/8/layout/cycle4"/>
    <dgm:cxn modelId="{2D65C084-36A0-4FFD-8DD3-57E9A4996E54}" type="presParOf" srcId="{A18EAF23-EB75-4F5D-A814-24DA79C14C34}" destId="{0A477301-1717-4820-B310-F081D5E19E94}" srcOrd="0" destOrd="0" presId="urn:microsoft.com/office/officeart/2005/8/layout/cycle4"/>
    <dgm:cxn modelId="{D7E57AC4-2D1A-4C34-B436-76041F77A1C7}" type="presParOf" srcId="{A18EAF23-EB75-4F5D-A814-24DA79C14C34}" destId="{85D4CADD-942D-4A3A-8B47-388664A15C9B}" srcOrd="1" destOrd="0" presId="urn:microsoft.com/office/officeart/2005/8/layout/cycle4"/>
    <dgm:cxn modelId="{83522995-41DF-4512-9BED-4BA76F5F98D3}" type="presParOf" srcId="{4EB86002-C856-443F-8271-F085127B3700}" destId="{F43854DF-3F09-4E39-9713-8587BFD0787F}" srcOrd="3" destOrd="0" presId="urn:microsoft.com/office/officeart/2005/8/layout/cycle4"/>
    <dgm:cxn modelId="{8E535FE1-2CC9-401F-A555-E4467868490C}" type="presParOf" srcId="{F43854DF-3F09-4E39-9713-8587BFD0787F}" destId="{490F9BB1-909B-4117-BC17-F2EFD9082FE3}" srcOrd="0" destOrd="0" presId="urn:microsoft.com/office/officeart/2005/8/layout/cycle4"/>
    <dgm:cxn modelId="{0935C8F4-010F-460A-95D7-0344DC33BAC3}" type="presParOf" srcId="{F43854DF-3F09-4E39-9713-8587BFD0787F}" destId="{E3F4544E-922D-43A1-97DF-D5B219AE6B11}" srcOrd="1" destOrd="0" presId="urn:microsoft.com/office/officeart/2005/8/layout/cycle4"/>
    <dgm:cxn modelId="{95A948C9-1133-4091-B6BA-002B6E0AC0DB}" type="presParOf" srcId="{4EB86002-C856-443F-8271-F085127B3700}" destId="{0134CFCE-93F9-43CC-AEFC-8F2A4FC3858F}" srcOrd="4" destOrd="0" presId="urn:microsoft.com/office/officeart/2005/8/layout/cycle4"/>
    <dgm:cxn modelId="{9B48BEEA-9B12-4102-8838-33BC7098683F}" type="presParOf" srcId="{128B8E54-42B5-440A-BE08-C5BF5AD0C540}" destId="{C71C8364-D313-4ADA-A9D0-AE9C33823854}" srcOrd="1" destOrd="0" presId="urn:microsoft.com/office/officeart/2005/8/layout/cycle4"/>
    <dgm:cxn modelId="{3BF27F45-1711-4B5F-8540-CA52B4003FF4}" type="presParOf" srcId="{C71C8364-D313-4ADA-A9D0-AE9C33823854}" destId="{863B3D1F-2DCF-476D-9E73-14492572D151}" srcOrd="0" destOrd="0" presId="urn:microsoft.com/office/officeart/2005/8/layout/cycle4"/>
    <dgm:cxn modelId="{76BFCE1D-3F34-4F4A-BFC7-1F6432555AEC}" type="presParOf" srcId="{C71C8364-D313-4ADA-A9D0-AE9C33823854}" destId="{CD401AB8-EAD7-4713-BDAF-3BFC53A66E9A}" srcOrd="1" destOrd="0" presId="urn:microsoft.com/office/officeart/2005/8/layout/cycle4"/>
    <dgm:cxn modelId="{EF661069-587A-445C-AE0A-85AA6D52A982}" type="presParOf" srcId="{C71C8364-D313-4ADA-A9D0-AE9C33823854}" destId="{C64752EE-2A99-41DF-8E90-0A293F59AC0E}" srcOrd="2" destOrd="0" presId="urn:microsoft.com/office/officeart/2005/8/layout/cycle4"/>
    <dgm:cxn modelId="{B80E0C1E-F323-4FFF-A249-FFED065B0F6C}" type="presParOf" srcId="{C71C8364-D313-4ADA-A9D0-AE9C33823854}" destId="{D5472597-CF62-4EAC-9D4C-26F1FBF194D1}" srcOrd="3" destOrd="0" presId="urn:microsoft.com/office/officeart/2005/8/layout/cycle4"/>
    <dgm:cxn modelId="{7E6AE460-7D8F-4A5F-B285-6F9F745BF519}" type="presParOf" srcId="{C71C8364-D313-4ADA-A9D0-AE9C33823854}" destId="{CE792327-8522-4C02-813D-B28DBE5A710B}" srcOrd="4" destOrd="0" presId="urn:microsoft.com/office/officeart/2005/8/layout/cycle4"/>
    <dgm:cxn modelId="{70DA7FFE-966F-41F8-9877-FA8511049E3F}" type="presParOf" srcId="{128B8E54-42B5-440A-BE08-C5BF5AD0C540}" destId="{4A0ECF4B-0F16-4B31-9262-60B9F7851E53}" srcOrd="2" destOrd="0" presId="urn:microsoft.com/office/officeart/2005/8/layout/cycle4"/>
    <dgm:cxn modelId="{2539EF63-324F-47B7-B111-5AA1BE83B57E}" type="presParOf" srcId="{128B8E54-42B5-440A-BE08-C5BF5AD0C540}" destId="{2C955826-D33C-44E8-90CB-4794800DB50E}" srcOrd="3" destOrd="0" presId="urn:microsoft.com/office/officeart/2005/8/layout/cycle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73FE41-2904-48A6-B68B-48179189F71E}" type="doc">
      <dgm:prSet loTypeId="urn:microsoft.com/office/officeart/2005/8/layout/arrow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E8F52DC8-9F14-4820-9FC9-D821F892C4F2}">
      <dgm:prSet phldrT="[Κείμενο]"/>
      <dgm:spPr/>
      <dgm:t>
        <a:bodyPr/>
        <a:lstStyle/>
        <a:p>
          <a:r>
            <a:rPr lang="el-GR" dirty="0" smtClean="0"/>
            <a:t>Οι πολίτες αναπτύσσουν εθελοντική δράση για</a:t>
          </a:r>
          <a:endParaRPr lang="el-GR" dirty="0"/>
        </a:p>
      </dgm:t>
    </dgm:pt>
    <dgm:pt modelId="{D7B496E4-CD11-4A1B-966A-3FAB0E4A21B8}" type="parTrans" cxnId="{CE698E06-359D-40F6-9518-8C414A838C36}">
      <dgm:prSet/>
      <dgm:spPr/>
      <dgm:t>
        <a:bodyPr/>
        <a:lstStyle/>
        <a:p>
          <a:endParaRPr lang="el-GR"/>
        </a:p>
      </dgm:t>
    </dgm:pt>
    <dgm:pt modelId="{C77D26D0-F647-4255-92DE-2FB23D0AB205}" type="sibTrans" cxnId="{CE698E06-359D-40F6-9518-8C414A838C36}">
      <dgm:prSet/>
      <dgm:spPr/>
      <dgm:t>
        <a:bodyPr/>
        <a:lstStyle/>
        <a:p>
          <a:endParaRPr lang="el-GR"/>
        </a:p>
      </dgm:t>
    </dgm:pt>
    <dgm:pt modelId="{83CCE2AC-049F-4B25-B35F-6AA28B5D57A8}">
      <dgm:prSet phldrT="[Κείμενο]"/>
      <dgm:spPr/>
      <dgm:t>
        <a:bodyPr/>
        <a:lstStyle/>
        <a:p>
          <a:r>
            <a:rPr lang="el-GR" dirty="0" smtClean="0"/>
            <a:t>την υπεράσπιση των ανθρωπίνων δικαιωμάτων μέσω μη κυβερνητικών οργανώσεων</a:t>
          </a:r>
          <a:endParaRPr lang="el-GR" dirty="0"/>
        </a:p>
      </dgm:t>
    </dgm:pt>
    <dgm:pt modelId="{F3915E8C-21C5-458A-871B-3BAB74ACF053}" type="parTrans" cxnId="{F3A9B470-F88D-4D54-8775-7B607077616E}">
      <dgm:prSet/>
      <dgm:spPr/>
      <dgm:t>
        <a:bodyPr/>
        <a:lstStyle/>
        <a:p>
          <a:endParaRPr lang="el-GR"/>
        </a:p>
      </dgm:t>
    </dgm:pt>
    <dgm:pt modelId="{2456173B-3F31-4385-9A32-68C847F41D0E}" type="sibTrans" cxnId="{F3A9B470-F88D-4D54-8775-7B607077616E}">
      <dgm:prSet/>
      <dgm:spPr/>
      <dgm:t>
        <a:bodyPr/>
        <a:lstStyle/>
        <a:p>
          <a:endParaRPr lang="el-GR"/>
        </a:p>
      </dgm:t>
    </dgm:pt>
    <dgm:pt modelId="{52A27E5C-EA89-4E79-A663-CECE45DD257F}">
      <dgm:prSet/>
      <dgm:spPr/>
      <dgm:t>
        <a:bodyPr/>
        <a:lstStyle/>
        <a:p>
          <a:endParaRPr lang="el-GR"/>
        </a:p>
      </dgm:t>
    </dgm:pt>
    <dgm:pt modelId="{2B2494B8-B2E5-410F-A1C4-60B3EFB39B1D}" type="parTrans" cxnId="{FD9EA556-B258-4B93-8BC7-78D52953A7E8}">
      <dgm:prSet/>
      <dgm:spPr/>
      <dgm:t>
        <a:bodyPr/>
        <a:lstStyle/>
        <a:p>
          <a:endParaRPr lang="el-GR"/>
        </a:p>
      </dgm:t>
    </dgm:pt>
    <dgm:pt modelId="{73FE9CD5-F252-4265-8087-596BBFD5E491}" type="sibTrans" cxnId="{FD9EA556-B258-4B93-8BC7-78D52953A7E8}">
      <dgm:prSet/>
      <dgm:spPr/>
      <dgm:t>
        <a:bodyPr/>
        <a:lstStyle/>
        <a:p>
          <a:endParaRPr lang="el-GR"/>
        </a:p>
      </dgm:t>
    </dgm:pt>
    <dgm:pt modelId="{1FB8F597-5F3D-4E08-8CDA-ECD2C1EAA177}" type="pres">
      <dgm:prSet presAssocID="{E373FE41-2904-48A6-B68B-48179189F71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8F70416-C2C5-4D34-9497-647E34506E68}" type="pres">
      <dgm:prSet presAssocID="{E373FE41-2904-48A6-B68B-48179189F71E}" presName="ribbon" presStyleLbl="node1" presStyleIdx="0" presStyleCnt="1"/>
      <dgm:spPr/>
    </dgm:pt>
    <dgm:pt modelId="{17078AB3-7CA5-47DA-8172-C39B5A876A29}" type="pres">
      <dgm:prSet presAssocID="{E373FE41-2904-48A6-B68B-48179189F71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C3F0CE-F72A-48D1-9610-C20D24F96151}" type="pres">
      <dgm:prSet presAssocID="{E373FE41-2904-48A6-B68B-48179189F71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5A169BB-316C-4622-8DDD-0A87C824624A}" type="presOf" srcId="{E8F52DC8-9F14-4820-9FC9-D821F892C4F2}" destId="{17078AB3-7CA5-47DA-8172-C39B5A876A29}" srcOrd="0" destOrd="0" presId="urn:microsoft.com/office/officeart/2005/8/layout/arrow6"/>
    <dgm:cxn modelId="{FD9EA556-B258-4B93-8BC7-78D52953A7E8}" srcId="{E373FE41-2904-48A6-B68B-48179189F71E}" destId="{52A27E5C-EA89-4E79-A663-CECE45DD257F}" srcOrd="2" destOrd="0" parTransId="{2B2494B8-B2E5-410F-A1C4-60B3EFB39B1D}" sibTransId="{73FE9CD5-F252-4265-8087-596BBFD5E491}"/>
    <dgm:cxn modelId="{AC0A4F8B-4245-4D56-8229-CC921D410715}" type="presOf" srcId="{E373FE41-2904-48A6-B68B-48179189F71E}" destId="{1FB8F597-5F3D-4E08-8CDA-ECD2C1EAA177}" srcOrd="0" destOrd="0" presId="urn:microsoft.com/office/officeart/2005/8/layout/arrow6"/>
    <dgm:cxn modelId="{6B9D05CA-52B3-45BC-965E-4FBF464C4DFC}" type="presOf" srcId="{83CCE2AC-049F-4B25-B35F-6AA28B5D57A8}" destId="{14C3F0CE-F72A-48D1-9610-C20D24F96151}" srcOrd="0" destOrd="0" presId="urn:microsoft.com/office/officeart/2005/8/layout/arrow6"/>
    <dgm:cxn modelId="{CE698E06-359D-40F6-9518-8C414A838C36}" srcId="{E373FE41-2904-48A6-B68B-48179189F71E}" destId="{E8F52DC8-9F14-4820-9FC9-D821F892C4F2}" srcOrd="0" destOrd="0" parTransId="{D7B496E4-CD11-4A1B-966A-3FAB0E4A21B8}" sibTransId="{C77D26D0-F647-4255-92DE-2FB23D0AB205}"/>
    <dgm:cxn modelId="{F3A9B470-F88D-4D54-8775-7B607077616E}" srcId="{E373FE41-2904-48A6-B68B-48179189F71E}" destId="{83CCE2AC-049F-4B25-B35F-6AA28B5D57A8}" srcOrd="1" destOrd="0" parTransId="{F3915E8C-21C5-458A-871B-3BAB74ACF053}" sibTransId="{2456173B-3F31-4385-9A32-68C847F41D0E}"/>
    <dgm:cxn modelId="{D51E4EAD-2ADD-4372-9A49-DC6AA30A85C4}" type="presParOf" srcId="{1FB8F597-5F3D-4E08-8CDA-ECD2C1EAA177}" destId="{E8F70416-C2C5-4D34-9497-647E34506E68}" srcOrd="0" destOrd="0" presId="urn:microsoft.com/office/officeart/2005/8/layout/arrow6"/>
    <dgm:cxn modelId="{96694BAA-8241-493D-B398-BE1AB48B0B39}" type="presParOf" srcId="{1FB8F597-5F3D-4E08-8CDA-ECD2C1EAA177}" destId="{17078AB3-7CA5-47DA-8172-C39B5A876A29}" srcOrd="1" destOrd="0" presId="urn:microsoft.com/office/officeart/2005/8/layout/arrow6"/>
    <dgm:cxn modelId="{20267907-149C-46E1-BA96-FCC882E0249D}" type="presParOf" srcId="{1FB8F597-5F3D-4E08-8CDA-ECD2C1EAA177}" destId="{14C3F0CE-F72A-48D1-9610-C20D24F96151}" srcOrd="2" destOrd="0" presId="urn:microsoft.com/office/officeart/2005/8/layout/arrow6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BA53CA-92D9-484D-98F6-1AA6E3A630F3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CA53E1EF-02A2-46B7-8D8A-3BC74A9721EB}">
      <dgm:prSet phldrT="[Κείμενο]"/>
      <dgm:spPr/>
      <dgm:t>
        <a:bodyPr/>
        <a:lstStyle/>
        <a:p>
          <a:r>
            <a:rPr lang="el-GR" dirty="0" smtClean="0"/>
            <a:t>Ιστοχώρος για μέτρα και δράσης σχετικά με τη αποδοχή της διαφορετικότητας και την εξασφάλιση ισότιμης μεταχείρισης</a:t>
          </a:r>
        </a:p>
        <a:p>
          <a:r>
            <a:rPr lang="el-GR" dirty="0" smtClean="0"/>
            <a:t>Στην κοινωνία </a:t>
          </a:r>
        </a:p>
        <a:p>
          <a:r>
            <a:rPr lang="el-GR" dirty="0" smtClean="0"/>
            <a:t>Στην εκπαίδευση</a:t>
          </a:r>
        </a:p>
        <a:p>
          <a:r>
            <a:rPr lang="el-GR" dirty="0" smtClean="0"/>
            <a:t>Στην εργασία</a:t>
          </a:r>
        </a:p>
      </dgm:t>
    </dgm:pt>
    <dgm:pt modelId="{E1820C49-E615-4EA0-8EC1-6534B83DC6FA}" type="parTrans" cxnId="{12BD536F-D0E9-4A2B-A395-AF39C25DA801}">
      <dgm:prSet/>
      <dgm:spPr/>
      <dgm:t>
        <a:bodyPr/>
        <a:lstStyle/>
        <a:p>
          <a:endParaRPr lang="el-GR"/>
        </a:p>
      </dgm:t>
    </dgm:pt>
    <dgm:pt modelId="{C3F5037B-CF90-45DA-BF62-0439C7AF1012}" type="sibTrans" cxnId="{12BD536F-D0E9-4A2B-A395-AF39C25DA801}">
      <dgm:prSet/>
      <dgm:spPr/>
      <dgm:t>
        <a:bodyPr/>
        <a:lstStyle/>
        <a:p>
          <a:endParaRPr lang="el-GR"/>
        </a:p>
      </dgm:t>
    </dgm:pt>
    <dgm:pt modelId="{622119F9-9076-4102-85C0-17D98940C699}">
      <dgm:prSet custT="1"/>
      <dgm:spPr/>
      <dgm:t>
        <a:bodyPr/>
        <a:lstStyle/>
        <a:p>
          <a:r>
            <a:rPr lang="en-US" sz="3200" dirty="0" smtClean="0"/>
            <a:t>www.stop-discrimination.info</a:t>
          </a:r>
          <a:endParaRPr lang="el-GR" sz="3200" dirty="0"/>
        </a:p>
      </dgm:t>
    </dgm:pt>
    <dgm:pt modelId="{34EC5676-1A34-4A16-835C-D29B71812B42}" type="parTrans" cxnId="{F48158F8-AB55-4D16-B1E3-CACE8FF3BCB0}">
      <dgm:prSet/>
      <dgm:spPr/>
      <dgm:t>
        <a:bodyPr/>
        <a:lstStyle/>
        <a:p>
          <a:endParaRPr lang="el-GR"/>
        </a:p>
      </dgm:t>
    </dgm:pt>
    <dgm:pt modelId="{AAC06351-30CA-44B9-A797-679184BA4E92}" type="sibTrans" cxnId="{F48158F8-AB55-4D16-B1E3-CACE8FF3BCB0}">
      <dgm:prSet/>
      <dgm:spPr/>
      <dgm:t>
        <a:bodyPr/>
        <a:lstStyle/>
        <a:p>
          <a:endParaRPr lang="el-GR"/>
        </a:p>
      </dgm:t>
    </dgm:pt>
    <dgm:pt modelId="{8ED20C68-2FD2-449E-828C-F2310AEB37FE}" type="pres">
      <dgm:prSet presAssocID="{08BA53CA-92D9-484D-98F6-1AA6E3A630F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0C6C417-BE5D-484B-B7D4-8BC93819DE79}" type="pres">
      <dgm:prSet presAssocID="{622119F9-9076-4102-85C0-17D98940C699}" presName="comp" presStyleCnt="0"/>
      <dgm:spPr/>
    </dgm:pt>
    <dgm:pt modelId="{24F6CD51-5882-4BE3-A854-6CFCA7312AE2}" type="pres">
      <dgm:prSet presAssocID="{622119F9-9076-4102-85C0-17D98940C699}" presName="box" presStyleLbl="node1" presStyleIdx="0" presStyleCnt="2"/>
      <dgm:spPr/>
      <dgm:t>
        <a:bodyPr/>
        <a:lstStyle/>
        <a:p>
          <a:endParaRPr lang="el-GR"/>
        </a:p>
      </dgm:t>
    </dgm:pt>
    <dgm:pt modelId="{81871B95-4156-4A5F-99AE-E9E99E9BE786}" type="pres">
      <dgm:prSet presAssocID="{622119F9-9076-4102-85C0-17D98940C69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884EF6-A25D-4FC5-AE1F-991032F537B1}" type="pres">
      <dgm:prSet presAssocID="{622119F9-9076-4102-85C0-17D98940C69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F7700E-1E63-4278-901F-76BA25BCD092}" type="pres">
      <dgm:prSet presAssocID="{AAC06351-30CA-44B9-A797-679184BA4E92}" presName="spacer" presStyleCnt="0"/>
      <dgm:spPr/>
    </dgm:pt>
    <dgm:pt modelId="{F35D5C48-BE37-473A-B630-E49F9A0093BA}" type="pres">
      <dgm:prSet presAssocID="{CA53E1EF-02A2-46B7-8D8A-3BC74A9721EB}" presName="comp" presStyleCnt="0"/>
      <dgm:spPr/>
    </dgm:pt>
    <dgm:pt modelId="{F912178E-6222-4718-91C1-9CB640C1E57C}" type="pres">
      <dgm:prSet presAssocID="{CA53E1EF-02A2-46B7-8D8A-3BC74A9721EB}" presName="box" presStyleLbl="node1" presStyleIdx="1" presStyleCnt="2"/>
      <dgm:spPr/>
      <dgm:t>
        <a:bodyPr/>
        <a:lstStyle/>
        <a:p>
          <a:endParaRPr lang="el-GR"/>
        </a:p>
      </dgm:t>
    </dgm:pt>
    <dgm:pt modelId="{356C7DE9-D6D8-4FB5-945C-A6B0FB02947B}" type="pres">
      <dgm:prSet presAssocID="{CA53E1EF-02A2-46B7-8D8A-3BC74A9721EB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04EB70F-7DFB-47DC-89A7-EB237001F139}" type="pres">
      <dgm:prSet presAssocID="{CA53E1EF-02A2-46B7-8D8A-3BC74A9721E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63BE546-CE25-4777-A715-7A0BF9EB03F3}" type="presOf" srcId="{08BA53CA-92D9-484D-98F6-1AA6E3A630F3}" destId="{8ED20C68-2FD2-449E-828C-F2310AEB37FE}" srcOrd="0" destOrd="0" presId="urn:microsoft.com/office/officeart/2005/8/layout/vList4"/>
    <dgm:cxn modelId="{F48158F8-AB55-4D16-B1E3-CACE8FF3BCB0}" srcId="{08BA53CA-92D9-484D-98F6-1AA6E3A630F3}" destId="{622119F9-9076-4102-85C0-17D98940C699}" srcOrd="0" destOrd="0" parTransId="{34EC5676-1A34-4A16-835C-D29B71812B42}" sibTransId="{AAC06351-30CA-44B9-A797-679184BA4E92}"/>
    <dgm:cxn modelId="{68AFBF58-4208-41E3-9B66-667EB4817D78}" type="presOf" srcId="{622119F9-9076-4102-85C0-17D98940C699}" destId="{DD884EF6-A25D-4FC5-AE1F-991032F537B1}" srcOrd="1" destOrd="0" presId="urn:microsoft.com/office/officeart/2005/8/layout/vList4"/>
    <dgm:cxn modelId="{76AA0C45-C0CA-4655-BC49-3028F19D44F9}" type="presOf" srcId="{622119F9-9076-4102-85C0-17D98940C699}" destId="{24F6CD51-5882-4BE3-A854-6CFCA7312AE2}" srcOrd="0" destOrd="0" presId="urn:microsoft.com/office/officeart/2005/8/layout/vList4"/>
    <dgm:cxn modelId="{488B1122-11A7-47E5-9BA8-8D968929F78D}" type="presOf" srcId="{CA53E1EF-02A2-46B7-8D8A-3BC74A9721EB}" destId="{F912178E-6222-4718-91C1-9CB640C1E57C}" srcOrd="0" destOrd="0" presId="urn:microsoft.com/office/officeart/2005/8/layout/vList4"/>
    <dgm:cxn modelId="{12BD536F-D0E9-4A2B-A395-AF39C25DA801}" srcId="{08BA53CA-92D9-484D-98F6-1AA6E3A630F3}" destId="{CA53E1EF-02A2-46B7-8D8A-3BC74A9721EB}" srcOrd="1" destOrd="0" parTransId="{E1820C49-E615-4EA0-8EC1-6534B83DC6FA}" sibTransId="{C3F5037B-CF90-45DA-BF62-0439C7AF1012}"/>
    <dgm:cxn modelId="{3C6801C8-9F9D-4BAB-A62C-C4914CB8A846}" type="presOf" srcId="{CA53E1EF-02A2-46B7-8D8A-3BC74A9721EB}" destId="{A04EB70F-7DFB-47DC-89A7-EB237001F139}" srcOrd="1" destOrd="0" presId="urn:microsoft.com/office/officeart/2005/8/layout/vList4"/>
    <dgm:cxn modelId="{0D51473E-020B-4C2B-BEA8-B05D191270B6}" type="presParOf" srcId="{8ED20C68-2FD2-449E-828C-F2310AEB37FE}" destId="{30C6C417-BE5D-484B-B7D4-8BC93819DE79}" srcOrd="0" destOrd="0" presId="urn:microsoft.com/office/officeart/2005/8/layout/vList4"/>
    <dgm:cxn modelId="{5D58AE2B-3935-440C-8BA7-16D6BE0C681B}" type="presParOf" srcId="{30C6C417-BE5D-484B-B7D4-8BC93819DE79}" destId="{24F6CD51-5882-4BE3-A854-6CFCA7312AE2}" srcOrd="0" destOrd="0" presId="urn:microsoft.com/office/officeart/2005/8/layout/vList4"/>
    <dgm:cxn modelId="{2CF28CB2-CEBC-40DF-93D0-00371FE87379}" type="presParOf" srcId="{30C6C417-BE5D-484B-B7D4-8BC93819DE79}" destId="{81871B95-4156-4A5F-99AE-E9E99E9BE786}" srcOrd="1" destOrd="0" presId="urn:microsoft.com/office/officeart/2005/8/layout/vList4"/>
    <dgm:cxn modelId="{27C1563B-9E7B-4876-B7D5-DAA89827D394}" type="presParOf" srcId="{30C6C417-BE5D-484B-B7D4-8BC93819DE79}" destId="{DD884EF6-A25D-4FC5-AE1F-991032F537B1}" srcOrd="2" destOrd="0" presId="urn:microsoft.com/office/officeart/2005/8/layout/vList4"/>
    <dgm:cxn modelId="{C68C2195-6C6F-4211-B63F-82790FE6864B}" type="presParOf" srcId="{8ED20C68-2FD2-449E-828C-F2310AEB37FE}" destId="{7FF7700E-1E63-4278-901F-76BA25BCD092}" srcOrd="1" destOrd="0" presId="urn:microsoft.com/office/officeart/2005/8/layout/vList4"/>
    <dgm:cxn modelId="{1BCE689A-A571-43FA-A4F4-A3D17C41C13A}" type="presParOf" srcId="{8ED20C68-2FD2-449E-828C-F2310AEB37FE}" destId="{F35D5C48-BE37-473A-B630-E49F9A0093BA}" srcOrd="2" destOrd="0" presId="urn:microsoft.com/office/officeart/2005/8/layout/vList4"/>
    <dgm:cxn modelId="{1C43C385-1D75-4287-9F8E-6433E4E9E7CF}" type="presParOf" srcId="{F35D5C48-BE37-473A-B630-E49F9A0093BA}" destId="{F912178E-6222-4718-91C1-9CB640C1E57C}" srcOrd="0" destOrd="0" presId="urn:microsoft.com/office/officeart/2005/8/layout/vList4"/>
    <dgm:cxn modelId="{32CEAF2F-5F4B-4A76-8E80-867632B2DC76}" type="presParOf" srcId="{F35D5C48-BE37-473A-B630-E49F9A0093BA}" destId="{356C7DE9-D6D8-4FB5-945C-A6B0FB02947B}" srcOrd="1" destOrd="0" presId="urn:microsoft.com/office/officeart/2005/8/layout/vList4"/>
    <dgm:cxn modelId="{E369E2EB-2BE6-43BA-8224-EFB896EDA9D7}" type="presParOf" srcId="{F35D5C48-BE37-473A-B630-E49F9A0093BA}" destId="{A04EB70F-7DFB-47DC-89A7-EB237001F139}" srcOrd="2" destOrd="0" presId="urn:microsoft.com/office/officeart/2005/8/layout/vList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107200-6BCF-4181-A727-346527A48A4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C384C97-AA52-4F17-9EA3-0D92A865A68A}">
      <dgm:prSet phldrT="[Κείμενο]"/>
      <dgm:spPr/>
      <dgm:t>
        <a:bodyPr/>
        <a:lstStyle/>
        <a:p>
          <a:r>
            <a:rPr lang="el-GR" dirty="0" smtClean="0"/>
            <a:t>Συνήγορος του πολίτη</a:t>
          </a:r>
          <a:endParaRPr lang="el-GR" dirty="0"/>
        </a:p>
      </dgm:t>
    </dgm:pt>
    <dgm:pt modelId="{032D64C9-3B03-4A86-9543-24688BA31F3D}" type="parTrans" cxnId="{E38A017C-8B50-43E1-B5C3-B6CF84F32787}">
      <dgm:prSet/>
      <dgm:spPr/>
    </dgm:pt>
    <dgm:pt modelId="{147658E5-47EC-4D18-B86D-CB91EDA52027}" type="sibTrans" cxnId="{E38A017C-8B50-43E1-B5C3-B6CF84F32787}">
      <dgm:prSet/>
      <dgm:spPr/>
    </dgm:pt>
    <dgm:pt modelId="{B74829AB-11C2-4635-9D17-20019A90A67C}">
      <dgm:prSet phldrT="[Κείμενο]" phldr="1"/>
      <dgm:spPr/>
      <dgm:t>
        <a:bodyPr/>
        <a:lstStyle/>
        <a:p>
          <a:endParaRPr lang="el-GR" dirty="0"/>
        </a:p>
      </dgm:t>
    </dgm:pt>
    <dgm:pt modelId="{4530512E-383D-4473-822F-586C6D10A9D3}" type="parTrans" cxnId="{4919CABA-EC5D-44EF-A8C3-25AE30FC4DBA}">
      <dgm:prSet/>
      <dgm:spPr/>
    </dgm:pt>
    <dgm:pt modelId="{6D39E9D3-B480-4F15-A730-28D9D1A45107}" type="sibTrans" cxnId="{4919CABA-EC5D-44EF-A8C3-25AE30FC4DBA}">
      <dgm:prSet/>
      <dgm:spPr/>
    </dgm:pt>
    <dgm:pt modelId="{C73453DA-92C7-4085-A7E5-0F89F5C25F28}" type="pres">
      <dgm:prSet presAssocID="{01107200-6BCF-4181-A727-346527A48A4D}" presName="diagram" presStyleCnt="0">
        <dgm:presLayoutVars>
          <dgm:dir/>
          <dgm:animLvl val="lvl"/>
          <dgm:resizeHandles val="exact"/>
        </dgm:presLayoutVars>
      </dgm:prSet>
      <dgm:spPr/>
    </dgm:pt>
    <dgm:pt modelId="{8DBDD966-F6B7-4E98-A009-3E55D51024EC}" type="pres">
      <dgm:prSet presAssocID="{EC384C97-AA52-4F17-9EA3-0D92A865A68A}" presName="compNode" presStyleCnt="0"/>
      <dgm:spPr/>
    </dgm:pt>
    <dgm:pt modelId="{EEB072B9-E762-4A6E-A04C-AAA3FF8DF453}" type="pres">
      <dgm:prSet presAssocID="{EC384C97-AA52-4F17-9EA3-0D92A865A68A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BAAADE-B3B8-4374-81D0-AEB120B8CAB9}" type="pres">
      <dgm:prSet presAssocID="{EC384C97-AA52-4F17-9EA3-0D92A865A68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5C7F24-A032-48D4-BCD5-4C3D13C5AFD4}" type="pres">
      <dgm:prSet presAssocID="{EC384C97-AA52-4F17-9EA3-0D92A865A68A}" presName="parentRect" presStyleLbl="alignNode1" presStyleIdx="0" presStyleCnt="2"/>
      <dgm:spPr/>
      <dgm:t>
        <a:bodyPr/>
        <a:lstStyle/>
        <a:p>
          <a:endParaRPr lang="el-GR"/>
        </a:p>
      </dgm:t>
    </dgm:pt>
    <dgm:pt modelId="{C58B685B-7814-461B-A6EF-A948FEB38BF6}" type="pres">
      <dgm:prSet presAssocID="{EC384C97-AA52-4F17-9EA3-0D92A865A68A}" presName="adorn" presStyleLbl="fgAccFollowNode1" presStyleIdx="0" presStyleCnt="2"/>
      <dgm:spPr/>
    </dgm:pt>
    <dgm:pt modelId="{FBBDA637-45E7-4094-AB4A-C852B23F2D72}" type="pres">
      <dgm:prSet presAssocID="{147658E5-47EC-4D18-B86D-CB91EDA52027}" presName="sibTrans" presStyleLbl="sibTrans2D1" presStyleIdx="0" presStyleCnt="0"/>
      <dgm:spPr/>
    </dgm:pt>
    <dgm:pt modelId="{F93E1122-DA53-441B-B554-259A46E7F445}" type="pres">
      <dgm:prSet presAssocID="{B74829AB-11C2-4635-9D17-20019A90A67C}" presName="compNode" presStyleCnt="0"/>
      <dgm:spPr/>
    </dgm:pt>
    <dgm:pt modelId="{56284A9A-CE8F-40D2-8200-C2D5BCCF11B7}" type="pres">
      <dgm:prSet presAssocID="{B74829AB-11C2-4635-9D17-20019A90A67C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3E464A-9257-4746-92B4-5DDBBC45B07F}" type="pres">
      <dgm:prSet presAssocID="{B74829AB-11C2-4635-9D17-20019A90A67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16E83B-7943-4CE5-A07F-F5F1AB78F012}" type="pres">
      <dgm:prSet presAssocID="{B74829AB-11C2-4635-9D17-20019A90A67C}" presName="parentRect" presStyleLbl="alignNode1" presStyleIdx="1" presStyleCnt="2"/>
      <dgm:spPr/>
      <dgm:t>
        <a:bodyPr/>
        <a:lstStyle/>
        <a:p>
          <a:endParaRPr lang="el-GR"/>
        </a:p>
      </dgm:t>
    </dgm:pt>
    <dgm:pt modelId="{A97D1664-F96B-4175-9CE7-7420878F4551}" type="pres">
      <dgm:prSet presAssocID="{B74829AB-11C2-4635-9D17-20019A90A67C}" presName="adorn" presStyleLbl="fgAccFollowNode1" presStyleIdx="1" presStyleCnt="2"/>
      <dgm:spPr/>
    </dgm:pt>
  </dgm:ptLst>
  <dgm:cxnLst>
    <dgm:cxn modelId="{E38A017C-8B50-43E1-B5C3-B6CF84F32787}" srcId="{01107200-6BCF-4181-A727-346527A48A4D}" destId="{EC384C97-AA52-4F17-9EA3-0D92A865A68A}" srcOrd="0" destOrd="0" parTransId="{032D64C9-3B03-4A86-9543-24688BA31F3D}" sibTransId="{147658E5-47EC-4D18-B86D-CB91EDA52027}"/>
    <dgm:cxn modelId="{E36F891D-4777-487F-BEBA-0D32DD2E6E76}" type="presOf" srcId="{B74829AB-11C2-4635-9D17-20019A90A67C}" destId="{B13E464A-9257-4746-92B4-5DDBBC45B07F}" srcOrd="0" destOrd="0" presId="urn:microsoft.com/office/officeart/2005/8/layout/bList2"/>
    <dgm:cxn modelId="{7589318A-1420-4E1B-866E-68B782BE17A3}" type="presOf" srcId="{EC384C97-AA52-4F17-9EA3-0D92A865A68A}" destId="{CDBAAADE-B3B8-4374-81D0-AEB120B8CAB9}" srcOrd="0" destOrd="0" presId="urn:microsoft.com/office/officeart/2005/8/layout/bList2"/>
    <dgm:cxn modelId="{9FD66BFF-CDE5-4085-8343-C865A34D35A8}" type="presOf" srcId="{B74829AB-11C2-4635-9D17-20019A90A67C}" destId="{4816E83B-7943-4CE5-A07F-F5F1AB78F012}" srcOrd="1" destOrd="0" presId="urn:microsoft.com/office/officeart/2005/8/layout/bList2"/>
    <dgm:cxn modelId="{DFC927D0-40AC-43ED-B74E-0C4C18D7D659}" type="presOf" srcId="{EC384C97-AA52-4F17-9EA3-0D92A865A68A}" destId="{3C5C7F24-A032-48D4-BCD5-4C3D13C5AFD4}" srcOrd="1" destOrd="0" presId="urn:microsoft.com/office/officeart/2005/8/layout/bList2"/>
    <dgm:cxn modelId="{38B9C07E-416F-4C79-9219-C26CDAE087F2}" type="presOf" srcId="{147658E5-47EC-4D18-B86D-CB91EDA52027}" destId="{FBBDA637-45E7-4094-AB4A-C852B23F2D72}" srcOrd="0" destOrd="0" presId="urn:microsoft.com/office/officeart/2005/8/layout/bList2"/>
    <dgm:cxn modelId="{421270DE-2B49-4CA3-99A6-622A57CFAE38}" type="presOf" srcId="{01107200-6BCF-4181-A727-346527A48A4D}" destId="{C73453DA-92C7-4085-A7E5-0F89F5C25F28}" srcOrd="0" destOrd="0" presId="urn:microsoft.com/office/officeart/2005/8/layout/bList2"/>
    <dgm:cxn modelId="{4919CABA-EC5D-44EF-A8C3-25AE30FC4DBA}" srcId="{01107200-6BCF-4181-A727-346527A48A4D}" destId="{B74829AB-11C2-4635-9D17-20019A90A67C}" srcOrd="1" destOrd="0" parTransId="{4530512E-383D-4473-822F-586C6D10A9D3}" sibTransId="{6D39E9D3-B480-4F15-A730-28D9D1A45107}"/>
    <dgm:cxn modelId="{C5611E4A-56FF-4EC8-9351-1858BBF530E6}" type="presParOf" srcId="{C73453DA-92C7-4085-A7E5-0F89F5C25F28}" destId="{8DBDD966-F6B7-4E98-A009-3E55D51024EC}" srcOrd="0" destOrd="0" presId="urn:microsoft.com/office/officeart/2005/8/layout/bList2"/>
    <dgm:cxn modelId="{5609DB7D-89D0-41D5-A130-44DF122C255B}" type="presParOf" srcId="{8DBDD966-F6B7-4E98-A009-3E55D51024EC}" destId="{EEB072B9-E762-4A6E-A04C-AAA3FF8DF453}" srcOrd="0" destOrd="0" presId="urn:microsoft.com/office/officeart/2005/8/layout/bList2"/>
    <dgm:cxn modelId="{F8ECFF92-656C-4986-A0C9-E0ACF0554221}" type="presParOf" srcId="{8DBDD966-F6B7-4E98-A009-3E55D51024EC}" destId="{CDBAAADE-B3B8-4374-81D0-AEB120B8CAB9}" srcOrd="1" destOrd="0" presId="urn:microsoft.com/office/officeart/2005/8/layout/bList2"/>
    <dgm:cxn modelId="{673B10F7-6A19-44D8-BA24-7A3E1A432FBD}" type="presParOf" srcId="{8DBDD966-F6B7-4E98-A009-3E55D51024EC}" destId="{3C5C7F24-A032-48D4-BCD5-4C3D13C5AFD4}" srcOrd="2" destOrd="0" presId="urn:microsoft.com/office/officeart/2005/8/layout/bList2"/>
    <dgm:cxn modelId="{F4B6BEAC-6D88-4A57-87CC-399D73E00816}" type="presParOf" srcId="{8DBDD966-F6B7-4E98-A009-3E55D51024EC}" destId="{C58B685B-7814-461B-A6EF-A948FEB38BF6}" srcOrd="3" destOrd="0" presId="urn:microsoft.com/office/officeart/2005/8/layout/bList2"/>
    <dgm:cxn modelId="{B3676493-1BCB-4270-AB1B-EC667C71D6BB}" type="presParOf" srcId="{C73453DA-92C7-4085-A7E5-0F89F5C25F28}" destId="{FBBDA637-45E7-4094-AB4A-C852B23F2D72}" srcOrd="1" destOrd="0" presId="urn:microsoft.com/office/officeart/2005/8/layout/bList2"/>
    <dgm:cxn modelId="{8AE5FADF-0383-406A-B80B-AB864DF4FEAA}" type="presParOf" srcId="{C73453DA-92C7-4085-A7E5-0F89F5C25F28}" destId="{F93E1122-DA53-441B-B554-259A46E7F445}" srcOrd="2" destOrd="0" presId="urn:microsoft.com/office/officeart/2005/8/layout/bList2"/>
    <dgm:cxn modelId="{B5F9704F-770B-4BE5-A889-20C75C002862}" type="presParOf" srcId="{F93E1122-DA53-441B-B554-259A46E7F445}" destId="{56284A9A-CE8F-40D2-8200-C2D5BCCF11B7}" srcOrd="0" destOrd="0" presId="urn:microsoft.com/office/officeart/2005/8/layout/bList2"/>
    <dgm:cxn modelId="{80623739-3136-44C2-B7E9-EA32D4A13F42}" type="presParOf" srcId="{F93E1122-DA53-441B-B554-259A46E7F445}" destId="{B13E464A-9257-4746-92B4-5DDBBC45B07F}" srcOrd="1" destOrd="0" presId="urn:microsoft.com/office/officeart/2005/8/layout/bList2"/>
    <dgm:cxn modelId="{C842D7DB-3388-47C8-8572-2E2147A2ADE8}" type="presParOf" srcId="{F93E1122-DA53-441B-B554-259A46E7F445}" destId="{4816E83B-7943-4CE5-A07F-F5F1AB78F012}" srcOrd="2" destOrd="0" presId="urn:microsoft.com/office/officeart/2005/8/layout/bList2"/>
    <dgm:cxn modelId="{EBA2F81E-38D7-4498-8A74-B39C8F40F1B9}" type="presParOf" srcId="{F93E1122-DA53-441B-B554-259A46E7F445}" destId="{A97D1664-F96B-4175-9CE7-7420878F4551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288D3-E7FA-4265-95D9-FECC1833227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0B200CB5-ECFA-4F49-9E22-6D8FE3476BB5}">
      <dgm:prSet phldrT="[Κείμενο]"/>
      <dgm:spPr/>
      <dgm:t>
        <a:bodyPr/>
        <a:lstStyle/>
        <a:p>
          <a:r>
            <a:rPr lang="el-GR" dirty="0" smtClean="0"/>
            <a:t>Κριτήρια διαφοροποίησης</a:t>
          </a:r>
          <a:endParaRPr lang="el-GR" dirty="0"/>
        </a:p>
      </dgm:t>
    </dgm:pt>
    <dgm:pt modelId="{3031B3F8-7B76-4182-B981-7506FA2691DB}" type="parTrans" cxnId="{94D26AAF-6A6B-4D4D-9CED-381A7FC380DE}">
      <dgm:prSet/>
      <dgm:spPr/>
      <dgm:t>
        <a:bodyPr/>
        <a:lstStyle/>
        <a:p>
          <a:endParaRPr lang="el-GR"/>
        </a:p>
      </dgm:t>
    </dgm:pt>
    <dgm:pt modelId="{902CB7DB-82C0-44D4-8386-47AEBACFDBF2}" type="sibTrans" cxnId="{94D26AAF-6A6B-4D4D-9CED-381A7FC380DE}">
      <dgm:prSet/>
      <dgm:spPr/>
      <dgm:t>
        <a:bodyPr/>
        <a:lstStyle/>
        <a:p>
          <a:endParaRPr lang="el-GR"/>
        </a:p>
      </dgm:t>
    </dgm:pt>
    <dgm:pt modelId="{25D7F5F6-FAC3-4FE9-8349-3E34E10ABAC5}">
      <dgm:prSet phldrT="[Κείμενο]"/>
      <dgm:spPr/>
      <dgm:t>
        <a:bodyPr/>
        <a:lstStyle/>
        <a:p>
          <a:r>
            <a:rPr lang="el-GR" dirty="0" smtClean="0"/>
            <a:t>Το φύλο</a:t>
          </a:r>
          <a:endParaRPr lang="el-GR" dirty="0"/>
        </a:p>
      </dgm:t>
    </dgm:pt>
    <dgm:pt modelId="{0440FD5F-CDF1-4A80-B659-2084F6804868}" type="parTrans" cxnId="{0D695960-66C4-4D5D-B7B4-58207EF2F63F}">
      <dgm:prSet/>
      <dgm:spPr/>
      <dgm:t>
        <a:bodyPr/>
        <a:lstStyle/>
        <a:p>
          <a:endParaRPr lang="el-GR"/>
        </a:p>
      </dgm:t>
    </dgm:pt>
    <dgm:pt modelId="{4D032ED5-D91C-49C8-8F0F-02A900F27C45}" type="sibTrans" cxnId="{0D695960-66C4-4D5D-B7B4-58207EF2F63F}">
      <dgm:prSet/>
      <dgm:spPr/>
      <dgm:t>
        <a:bodyPr/>
        <a:lstStyle/>
        <a:p>
          <a:endParaRPr lang="el-GR"/>
        </a:p>
      </dgm:t>
    </dgm:pt>
    <dgm:pt modelId="{71F7300B-6724-40FE-8A92-3CE6346C9B8B}">
      <dgm:prSet phldrT="[Κείμενο]"/>
      <dgm:spPr/>
      <dgm:t>
        <a:bodyPr/>
        <a:lstStyle/>
        <a:p>
          <a:r>
            <a:rPr lang="el-GR" dirty="0" smtClean="0"/>
            <a:t>Η εθνικότητα</a:t>
          </a:r>
          <a:endParaRPr lang="el-GR" dirty="0"/>
        </a:p>
      </dgm:t>
    </dgm:pt>
    <dgm:pt modelId="{A7682F6D-AD87-44CB-88F3-FC6C4927B942}" type="parTrans" cxnId="{3D084C48-213C-43B2-9F20-E43EF9270E0E}">
      <dgm:prSet/>
      <dgm:spPr/>
      <dgm:t>
        <a:bodyPr/>
        <a:lstStyle/>
        <a:p>
          <a:endParaRPr lang="el-GR"/>
        </a:p>
      </dgm:t>
    </dgm:pt>
    <dgm:pt modelId="{E3FB8C5D-7CD1-4EDA-9B29-639AF9684C5C}" type="sibTrans" cxnId="{3D084C48-213C-43B2-9F20-E43EF9270E0E}">
      <dgm:prSet/>
      <dgm:spPr/>
      <dgm:t>
        <a:bodyPr/>
        <a:lstStyle/>
        <a:p>
          <a:endParaRPr lang="el-GR"/>
        </a:p>
      </dgm:t>
    </dgm:pt>
    <dgm:pt modelId="{4F600566-B32D-4DCC-ABA5-1F18CFBB43E3}">
      <dgm:prSet phldrT="[Κείμενο]"/>
      <dgm:spPr/>
      <dgm:t>
        <a:bodyPr/>
        <a:lstStyle/>
        <a:p>
          <a:r>
            <a:rPr lang="el-GR" dirty="0" smtClean="0"/>
            <a:t>Η θρησκεία</a:t>
          </a:r>
          <a:endParaRPr lang="el-GR" dirty="0"/>
        </a:p>
      </dgm:t>
    </dgm:pt>
    <dgm:pt modelId="{77B16D14-7DE0-47CE-8298-8CF7042C03B6}" type="parTrans" cxnId="{1ACEFE97-BC80-4662-9527-9E17DEB33F88}">
      <dgm:prSet/>
      <dgm:spPr/>
      <dgm:t>
        <a:bodyPr/>
        <a:lstStyle/>
        <a:p>
          <a:endParaRPr lang="el-GR"/>
        </a:p>
      </dgm:t>
    </dgm:pt>
    <dgm:pt modelId="{594B9CCF-BDE7-4FA4-9171-4BF8A8E2158F}" type="sibTrans" cxnId="{1ACEFE97-BC80-4662-9527-9E17DEB33F88}">
      <dgm:prSet/>
      <dgm:spPr/>
      <dgm:t>
        <a:bodyPr/>
        <a:lstStyle/>
        <a:p>
          <a:endParaRPr lang="el-GR"/>
        </a:p>
      </dgm:t>
    </dgm:pt>
    <dgm:pt modelId="{A4F3F649-DA08-45C0-823A-4E94749FF589}">
      <dgm:prSet phldrT="[Κείμενο]"/>
      <dgm:spPr/>
      <dgm:t>
        <a:bodyPr/>
        <a:lstStyle/>
        <a:p>
          <a:r>
            <a:rPr lang="el-GR" dirty="0" smtClean="0"/>
            <a:t>Το επίπεδο μόρφωσης</a:t>
          </a:r>
          <a:endParaRPr lang="el-GR" dirty="0"/>
        </a:p>
      </dgm:t>
    </dgm:pt>
    <dgm:pt modelId="{3A2D006F-8BCE-4D62-AFE0-565FD35E030B}" type="parTrans" cxnId="{F4BE4F12-473B-4005-8171-13BD49B65D17}">
      <dgm:prSet/>
      <dgm:spPr/>
      <dgm:t>
        <a:bodyPr/>
        <a:lstStyle/>
        <a:p>
          <a:endParaRPr lang="el-GR"/>
        </a:p>
      </dgm:t>
    </dgm:pt>
    <dgm:pt modelId="{140D907C-21F3-4BE8-AE84-5A764086E5C3}" type="sibTrans" cxnId="{F4BE4F12-473B-4005-8171-13BD49B65D17}">
      <dgm:prSet/>
      <dgm:spPr/>
      <dgm:t>
        <a:bodyPr/>
        <a:lstStyle/>
        <a:p>
          <a:endParaRPr lang="el-GR"/>
        </a:p>
      </dgm:t>
    </dgm:pt>
    <dgm:pt modelId="{0070ED4E-C44F-46AB-8D97-F2E5EBC7CAB9}">
      <dgm:prSet phldrT="[Κείμενο]"/>
      <dgm:spPr/>
      <dgm:t>
        <a:bodyPr/>
        <a:lstStyle/>
        <a:p>
          <a:r>
            <a:rPr lang="el-GR" dirty="0" smtClean="0"/>
            <a:t>Οι πεποιθήσεις</a:t>
          </a:r>
          <a:endParaRPr lang="el-GR" dirty="0"/>
        </a:p>
      </dgm:t>
    </dgm:pt>
    <dgm:pt modelId="{DC7E3D4E-092E-49E8-81C6-EBACD32B5DD0}" type="parTrans" cxnId="{18376200-0563-402A-9718-15F990FA4C54}">
      <dgm:prSet/>
      <dgm:spPr/>
      <dgm:t>
        <a:bodyPr/>
        <a:lstStyle/>
        <a:p>
          <a:endParaRPr lang="el-GR"/>
        </a:p>
      </dgm:t>
    </dgm:pt>
    <dgm:pt modelId="{56BADDFC-1ECD-45F8-A73B-B9C7F8234589}" type="sibTrans" cxnId="{18376200-0563-402A-9718-15F990FA4C54}">
      <dgm:prSet/>
      <dgm:spPr/>
      <dgm:t>
        <a:bodyPr/>
        <a:lstStyle/>
        <a:p>
          <a:endParaRPr lang="el-GR"/>
        </a:p>
      </dgm:t>
    </dgm:pt>
    <dgm:pt modelId="{39EDC46E-B4D9-4606-BE23-73E9AB988A0F}">
      <dgm:prSet phldrT="[Κείμενο]"/>
      <dgm:spPr/>
      <dgm:t>
        <a:bodyPr/>
        <a:lstStyle/>
        <a:p>
          <a:r>
            <a:rPr lang="el-GR" dirty="0" smtClean="0"/>
            <a:t>Οι αξίες</a:t>
          </a:r>
          <a:endParaRPr lang="el-GR" dirty="0"/>
        </a:p>
      </dgm:t>
    </dgm:pt>
    <dgm:pt modelId="{CD178F2C-A0F7-4F96-9EE6-A7B43F15D267}" type="parTrans" cxnId="{C60FB8AF-EE78-406A-A99F-4A77159398BA}">
      <dgm:prSet/>
      <dgm:spPr/>
      <dgm:t>
        <a:bodyPr/>
        <a:lstStyle/>
        <a:p>
          <a:endParaRPr lang="el-GR"/>
        </a:p>
      </dgm:t>
    </dgm:pt>
    <dgm:pt modelId="{0E040E32-7718-4A77-A242-A5CFA69FB259}" type="sibTrans" cxnId="{C60FB8AF-EE78-406A-A99F-4A77159398BA}">
      <dgm:prSet/>
      <dgm:spPr/>
      <dgm:t>
        <a:bodyPr/>
        <a:lstStyle/>
        <a:p>
          <a:endParaRPr lang="el-GR"/>
        </a:p>
      </dgm:t>
    </dgm:pt>
    <dgm:pt modelId="{D0E1330D-B986-44E2-8531-59B757C532B1}" type="pres">
      <dgm:prSet presAssocID="{EA4288D3-E7FA-4265-95D9-FECC183322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5CB5242-9C58-495A-8DA1-D1C8185E5A36}" type="pres">
      <dgm:prSet presAssocID="{0B200CB5-ECFA-4F49-9E22-6D8FE3476BB5}" presName="centerShape" presStyleLbl="node0" presStyleIdx="0" presStyleCnt="1"/>
      <dgm:spPr/>
      <dgm:t>
        <a:bodyPr/>
        <a:lstStyle/>
        <a:p>
          <a:endParaRPr lang="el-GR"/>
        </a:p>
      </dgm:t>
    </dgm:pt>
    <dgm:pt modelId="{30A1B6D1-8BEB-4CE4-B0F0-650F61200F51}" type="pres">
      <dgm:prSet presAssocID="{0440FD5F-CDF1-4A80-B659-2084F6804868}" presName="parTrans" presStyleLbl="bgSibTrans2D1" presStyleIdx="0" presStyleCnt="6"/>
      <dgm:spPr/>
      <dgm:t>
        <a:bodyPr/>
        <a:lstStyle/>
        <a:p>
          <a:endParaRPr lang="el-GR"/>
        </a:p>
      </dgm:t>
    </dgm:pt>
    <dgm:pt modelId="{905D3B01-8A30-4A76-8FAB-76B08DA10237}" type="pres">
      <dgm:prSet presAssocID="{25D7F5F6-FAC3-4FE9-8349-3E34E10ABA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861D9D-4FA8-47EC-9912-8C87241A524A}" type="pres">
      <dgm:prSet presAssocID="{A7682F6D-AD87-44CB-88F3-FC6C4927B942}" presName="parTrans" presStyleLbl="bgSibTrans2D1" presStyleIdx="1" presStyleCnt="6"/>
      <dgm:spPr/>
      <dgm:t>
        <a:bodyPr/>
        <a:lstStyle/>
        <a:p>
          <a:endParaRPr lang="el-GR"/>
        </a:p>
      </dgm:t>
    </dgm:pt>
    <dgm:pt modelId="{BCC6652A-4FA5-4E1D-8BEE-2466F5EA2A8F}" type="pres">
      <dgm:prSet presAssocID="{71F7300B-6724-40FE-8A92-3CE6346C9B8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DF07D1-CCEC-4011-8118-01A0551C31D0}" type="pres">
      <dgm:prSet presAssocID="{77B16D14-7DE0-47CE-8298-8CF7042C03B6}" presName="parTrans" presStyleLbl="bgSibTrans2D1" presStyleIdx="2" presStyleCnt="6"/>
      <dgm:spPr/>
      <dgm:t>
        <a:bodyPr/>
        <a:lstStyle/>
        <a:p>
          <a:endParaRPr lang="el-GR"/>
        </a:p>
      </dgm:t>
    </dgm:pt>
    <dgm:pt modelId="{FEB796AB-195A-4764-B878-6F9BB1AD0179}" type="pres">
      <dgm:prSet presAssocID="{4F600566-B32D-4DCC-ABA5-1F18CFBB43E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114050-5E71-442F-A53E-A9AF477876AC}" type="pres">
      <dgm:prSet presAssocID="{3A2D006F-8BCE-4D62-AFE0-565FD35E030B}" presName="parTrans" presStyleLbl="bgSibTrans2D1" presStyleIdx="3" presStyleCnt="6"/>
      <dgm:spPr/>
      <dgm:t>
        <a:bodyPr/>
        <a:lstStyle/>
        <a:p>
          <a:endParaRPr lang="el-GR"/>
        </a:p>
      </dgm:t>
    </dgm:pt>
    <dgm:pt modelId="{036438DE-C78A-4192-BC29-819F5FAA8F72}" type="pres">
      <dgm:prSet presAssocID="{A4F3F649-DA08-45C0-823A-4E94749FF58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CEED7F-18A6-4AD7-80BA-BC709CE0E8D6}" type="pres">
      <dgm:prSet presAssocID="{DC7E3D4E-092E-49E8-81C6-EBACD32B5DD0}" presName="parTrans" presStyleLbl="bgSibTrans2D1" presStyleIdx="4" presStyleCnt="6"/>
      <dgm:spPr/>
      <dgm:t>
        <a:bodyPr/>
        <a:lstStyle/>
        <a:p>
          <a:endParaRPr lang="el-GR"/>
        </a:p>
      </dgm:t>
    </dgm:pt>
    <dgm:pt modelId="{30605C6F-3094-450F-87DD-F44D9DAE1184}" type="pres">
      <dgm:prSet presAssocID="{0070ED4E-C44F-46AB-8D97-F2E5EBC7CA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C5A558-8F66-49E1-B3BC-40B5AA31238B}" type="pres">
      <dgm:prSet presAssocID="{CD178F2C-A0F7-4F96-9EE6-A7B43F15D267}" presName="parTrans" presStyleLbl="bgSibTrans2D1" presStyleIdx="5" presStyleCnt="6"/>
      <dgm:spPr/>
      <dgm:t>
        <a:bodyPr/>
        <a:lstStyle/>
        <a:p>
          <a:endParaRPr lang="el-GR"/>
        </a:p>
      </dgm:t>
    </dgm:pt>
    <dgm:pt modelId="{1865253F-5D46-4AC5-B990-F2A1552A5C2C}" type="pres">
      <dgm:prSet presAssocID="{39EDC46E-B4D9-4606-BE23-73E9AB988A0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C4999FF-A565-4F44-A6BF-7ECFCCFBDA43}" type="presOf" srcId="{0440FD5F-CDF1-4A80-B659-2084F6804868}" destId="{30A1B6D1-8BEB-4CE4-B0F0-650F61200F51}" srcOrd="0" destOrd="0" presId="urn:microsoft.com/office/officeart/2005/8/layout/radial4"/>
    <dgm:cxn modelId="{C60FB8AF-EE78-406A-A99F-4A77159398BA}" srcId="{0B200CB5-ECFA-4F49-9E22-6D8FE3476BB5}" destId="{39EDC46E-B4D9-4606-BE23-73E9AB988A0F}" srcOrd="5" destOrd="0" parTransId="{CD178F2C-A0F7-4F96-9EE6-A7B43F15D267}" sibTransId="{0E040E32-7718-4A77-A242-A5CFA69FB259}"/>
    <dgm:cxn modelId="{5D02AE12-CA0F-4FB9-BF4A-F54895477233}" type="presOf" srcId="{DC7E3D4E-092E-49E8-81C6-EBACD32B5DD0}" destId="{DACEED7F-18A6-4AD7-80BA-BC709CE0E8D6}" srcOrd="0" destOrd="0" presId="urn:microsoft.com/office/officeart/2005/8/layout/radial4"/>
    <dgm:cxn modelId="{1B99DC97-5909-430A-AD67-C12AC8ED601D}" type="presOf" srcId="{0B200CB5-ECFA-4F49-9E22-6D8FE3476BB5}" destId="{C5CB5242-9C58-495A-8DA1-D1C8185E5A36}" srcOrd="0" destOrd="0" presId="urn:microsoft.com/office/officeart/2005/8/layout/radial4"/>
    <dgm:cxn modelId="{94D26AAF-6A6B-4D4D-9CED-381A7FC380DE}" srcId="{EA4288D3-E7FA-4265-95D9-FECC18332270}" destId="{0B200CB5-ECFA-4F49-9E22-6D8FE3476BB5}" srcOrd="0" destOrd="0" parTransId="{3031B3F8-7B76-4182-B981-7506FA2691DB}" sibTransId="{902CB7DB-82C0-44D4-8386-47AEBACFDBF2}"/>
    <dgm:cxn modelId="{185A2AF4-20C3-45D9-9405-66C5545843C8}" type="presOf" srcId="{CD178F2C-A0F7-4F96-9EE6-A7B43F15D267}" destId="{25C5A558-8F66-49E1-B3BC-40B5AA31238B}" srcOrd="0" destOrd="0" presId="urn:microsoft.com/office/officeart/2005/8/layout/radial4"/>
    <dgm:cxn modelId="{14A643A6-68C4-438A-BBF3-C2AEF055BDF4}" type="presOf" srcId="{25D7F5F6-FAC3-4FE9-8349-3E34E10ABAC5}" destId="{905D3B01-8A30-4A76-8FAB-76B08DA10237}" srcOrd="0" destOrd="0" presId="urn:microsoft.com/office/officeart/2005/8/layout/radial4"/>
    <dgm:cxn modelId="{4447B1D9-BB93-451B-B6AA-B3C3473869A1}" type="presOf" srcId="{0070ED4E-C44F-46AB-8D97-F2E5EBC7CAB9}" destId="{30605C6F-3094-450F-87DD-F44D9DAE1184}" srcOrd="0" destOrd="0" presId="urn:microsoft.com/office/officeart/2005/8/layout/radial4"/>
    <dgm:cxn modelId="{0D695960-66C4-4D5D-B7B4-58207EF2F63F}" srcId="{0B200CB5-ECFA-4F49-9E22-6D8FE3476BB5}" destId="{25D7F5F6-FAC3-4FE9-8349-3E34E10ABAC5}" srcOrd="0" destOrd="0" parTransId="{0440FD5F-CDF1-4A80-B659-2084F6804868}" sibTransId="{4D032ED5-D91C-49C8-8F0F-02A900F27C45}"/>
    <dgm:cxn modelId="{1ACEFE97-BC80-4662-9527-9E17DEB33F88}" srcId="{0B200CB5-ECFA-4F49-9E22-6D8FE3476BB5}" destId="{4F600566-B32D-4DCC-ABA5-1F18CFBB43E3}" srcOrd="2" destOrd="0" parTransId="{77B16D14-7DE0-47CE-8298-8CF7042C03B6}" sibTransId="{594B9CCF-BDE7-4FA4-9171-4BF8A8E2158F}"/>
    <dgm:cxn modelId="{60C2ABCA-C92A-4912-94A0-3DE0479C59E4}" type="presOf" srcId="{A4F3F649-DA08-45C0-823A-4E94749FF589}" destId="{036438DE-C78A-4192-BC29-819F5FAA8F72}" srcOrd="0" destOrd="0" presId="urn:microsoft.com/office/officeart/2005/8/layout/radial4"/>
    <dgm:cxn modelId="{2BAC1F12-54FE-4456-A4BD-2D30FD052AA0}" type="presOf" srcId="{71F7300B-6724-40FE-8A92-3CE6346C9B8B}" destId="{BCC6652A-4FA5-4E1D-8BEE-2466F5EA2A8F}" srcOrd="0" destOrd="0" presId="urn:microsoft.com/office/officeart/2005/8/layout/radial4"/>
    <dgm:cxn modelId="{F4BE4F12-473B-4005-8171-13BD49B65D17}" srcId="{0B200CB5-ECFA-4F49-9E22-6D8FE3476BB5}" destId="{A4F3F649-DA08-45C0-823A-4E94749FF589}" srcOrd="3" destOrd="0" parTransId="{3A2D006F-8BCE-4D62-AFE0-565FD35E030B}" sibTransId="{140D907C-21F3-4BE8-AE84-5A764086E5C3}"/>
    <dgm:cxn modelId="{F52D52A5-1258-4FA5-B950-98F15047E3F7}" type="presOf" srcId="{3A2D006F-8BCE-4D62-AFE0-565FD35E030B}" destId="{64114050-5E71-442F-A53E-A9AF477876AC}" srcOrd="0" destOrd="0" presId="urn:microsoft.com/office/officeart/2005/8/layout/radial4"/>
    <dgm:cxn modelId="{18376200-0563-402A-9718-15F990FA4C54}" srcId="{0B200CB5-ECFA-4F49-9E22-6D8FE3476BB5}" destId="{0070ED4E-C44F-46AB-8D97-F2E5EBC7CAB9}" srcOrd="4" destOrd="0" parTransId="{DC7E3D4E-092E-49E8-81C6-EBACD32B5DD0}" sibTransId="{56BADDFC-1ECD-45F8-A73B-B9C7F8234589}"/>
    <dgm:cxn modelId="{0601E07C-AD38-4130-8A0A-4440AED4FC25}" type="presOf" srcId="{4F600566-B32D-4DCC-ABA5-1F18CFBB43E3}" destId="{FEB796AB-195A-4764-B878-6F9BB1AD0179}" srcOrd="0" destOrd="0" presId="urn:microsoft.com/office/officeart/2005/8/layout/radial4"/>
    <dgm:cxn modelId="{B8E25146-8356-4A7F-9F45-4A364844EB11}" type="presOf" srcId="{A7682F6D-AD87-44CB-88F3-FC6C4927B942}" destId="{13861D9D-4FA8-47EC-9912-8C87241A524A}" srcOrd="0" destOrd="0" presId="urn:microsoft.com/office/officeart/2005/8/layout/radial4"/>
    <dgm:cxn modelId="{A0A97C6C-A0BF-4D75-BE95-69247FD8447D}" type="presOf" srcId="{EA4288D3-E7FA-4265-95D9-FECC18332270}" destId="{D0E1330D-B986-44E2-8531-59B757C532B1}" srcOrd="0" destOrd="0" presId="urn:microsoft.com/office/officeart/2005/8/layout/radial4"/>
    <dgm:cxn modelId="{CEFA80D6-FEB3-4AA5-92F2-FFFF862F2FA4}" type="presOf" srcId="{77B16D14-7DE0-47CE-8298-8CF7042C03B6}" destId="{EDDF07D1-CCEC-4011-8118-01A0551C31D0}" srcOrd="0" destOrd="0" presId="urn:microsoft.com/office/officeart/2005/8/layout/radial4"/>
    <dgm:cxn modelId="{3D084C48-213C-43B2-9F20-E43EF9270E0E}" srcId="{0B200CB5-ECFA-4F49-9E22-6D8FE3476BB5}" destId="{71F7300B-6724-40FE-8A92-3CE6346C9B8B}" srcOrd="1" destOrd="0" parTransId="{A7682F6D-AD87-44CB-88F3-FC6C4927B942}" sibTransId="{E3FB8C5D-7CD1-4EDA-9B29-639AF9684C5C}"/>
    <dgm:cxn modelId="{9FE19B31-7223-45AB-8465-D6481CA672EE}" type="presOf" srcId="{39EDC46E-B4D9-4606-BE23-73E9AB988A0F}" destId="{1865253F-5D46-4AC5-B990-F2A1552A5C2C}" srcOrd="0" destOrd="0" presId="urn:microsoft.com/office/officeart/2005/8/layout/radial4"/>
    <dgm:cxn modelId="{485E8FDA-28BA-4718-AA8B-704CAE7C4FF5}" type="presParOf" srcId="{D0E1330D-B986-44E2-8531-59B757C532B1}" destId="{C5CB5242-9C58-495A-8DA1-D1C8185E5A36}" srcOrd="0" destOrd="0" presId="urn:microsoft.com/office/officeart/2005/8/layout/radial4"/>
    <dgm:cxn modelId="{CCFFA143-B07D-4230-BFCE-CBD4CDF55EBB}" type="presParOf" srcId="{D0E1330D-B986-44E2-8531-59B757C532B1}" destId="{30A1B6D1-8BEB-4CE4-B0F0-650F61200F51}" srcOrd="1" destOrd="0" presId="urn:microsoft.com/office/officeart/2005/8/layout/radial4"/>
    <dgm:cxn modelId="{22B2FD3C-48BE-44CD-9E08-CFDDDEEC4FC6}" type="presParOf" srcId="{D0E1330D-B986-44E2-8531-59B757C532B1}" destId="{905D3B01-8A30-4A76-8FAB-76B08DA10237}" srcOrd="2" destOrd="0" presId="urn:microsoft.com/office/officeart/2005/8/layout/radial4"/>
    <dgm:cxn modelId="{07A632F6-EBE6-494C-8763-22F32CA0B969}" type="presParOf" srcId="{D0E1330D-B986-44E2-8531-59B757C532B1}" destId="{13861D9D-4FA8-47EC-9912-8C87241A524A}" srcOrd="3" destOrd="0" presId="urn:microsoft.com/office/officeart/2005/8/layout/radial4"/>
    <dgm:cxn modelId="{47E275C3-7437-4C96-92C1-96045BA69F33}" type="presParOf" srcId="{D0E1330D-B986-44E2-8531-59B757C532B1}" destId="{BCC6652A-4FA5-4E1D-8BEE-2466F5EA2A8F}" srcOrd="4" destOrd="0" presId="urn:microsoft.com/office/officeart/2005/8/layout/radial4"/>
    <dgm:cxn modelId="{7E9701D4-7EE6-4C75-A294-BAA251F04C6C}" type="presParOf" srcId="{D0E1330D-B986-44E2-8531-59B757C532B1}" destId="{EDDF07D1-CCEC-4011-8118-01A0551C31D0}" srcOrd="5" destOrd="0" presId="urn:microsoft.com/office/officeart/2005/8/layout/radial4"/>
    <dgm:cxn modelId="{028F24EF-2FAB-4A58-BC0E-F8D863574D42}" type="presParOf" srcId="{D0E1330D-B986-44E2-8531-59B757C532B1}" destId="{FEB796AB-195A-4764-B878-6F9BB1AD0179}" srcOrd="6" destOrd="0" presId="urn:microsoft.com/office/officeart/2005/8/layout/radial4"/>
    <dgm:cxn modelId="{7CF507ED-61AB-4D13-8D2A-16BD77693034}" type="presParOf" srcId="{D0E1330D-B986-44E2-8531-59B757C532B1}" destId="{64114050-5E71-442F-A53E-A9AF477876AC}" srcOrd="7" destOrd="0" presId="urn:microsoft.com/office/officeart/2005/8/layout/radial4"/>
    <dgm:cxn modelId="{EEF13CE9-2B17-4FCF-B3FB-7B96E5520677}" type="presParOf" srcId="{D0E1330D-B986-44E2-8531-59B757C532B1}" destId="{036438DE-C78A-4192-BC29-819F5FAA8F72}" srcOrd="8" destOrd="0" presId="urn:microsoft.com/office/officeart/2005/8/layout/radial4"/>
    <dgm:cxn modelId="{25C09312-BE31-4FFC-B503-16626F16A5CA}" type="presParOf" srcId="{D0E1330D-B986-44E2-8531-59B757C532B1}" destId="{DACEED7F-18A6-4AD7-80BA-BC709CE0E8D6}" srcOrd="9" destOrd="0" presId="urn:microsoft.com/office/officeart/2005/8/layout/radial4"/>
    <dgm:cxn modelId="{1B052953-977E-4A34-ABC9-D9676D55D06B}" type="presParOf" srcId="{D0E1330D-B986-44E2-8531-59B757C532B1}" destId="{30605C6F-3094-450F-87DD-F44D9DAE1184}" srcOrd="10" destOrd="0" presId="urn:microsoft.com/office/officeart/2005/8/layout/radial4"/>
    <dgm:cxn modelId="{DD38F961-FFC3-4CD6-82BB-8B7D01132B78}" type="presParOf" srcId="{D0E1330D-B986-44E2-8531-59B757C532B1}" destId="{25C5A558-8F66-49E1-B3BC-40B5AA31238B}" srcOrd="11" destOrd="0" presId="urn:microsoft.com/office/officeart/2005/8/layout/radial4"/>
    <dgm:cxn modelId="{1471F01D-CC15-4A6B-92B9-6C8FFF7B70C9}" type="presParOf" srcId="{D0E1330D-B986-44E2-8531-59B757C532B1}" destId="{1865253F-5D46-4AC5-B990-F2A1552A5C2C}" srcOrd="12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088EA0-4E8B-4925-BFAF-CF65B7E281A2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29339FCD-F0C4-4C62-A66D-0468E42F3A57}">
      <dgm:prSet phldrT="[Κείμενο]"/>
      <dgm:spPr/>
      <dgm:t>
        <a:bodyPr/>
        <a:lstStyle/>
        <a:p>
          <a:r>
            <a:rPr lang="el-GR" dirty="0" smtClean="0"/>
            <a:t>Αρνητική συμπεριφορά και αξιολόγηση  προς το διαφορετικό άτομο.</a:t>
          </a:r>
          <a:endParaRPr lang="el-GR" dirty="0"/>
        </a:p>
      </dgm:t>
    </dgm:pt>
    <dgm:pt modelId="{7D455152-3954-4020-B4B9-0283D4DFD146}" type="parTrans" cxnId="{72036ECD-1DD3-4BA1-9A3C-C9D8EA9FB05C}">
      <dgm:prSet/>
      <dgm:spPr/>
      <dgm:t>
        <a:bodyPr/>
        <a:lstStyle/>
        <a:p>
          <a:endParaRPr lang="el-GR"/>
        </a:p>
      </dgm:t>
    </dgm:pt>
    <dgm:pt modelId="{AFF54C99-A84F-4301-A96C-449B8915749A}" type="sibTrans" cxnId="{72036ECD-1DD3-4BA1-9A3C-C9D8EA9FB05C}">
      <dgm:prSet/>
      <dgm:spPr/>
      <dgm:t>
        <a:bodyPr/>
        <a:lstStyle/>
        <a:p>
          <a:endParaRPr lang="el-GR"/>
        </a:p>
      </dgm:t>
    </dgm:pt>
    <dgm:pt modelId="{E117362E-31E6-4691-9C3C-4C54B433AB1D}">
      <dgm:prSet phldrT="[Κείμενο]"/>
      <dgm:spPr/>
      <dgm:t>
        <a:bodyPr/>
        <a:lstStyle/>
        <a:p>
          <a:r>
            <a:rPr lang="el-GR" dirty="0" smtClean="0"/>
            <a:t>Αγνοούμαι ή φοβόμαστε να επικοινωνήσουμε μαζί του.</a:t>
          </a:r>
          <a:endParaRPr lang="el-GR" dirty="0"/>
        </a:p>
      </dgm:t>
    </dgm:pt>
    <dgm:pt modelId="{BB998F9A-8C3B-4B51-B8A1-42B921F6CED3}" type="parTrans" cxnId="{4C4C3A60-EAB9-4CF9-8351-9209FA439388}">
      <dgm:prSet/>
      <dgm:spPr/>
      <dgm:t>
        <a:bodyPr/>
        <a:lstStyle/>
        <a:p>
          <a:endParaRPr lang="el-GR"/>
        </a:p>
      </dgm:t>
    </dgm:pt>
    <dgm:pt modelId="{00F7509A-611B-4034-A702-8D47CCF18305}" type="sibTrans" cxnId="{4C4C3A60-EAB9-4CF9-8351-9209FA439388}">
      <dgm:prSet/>
      <dgm:spPr/>
      <dgm:t>
        <a:bodyPr/>
        <a:lstStyle/>
        <a:p>
          <a:endParaRPr lang="el-GR"/>
        </a:p>
      </dgm:t>
    </dgm:pt>
    <dgm:pt modelId="{A7337F1E-772D-4CB6-AF3C-7B572DD4DC4E}">
      <dgm:prSet phldrT="[Κείμενο]"/>
      <dgm:spPr/>
      <dgm:t>
        <a:bodyPr/>
        <a:lstStyle/>
        <a:p>
          <a:r>
            <a:rPr lang="el-GR" dirty="0" smtClean="0"/>
            <a:t>Πολλές φορές πιστεύουμε ότι:</a:t>
          </a:r>
          <a:endParaRPr lang="el-GR" dirty="0"/>
        </a:p>
      </dgm:t>
    </dgm:pt>
    <dgm:pt modelId="{248AF61F-A406-412A-B8A8-A8706FA73FF4}" type="parTrans" cxnId="{DA5C0211-E084-4112-B320-B5B58D638248}">
      <dgm:prSet/>
      <dgm:spPr/>
      <dgm:t>
        <a:bodyPr/>
        <a:lstStyle/>
        <a:p>
          <a:endParaRPr lang="el-GR"/>
        </a:p>
      </dgm:t>
    </dgm:pt>
    <dgm:pt modelId="{930360E0-412B-467B-AE7C-2D870EE92969}" type="sibTrans" cxnId="{DA5C0211-E084-4112-B320-B5B58D638248}">
      <dgm:prSet/>
      <dgm:spPr/>
      <dgm:t>
        <a:bodyPr/>
        <a:lstStyle/>
        <a:p>
          <a:endParaRPr lang="el-GR"/>
        </a:p>
      </dgm:t>
    </dgm:pt>
    <dgm:pt modelId="{4A53675A-0370-40F8-B9AB-8C4EECA5C7E5}">
      <dgm:prSet phldrT="[Κείμενο]"/>
      <dgm:spPr/>
      <dgm:t>
        <a:bodyPr/>
        <a:lstStyle/>
        <a:p>
          <a:r>
            <a:rPr lang="el-GR" dirty="0" smtClean="0"/>
            <a:t>Η κουλτούρα μας είναι καλύτερη.</a:t>
          </a:r>
          <a:endParaRPr lang="el-GR" dirty="0"/>
        </a:p>
      </dgm:t>
    </dgm:pt>
    <dgm:pt modelId="{9E601085-F4AF-460C-8375-1550F7C9EFC7}" type="parTrans" cxnId="{1C64321C-8753-466B-B4E6-6C4FA731873F}">
      <dgm:prSet/>
      <dgm:spPr/>
      <dgm:t>
        <a:bodyPr/>
        <a:lstStyle/>
        <a:p>
          <a:endParaRPr lang="el-GR"/>
        </a:p>
      </dgm:t>
    </dgm:pt>
    <dgm:pt modelId="{9EB5F7E3-6172-442E-88E6-E43B8CEE3BBC}" type="sibTrans" cxnId="{1C64321C-8753-466B-B4E6-6C4FA731873F}">
      <dgm:prSet/>
      <dgm:spPr/>
      <dgm:t>
        <a:bodyPr/>
        <a:lstStyle/>
        <a:p>
          <a:endParaRPr lang="el-GR"/>
        </a:p>
      </dgm:t>
    </dgm:pt>
    <dgm:pt modelId="{D63C0EE0-5739-4016-83EA-89BB292787FF}">
      <dgm:prSet phldrT="[Κείμενο]"/>
      <dgm:spPr/>
      <dgm:t>
        <a:bodyPr/>
        <a:lstStyle/>
        <a:p>
          <a:r>
            <a:rPr lang="el-GR" dirty="0" smtClean="0"/>
            <a:t>Η γνώμη μας είναι σωστή.</a:t>
          </a:r>
          <a:endParaRPr lang="el-GR" dirty="0"/>
        </a:p>
      </dgm:t>
    </dgm:pt>
    <dgm:pt modelId="{14E9C68F-F2A3-4BE7-81AE-92319310936A}" type="parTrans" cxnId="{F3071BE3-E768-4168-B5BD-2A9D15705A9B}">
      <dgm:prSet/>
      <dgm:spPr/>
      <dgm:t>
        <a:bodyPr/>
        <a:lstStyle/>
        <a:p>
          <a:endParaRPr lang="el-GR"/>
        </a:p>
      </dgm:t>
    </dgm:pt>
    <dgm:pt modelId="{C2231EFE-750E-4E5B-A28E-269BC454B4AA}" type="sibTrans" cxnId="{F3071BE3-E768-4168-B5BD-2A9D15705A9B}">
      <dgm:prSet/>
      <dgm:spPr/>
      <dgm:t>
        <a:bodyPr/>
        <a:lstStyle/>
        <a:p>
          <a:endParaRPr lang="el-GR"/>
        </a:p>
      </dgm:t>
    </dgm:pt>
    <dgm:pt modelId="{9E9B3F43-1A27-4E90-8EDE-281C532747BD}">
      <dgm:prSet phldrT="[Κείμενο]"/>
      <dgm:spPr/>
      <dgm:t>
        <a:bodyPr/>
        <a:lstStyle/>
        <a:p>
          <a:r>
            <a:rPr lang="el-GR" dirty="0" smtClean="0"/>
            <a:t>Κάθε άτομο:</a:t>
          </a:r>
          <a:endParaRPr lang="el-GR" dirty="0"/>
        </a:p>
      </dgm:t>
    </dgm:pt>
    <dgm:pt modelId="{D7694AE9-452D-462C-9CC6-6F8203D7324B}" type="parTrans" cxnId="{658D17B5-5AC8-4970-B868-52F2383DCDDF}">
      <dgm:prSet/>
      <dgm:spPr/>
      <dgm:t>
        <a:bodyPr/>
        <a:lstStyle/>
        <a:p>
          <a:endParaRPr lang="el-GR"/>
        </a:p>
      </dgm:t>
    </dgm:pt>
    <dgm:pt modelId="{007E23BB-4317-4D9D-86BA-7EC01D23D843}" type="sibTrans" cxnId="{658D17B5-5AC8-4970-B868-52F2383DCDDF}">
      <dgm:prSet/>
      <dgm:spPr/>
      <dgm:t>
        <a:bodyPr/>
        <a:lstStyle/>
        <a:p>
          <a:endParaRPr lang="el-GR"/>
        </a:p>
      </dgm:t>
    </dgm:pt>
    <dgm:pt modelId="{9F06DBC3-8D0B-4305-8945-5481A74D3329}">
      <dgm:prSet phldrT="[Κείμενο]"/>
      <dgm:spPr/>
      <dgm:t>
        <a:bodyPr/>
        <a:lstStyle/>
        <a:p>
          <a:r>
            <a:rPr lang="el-GR" dirty="0" smtClean="0"/>
            <a:t>Αποζητά την ασφάλεια που του παρέχει η επαφή με ανθρώπους και καταστάσεις όμοιες με αυτές που το ίδιο βιώνει ως μέλος μιας κοινωνικής ομάδας.</a:t>
          </a:r>
          <a:endParaRPr lang="el-GR" dirty="0"/>
        </a:p>
      </dgm:t>
    </dgm:pt>
    <dgm:pt modelId="{E72A8EA8-442F-4530-B1B6-5CCAFBBF7303}" type="parTrans" cxnId="{A46D1A00-91B6-4B47-B85A-F7C26226599C}">
      <dgm:prSet/>
      <dgm:spPr/>
      <dgm:t>
        <a:bodyPr/>
        <a:lstStyle/>
        <a:p>
          <a:endParaRPr lang="el-GR"/>
        </a:p>
      </dgm:t>
    </dgm:pt>
    <dgm:pt modelId="{35B6CB60-1213-403C-8384-C95BED3EB214}" type="sibTrans" cxnId="{A46D1A00-91B6-4B47-B85A-F7C26226599C}">
      <dgm:prSet/>
      <dgm:spPr/>
      <dgm:t>
        <a:bodyPr/>
        <a:lstStyle/>
        <a:p>
          <a:endParaRPr lang="el-GR"/>
        </a:p>
      </dgm:t>
    </dgm:pt>
    <dgm:pt modelId="{73843EB8-F032-42AC-B1FC-D90B63B48F00}">
      <dgm:prSet phldrT="[Κείμενο]" phldr="1"/>
      <dgm:spPr/>
      <dgm:t>
        <a:bodyPr/>
        <a:lstStyle/>
        <a:p>
          <a:endParaRPr lang="el-GR"/>
        </a:p>
      </dgm:t>
    </dgm:pt>
    <dgm:pt modelId="{19660EED-496C-4FD9-A39C-67FBCF6D51E9}" type="parTrans" cxnId="{52F8D1BD-FB15-4E68-AF62-B9498404F62B}">
      <dgm:prSet/>
      <dgm:spPr/>
      <dgm:t>
        <a:bodyPr/>
        <a:lstStyle/>
        <a:p>
          <a:endParaRPr lang="el-GR"/>
        </a:p>
      </dgm:t>
    </dgm:pt>
    <dgm:pt modelId="{583DABE8-7863-4B35-BB22-A157923E9A34}" type="sibTrans" cxnId="{52F8D1BD-FB15-4E68-AF62-B9498404F62B}">
      <dgm:prSet/>
      <dgm:spPr/>
      <dgm:t>
        <a:bodyPr/>
        <a:lstStyle/>
        <a:p>
          <a:endParaRPr lang="el-GR"/>
        </a:p>
      </dgm:t>
    </dgm:pt>
    <dgm:pt modelId="{AAFF15AF-1013-45D0-A94F-BFC24C668BCC}">
      <dgm:prSet phldrT="[Κείμενο]"/>
      <dgm:spPr/>
      <dgm:t>
        <a:bodyPr/>
        <a:lstStyle/>
        <a:p>
          <a:r>
            <a:rPr lang="el-GR" dirty="0" smtClean="0"/>
            <a:t>Ο τρόπος μας είναι ο καταλληλότερος.</a:t>
          </a:r>
          <a:endParaRPr lang="el-GR" dirty="0"/>
        </a:p>
      </dgm:t>
    </dgm:pt>
    <dgm:pt modelId="{EF50019A-2C44-4B22-A03F-656223F58F70}" type="parTrans" cxnId="{761B73A8-C499-49C2-8ABC-AFFE180D21DB}">
      <dgm:prSet/>
      <dgm:spPr/>
      <dgm:t>
        <a:bodyPr/>
        <a:lstStyle/>
        <a:p>
          <a:endParaRPr lang="el-GR"/>
        </a:p>
      </dgm:t>
    </dgm:pt>
    <dgm:pt modelId="{5AC2A19C-2D23-424E-BAAE-309483D06F62}" type="sibTrans" cxnId="{761B73A8-C499-49C2-8ABC-AFFE180D21DB}">
      <dgm:prSet/>
      <dgm:spPr/>
      <dgm:t>
        <a:bodyPr/>
        <a:lstStyle/>
        <a:p>
          <a:endParaRPr lang="el-GR"/>
        </a:p>
      </dgm:t>
    </dgm:pt>
    <dgm:pt modelId="{032A25EE-7D21-4ABA-A6E0-02A177646DEA}" type="pres">
      <dgm:prSet presAssocID="{99088EA0-4E8B-4925-BFAF-CF65B7E281A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EF15A9C-A31E-42AF-B16D-0E8FDCE6B392}" type="pres">
      <dgm:prSet presAssocID="{29339FCD-F0C4-4C62-A66D-0468E42F3A57}" presName="comp" presStyleCnt="0"/>
      <dgm:spPr/>
    </dgm:pt>
    <dgm:pt modelId="{E1A9D479-E52A-4CF6-A9C7-32295DAE0E15}" type="pres">
      <dgm:prSet presAssocID="{29339FCD-F0C4-4C62-A66D-0468E42F3A57}" presName="box" presStyleLbl="node1" presStyleIdx="0" presStyleCnt="3"/>
      <dgm:spPr/>
      <dgm:t>
        <a:bodyPr/>
        <a:lstStyle/>
        <a:p>
          <a:endParaRPr lang="el-GR"/>
        </a:p>
      </dgm:t>
    </dgm:pt>
    <dgm:pt modelId="{6A59C37E-71AF-4F84-A591-BC6A672DD5C5}" type="pres">
      <dgm:prSet presAssocID="{29339FCD-F0C4-4C62-A66D-0468E42F3A5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A1E860-0D93-412C-864F-D3114138B7BA}" type="pres">
      <dgm:prSet presAssocID="{29339FCD-F0C4-4C62-A66D-0468E42F3A5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BB19DF-48B7-4414-9F63-D0F02D51AE64}" type="pres">
      <dgm:prSet presAssocID="{AFF54C99-A84F-4301-A96C-449B8915749A}" presName="spacer" presStyleCnt="0"/>
      <dgm:spPr/>
    </dgm:pt>
    <dgm:pt modelId="{B9B673A4-6E53-4828-A21D-80572EC0B097}" type="pres">
      <dgm:prSet presAssocID="{A7337F1E-772D-4CB6-AF3C-7B572DD4DC4E}" presName="comp" presStyleCnt="0"/>
      <dgm:spPr/>
    </dgm:pt>
    <dgm:pt modelId="{1BF73B77-BAE9-48BC-B187-6F3002822BDA}" type="pres">
      <dgm:prSet presAssocID="{A7337F1E-772D-4CB6-AF3C-7B572DD4DC4E}" presName="box" presStyleLbl="node1" presStyleIdx="1" presStyleCnt="3"/>
      <dgm:spPr/>
      <dgm:t>
        <a:bodyPr/>
        <a:lstStyle/>
        <a:p>
          <a:endParaRPr lang="el-GR"/>
        </a:p>
      </dgm:t>
    </dgm:pt>
    <dgm:pt modelId="{C01FF937-5CE9-4578-B0C4-0413AD6583A5}" type="pres">
      <dgm:prSet presAssocID="{A7337F1E-772D-4CB6-AF3C-7B572DD4DC4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E2BD0A0-EA89-40EA-9F25-C78426E19922}" type="pres">
      <dgm:prSet presAssocID="{A7337F1E-772D-4CB6-AF3C-7B572DD4DC4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D83841-2905-4122-8849-4B5833D4EB72}" type="pres">
      <dgm:prSet presAssocID="{930360E0-412B-467B-AE7C-2D870EE92969}" presName="spacer" presStyleCnt="0"/>
      <dgm:spPr/>
    </dgm:pt>
    <dgm:pt modelId="{0B947D7C-7430-48A2-A4F2-EDDB70DF4168}" type="pres">
      <dgm:prSet presAssocID="{9E9B3F43-1A27-4E90-8EDE-281C532747BD}" presName="comp" presStyleCnt="0"/>
      <dgm:spPr/>
    </dgm:pt>
    <dgm:pt modelId="{E1826777-B322-47B5-BD6F-74A0C4A87A98}" type="pres">
      <dgm:prSet presAssocID="{9E9B3F43-1A27-4E90-8EDE-281C532747BD}" presName="box" presStyleLbl="node1" presStyleIdx="2" presStyleCnt="3"/>
      <dgm:spPr/>
      <dgm:t>
        <a:bodyPr/>
        <a:lstStyle/>
        <a:p>
          <a:endParaRPr lang="el-GR"/>
        </a:p>
      </dgm:t>
    </dgm:pt>
    <dgm:pt modelId="{67B44817-227D-4ED6-803E-A5AD16835ED4}" type="pres">
      <dgm:prSet presAssocID="{9E9B3F43-1A27-4E90-8EDE-281C532747B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8EC7F3-95DC-4DA4-BA95-B5748660557A}" type="pres">
      <dgm:prSet presAssocID="{9E9B3F43-1A27-4E90-8EDE-281C532747B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4E11DD3-523B-4453-9B41-B55FAC3A9E13}" type="presOf" srcId="{4A53675A-0370-40F8-B9AB-8C4EECA5C7E5}" destId="{1BF73B77-BAE9-48BC-B187-6F3002822BDA}" srcOrd="0" destOrd="1" presId="urn:microsoft.com/office/officeart/2005/8/layout/vList4"/>
    <dgm:cxn modelId="{F3071BE3-E768-4168-B5BD-2A9D15705A9B}" srcId="{A7337F1E-772D-4CB6-AF3C-7B572DD4DC4E}" destId="{D63C0EE0-5739-4016-83EA-89BB292787FF}" srcOrd="1" destOrd="0" parTransId="{14E9C68F-F2A3-4BE7-81AE-92319310936A}" sibTransId="{C2231EFE-750E-4E5B-A28E-269BC454B4AA}"/>
    <dgm:cxn modelId="{761B73A8-C499-49C2-8ABC-AFFE180D21DB}" srcId="{A7337F1E-772D-4CB6-AF3C-7B572DD4DC4E}" destId="{AAFF15AF-1013-45D0-A94F-BFC24C668BCC}" srcOrd="2" destOrd="0" parTransId="{EF50019A-2C44-4B22-A03F-656223F58F70}" sibTransId="{5AC2A19C-2D23-424E-BAAE-309483D06F62}"/>
    <dgm:cxn modelId="{491DF9FB-0FFF-46FF-9399-934C74C9A83F}" type="presOf" srcId="{73843EB8-F032-42AC-B1FC-D90B63B48F00}" destId="{D08EC7F3-95DC-4DA4-BA95-B5748660557A}" srcOrd="1" destOrd="2" presId="urn:microsoft.com/office/officeart/2005/8/layout/vList4"/>
    <dgm:cxn modelId="{A772400B-BB85-42E1-9722-BA29812188A3}" type="presOf" srcId="{99088EA0-4E8B-4925-BFAF-CF65B7E281A2}" destId="{032A25EE-7D21-4ABA-A6E0-02A177646DEA}" srcOrd="0" destOrd="0" presId="urn:microsoft.com/office/officeart/2005/8/layout/vList4"/>
    <dgm:cxn modelId="{90703219-10EF-4730-A45D-F8CFFC8718E8}" type="presOf" srcId="{AAFF15AF-1013-45D0-A94F-BFC24C668BCC}" destId="{AE2BD0A0-EA89-40EA-9F25-C78426E19922}" srcOrd="1" destOrd="3" presId="urn:microsoft.com/office/officeart/2005/8/layout/vList4"/>
    <dgm:cxn modelId="{BAAA2883-2D6A-40AF-A182-453AF9E65CD2}" type="presOf" srcId="{4A53675A-0370-40F8-B9AB-8C4EECA5C7E5}" destId="{AE2BD0A0-EA89-40EA-9F25-C78426E19922}" srcOrd="1" destOrd="1" presId="urn:microsoft.com/office/officeart/2005/8/layout/vList4"/>
    <dgm:cxn modelId="{B460683B-BFA7-4AA7-8630-D5121F0C73BF}" type="presOf" srcId="{9F06DBC3-8D0B-4305-8945-5481A74D3329}" destId="{E1826777-B322-47B5-BD6F-74A0C4A87A98}" srcOrd="0" destOrd="1" presId="urn:microsoft.com/office/officeart/2005/8/layout/vList4"/>
    <dgm:cxn modelId="{A46D1A00-91B6-4B47-B85A-F7C26226599C}" srcId="{9E9B3F43-1A27-4E90-8EDE-281C532747BD}" destId="{9F06DBC3-8D0B-4305-8945-5481A74D3329}" srcOrd="0" destOrd="0" parTransId="{E72A8EA8-442F-4530-B1B6-5CCAFBBF7303}" sibTransId="{35B6CB60-1213-403C-8384-C95BED3EB214}"/>
    <dgm:cxn modelId="{837AD3A7-A6C6-43CF-A490-CB1C7AFD1809}" type="presOf" srcId="{A7337F1E-772D-4CB6-AF3C-7B572DD4DC4E}" destId="{AE2BD0A0-EA89-40EA-9F25-C78426E19922}" srcOrd="1" destOrd="0" presId="urn:microsoft.com/office/officeart/2005/8/layout/vList4"/>
    <dgm:cxn modelId="{9496C3F8-2D9A-4B35-9B64-868038F7FC56}" type="presOf" srcId="{A7337F1E-772D-4CB6-AF3C-7B572DD4DC4E}" destId="{1BF73B77-BAE9-48BC-B187-6F3002822BDA}" srcOrd="0" destOrd="0" presId="urn:microsoft.com/office/officeart/2005/8/layout/vList4"/>
    <dgm:cxn modelId="{58469C5B-EF2A-4280-B6FE-02564B4F41F3}" type="presOf" srcId="{AAFF15AF-1013-45D0-A94F-BFC24C668BCC}" destId="{1BF73B77-BAE9-48BC-B187-6F3002822BDA}" srcOrd="0" destOrd="3" presId="urn:microsoft.com/office/officeart/2005/8/layout/vList4"/>
    <dgm:cxn modelId="{658D17B5-5AC8-4970-B868-52F2383DCDDF}" srcId="{99088EA0-4E8B-4925-BFAF-CF65B7E281A2}" destId="{9E9B3F43-1A27-4E90-8EDE-281C532747BD}" srcOrd="2" destOrd="0" parTransId="{D7694AE9-452D-462C-9CC6-6F8203D7324B}" sibTransId="{007E23BB-4317-4D9D-86BA-7EC01D23D843}"/>
    <dgm:cxn modelId="{7936E355-CBBB-41C0-B8CF-D4640A6DF350}" type="presOf" srcId="{D63C0EE0-5739-4016-83EA-89BB292787FF}" destId="{1BF73B77-BAE9-48BC-B187-6F3002822BDA}" srcOrd="0" destOrd="2" presId="urn:microsoft.com/office/officeart/2005/8/layout/vList4"/>
    <dgm:cxn modelId="{DA5C0211-E084-4112-B320-B5B58D638248}" srcId="{99088EA0-4E8B-4925-BFAF-CF65B7E281A2}" destId="{A7337F1E-772D-4CB6-AF3C-7B572DD4DC4E}" srcOrd="1" destOrd="0" parTransId="{248AF61F-A406-412A-B8A8-A8706FA73FF4}" sibTransId="{930360E0-412B-467B-AE7C-2D870EE92969}"/>
    <dgm:cxn modelId="{1FE04623-42F9-4B9E-877B-AF0B13D6929F}" type="presOf" srcId="{29339FCD-F0C4-4C62-A66D-0468E42F3A57}" destId="{8FA1E860-0D93-412C-864F-D3114138B7BA}" srcOrd="1" destOrd="0" presId="urn:microsoft.com/office/officeart/2005/8/layout/vList4"/>
    <dgm:cxn modelId="{789005AA-4DA6-43D0-BFBC-34F4C7C874C7}" type="presOf" srcId="{9F06DBC3-8D0B-4305-8945-5481A74D3329}" destId="{D08EC7F3-95DC-4DA4-BA95-B5748660557A}" srcOrd="1" destOrd="1" presId="urn:microsoft.com/office/officeart/2005/8/layout/vList4"/>
    <dgm:cxn modelId="{52F8D1BD-FB15-4E68-AF62-B9498404F62B}" srcId="{9E9B3F43-1A27-4E90-8EDE-281C532747BD}" destId="{73843EB8-F032-42AC-B1FC-D90B63B48F00}" srcOrd="1" destOrd="0" parTransId="{19660EED-496C-4FD9-A39C-67FBCF6D51E9}" sibTransId="{583DABE8-7863-4B35-BB22-A157923E9A34}"/>
    <dgm:cxn modelId="{4C4C3A60-EAB9-4CF9-8351-9209FA439388}" srcId="{29339FCD-F0C4-4C62-A66D-0468E42F3A57}" destId="{E117362E-31E6-4691-9C3C-4C54B433AB1D}" srcOrd="0" destOrd="0" parTransId="{BB998F9A-8C3B-4B51-B8A1-42B921F6CED3}" sibTransId="{00F7509A-611B-4034-A702-8D47CCF18305}"/>
    <dgm:cxn modelId="{21858269-641A-43CC-B0FD-93C54232E61E}" type="presOf" srcId="{9E9B3F43-1A27-4E90-8EDE-281C532747BD}" destId="{E1826777-B322-47B5-BD6F-74A0C4A87A98}" srcOrd="0" destOrd="0" presId="urn:microsoft.com/office/officeart/2005/8/layout/vList4"/>
    <dgm:cxn modelId="{72036ECD-1DD3-4BA1-9A3C-C9D8EA9FB05C}" srcId="{99088EA0-4E8B-4925-BFAF-CF65B7E281A2}" destId="{29339FCD-F0C4-4C62-A66D-0468E42F3A57}" srcOrd="0" destOrd="0" parTransId="{7D455152-3954-4020-B4B9-0283D4DFD146}" sibTransId="{AFF54C99-A84F-4301-A96C-449B8915749A}"/>
    <dgm:cxn modelId="{86DCC99C-D6CC-4DDF-A8A2-A5E3FFE25ECF}" type="presOf" srcId="{9E9B3F43-1A27-4E90-8EDE-281C532747BD}" destId="{D08EC7F3-95DC-4DA4-BA95-B5748660557A}" srcOrd="1" destOrd="0" presId="urn:microsoft.com/office/officeart/2005/8/layout/vList4"/>
    <dgm:cxn modelId="{1C64321C-8753-466B-B4E6-6C4FA731873F}" srcId="{A7337F1E-772D-4CB6-AF3C-7B572DD4DC4E}" destId="{4A53675A-0370-40F8-B9AB-8C4EECA5C7E5}" srcOrd="0" destOrd="0" parTransId="{9E601085-F4AF-460C-8375-1550F7C9EFC7}" sibTransId="{9EB5F7E3-6172-442E-88E6-E43B8CEE3BBC}"/>
    <dgm:cxn modelId="{B8625E29-4320-4406-9A39-F58A123124B1}" type="presOf" srcId="{D63C0EE0-5739-4016-83EA-89BB292787FF}" destId="{AE2BD0A0-EA89-40EA-9F25-C78426E19922}" srcOrd="1" destOrd="2" presId="urn:microsoft.com/office/officeart/2005/8/layout/vList4"/>
    <dgm:cxn modelId="{B3C28067-4F4D-4504-A368-54FAEE429D1E}" type="presOf" srcId="{E117362E-31E6-4691-9C3C-4C54B433AB1D}" destId="{E1A9D479-E52A-4CF6-A9C7-32295DAE0E15}" srcOrd="0" destOrd="1" presId="urn:microsoft.com/office/officeart/2005/8/layout/vList4"/>
    <dgm:cxn modelId="{A0A0B031-561D-4092-84A2-04C9AEF9C082}" type="presOf" srcId="{73843EB8-F032-42AC-B1FC-D90B63B48F00}" destId="{E1826777-B322-47B5-BD6F-74A0C4A87A98}" srcOrd="0" destOrd="2" presId="urn:microsoft.com/office/officeart/2005/8/layout/vList4"/>
    <dgm:cxn modelId="{FAC1C4F0-5E8C-45D8-8451-CC9F33DFB4DF}" type="presOf" srcId="{E117362E-31E6-4691-9C3C-4C54B433AB1D}" destId="{8FA1E860-0D93-412C-864F-D3114138B7BA}" srcOrd="1" destOrd="1" presId="urn:microsoft.com/office/officeart/2005/8/layout/vList4"/>
    <dgm:cxn modelId="{0CFE7BED-B39B-4C2E-8574-EC962C291C12}" type="presOf" srcId="{29339FCD-F0C4-4C62-A66D-0468E42F3A57}" destId="{E1A9D479-E52A-4CF6-A9C7-32295DAE0E15}" srcOrd="0" destOrd="0" presId="urn:microsoft.com/office/officeart/2005/8/layout/vList4"/>
    <dgm:cxn modelId="{FFCE1F7D-BE71-47B7-B0F4-17743107606E}" type="presParOf" srcId="{032A25EE-7D21-4ABA-A6E0-02A177646DEA}" destId="{BEF15A9C-A31E-42AF-B16D-0E8FDCE6B392}" srcOrd="0" destOrd="0" presId="urn:microsoft.com/office/officeart/2005/8/layout/vList4"/>
    <dgm:cxn modelId="{3085ADE6-F0C4-4332-8D5C-17E9424429F9}" type="presParOf" srcId="{BEF15A9C-A31E-42AF-B16D-0E8FDCE6B392}" destId="{E1A9D479-E52A-4CF6-A9C7-32295DAE0E15}" srcOrd="0" destOrd="0" presId="urn:microsoft.com/office/officeart/2005/8/layout/vList4"/>
    <dgm:cxn modelId="{4DBF39EC-2EFC-40DC-A2C9-490343B6B019}" type="presParOf" srcId="{BEF15A9C-A31E-42AF-B16D-0E8FDCE6B392}" destId="{6A59C37E-71AF-4F84-A591-BC6A672DD5C5}" srcOrd="1" destOrd="0" presId="urn:microsoft.com/office/officeart/2005/8/layout/vList4"/>
    <dgm:cxn modelId="{99CD25BA-D637-4273-8A17-CCFF09303463}" type="presParOf" srcId="{BEF15A9C-A31E-42AF-B16D-0E8FDCE6B392}" destId="{8FA1E860-0D93-412C-864F-D3114138B7BA}" srcOrd="2" destOrd="0" presId="urn:microsoft.com/office/officeart/2005/8/layout/vList4"/>
    <dgm:cxn modelId="{6A4E1978-5DAB-4313-9F74-41B8799C75D2}" type="presParOf" srcId="{032A25EE-7D21-4ABA-A6E0-02A177646DEA}" destId="{E6BB19DF-48B7-4414-9F63-D0F02D51AE64}" srcOrd="1" destOrd="0" presId="urn:microsoft.com/office/officeart/2005/8/layout/vList4"/>
    <dgm:cxn modelId="{AE483722-D6EF-4807-8BA5-0D61932F3833}" type="presParOf" srcId="{032A25EE-7D21-4ABA-A6E0-02A177646DEA}" destId="{B9B673A4-6E53-4828-A21D-80572EC0B097}" srcOrd="2" destOrd="0" presId="urn:microsoft.com/office/officeart/2005/8/layout/vList4"/>
    <dgm:cxn modelId="{FD785F1F-1E97-4A4E-8093-3C288AC1B6D6}" type="presParOf" srcId="{B9B673A4-6E53-4828-A21D-80572EC0B097}" destId="{1BF73B77-BAE9-48BC-B187-6F3002822BDA}" srcOrd="0" destOrd="0" presId="urn:microsoft.com/office/officeart/2005/8/layout/vList4"/>
    <dgm:cxn modelId="{1625A9EB-8EC2-4347-B49D-3156B4F28F26}" type="presParOf" srcId="{B9B673A4-6E53-4828-A21D-80572EC0B097}" destId="{C01FF937-5CE9-4578-B0C4-0413AD6583A5}" srcOrd="1" destOrd="0" presId="urn:microsoft.com/office/officeart/2005/8/layout/vList4"/>
    <dgm:cxn modelId="{730A204A-4514-4359-932F-F00C1A561E24}" type="presParOf" srcId="{B9B673A4-6E53-4828-A21D-80572EC0B097}" destId="{AE2BD0A0-EA89-40EA-9F25-C78426E19922}" srcOrd="2" destOrd="0" presId="urn:microsoft.com/office/officeart/2005/8/layout/vList4"/>
    <dgm:cxn modelId="{4A2163D6-44F2-4AFF-9111-D3A0619471EA}" type="presParOf" srcId="{032A25EE-7D21-4ABA-A6E0-02A177646DEA}" destId="{83D83841-2905-4122-8849-4B5833D4EB72}" srcOrd="3" destOrd="0" presId="urn:microsoft.com/office/officeart/2005/8/layout/vList4"/>
    <dgm:cxn modelId="{54C2CAFF-08D4-4DDA-A4D3-E43F2EE86920}" type="presParOf" srcId="{032A25EE-7D21-4ABA-A6E0-02A177646DEA}" destId="{0B947D7C-7430-48A2-A4F2-EDDB70DF4168}" srcOrd="4" destOrd="0" presId="urn:microsoft.com/office/officeart/2005/8/layout/vList4"/>
    <dgm:cxn modelId="{56484F59-67C4-4992-883E-3EA7CAE9E250}" type="presParOf" srcId="{0B947D7C-7430-48A2-A4F2-EDDB70DF4168}" destId="{E1826777-B322-47B5-BD6F-74A0C4A87A98}" srcOrd="0" destOrd="0" presId="urn:microsoft.com/office/officeart/2005/8/layout/vList4"/>
    <dgm:cxn modelId="{5BB3C588-6AB3-41B7-8DF6-88951AD862FC}" type="presParOf" srcId="{0B947D7C-7430-48A2-A4F2-EDDB70DF4168}" destId="{67B44817-227D-4ED6-803E-A5AD16835ED4}" srcOrd="1" destOrd="0" presId="urn:microsoft.com/office/officeart/2005/8/layout/vList4"/>
    <dgm:cxn modelId="{8C362BE4-F38E-4F7C-BD22-04CAA10A4C52}" type="presParOf" srcId="{0B947D7C-7430-48A2-A4F2-EDDB70DF4168}" destId="{D08EC7F3-95DC-4DA4-BA95-B5748660557A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C3F787-4026-4346-A9CC-3CB5ED69418E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3A672C9B-66F6-4E39-AA2F-A584422CB8F5}">
      <dgm:prSet phldrT="[Κείμενο]"/>
      <dgm:spPr/>
      <dgm:t>
        <a:bodyPr/>
        <a:lstStyle/>
        <a:p>
          <a:r>
            <a:rPr lang="el-GR" dirty="0" smtClean="0"/>
            <a:t>Όλοι νιώθουμε διαφορετικοί εξ’ αιτίας:</a:t>
          </a:r>
          <a:endParaRPr lang="el-GR" dirty="0"/>
        </a:p>
      </dgm:t>
    </dgm:pt>
    <dgm:pt modelId="{EF9719B0-10A3-4319-89C5-F75C218A271A}" type="parTrans" cxnId="{27BCA64F-3C8E-4DAB-A85C-DD22A3EC8AA5}">
      <dgm:prSet/>
      <dgm:spPr/>
      <dgm:t>
        <a:bodyPr/>
        <a:lstStyle/>
        <a:p>
          <a:endParaRPr lang="el-GR"/>
        </a:p>
      </dgm:t>
    </dgm:pt>
    <dgm:pt modelId="{D7803CE5-F1A1-46AE-A395-7B4D0AC6792B}" type="sibTrans" cxnId="{27BCA64F-3C8E-4DAB-A85C-DD22A3EC8AA5}">
      <dgm:prSet/>
      <dgm:spPr/>
      <dgm:t>
        <a:bodyPr/>
        <a:lstStyle/>
        <a:p>
          <a:endParaRPr lang="el-GR"/>
        </a:p>
      </dgm:t>
    </dgm:pt>
    <dgm:pt modelId="{1E065C09-72EE-4F58-9051-2EF32EDFC7D4}">
      <dgm:prSet phldrT="[Κείμενο]"/>
      <dgm:spPr/>
      <dgm:t>
        <a:bodyPr/>
        <a:lstStyle/>
        <a:p>
          <a:r>
            <a:rPr lang="el-GR" dirty="0" smtClean="0"/>
            <a:t>Κάποιου χαρακτηριστικού μας</a:t>
          </a:r>
          <a:endParaRPr lang="el-GR" dirty="0"/>
        </a:p>
      </dgm:t>
    </dgm:pt>
    <dgm:pt modelId="{E8ED241D-5A19-4F7C-9614-1B9430A9D1BD}" type="parTrans" cxnId="{A7C88277-E40E-41AC-BAEF-F85BD5FCBA1B}">
      <dgm:prSet/>
      <dgm:spPr/>
      <dgm:t>
        <a:bodyPr/>
        <a:lstStyle/>
        <a:p>
          <a:endParaRPr lang="el-GR"/>
        </a:p>
      </dgm:t>
    </dgm:pt>
    <dgm:pt modelId="{3D2F8607-97B0-4F0B-ACD3-756F1DE0C273}" type="sibTrans" cxnId="{A7C88277-E40E-41AC-BAEF-F85BD5FCBA1B}">
      <dgm:prSet/>
      <dgm:spPr/>
      <dgm:t>
        <a:bodyPr/>
        <a:lstStyle/>
        <a:p>
          <a:endParaRPr lang="el-GR"/>
        </a:p>
      </dgm:t>
    </dgm:pt>
    <dgm:pt modelId="{DA22D5DC-25EE-419C-8A72-2C6F040F3800}">
      <dgm:prSet phldrT="[Κείμενο]"/>
      <dgm:spPr/>
      <dgm:t>
        <a:bodyPr/>
        <a:lstStyle/>
        <a:p>
          <a:r>
            <a:rPr lang="el-GR" dirty="0" smtClean="0"/>
            <a:t>Μιας ιδέας μας</a:t>
          </a:r>
          <a:endParaRPr lang="el-GR" dirty="0"/>
        </a:p>
      </dgm:t>
    </dgm:pt>
    <dgm:pt modelId="{F161E813-6140-41EB-9E9E-A5B4B61D2F22}" type="parTrans" cxnId="{2C2D2FDE-E714-4308-94D5-E28BA5CEF798}">
      <dgm:prSet/>
      <dgm:spPr/>
      <dgm:t>
        <a:bodyPr/>
        <a:lstStyle/>
        <a:p>
          <a:endParaRPr lang="el-GR"/>
        </a:p>
      </dgm:t>
    </dgm:pt>
    <dgm:pt modelId="{1163DA6D-C701-4D5C-943D-9C8D53B4DA61}" type="sibTrans" cxnId="{2C2D2FDE-E714-4308-94D5-E28BA5CEF798}">
      <dgm:prSet/>
      <dgm:spPr/>
      <dgm:t>
        <a:bodyPr/>
        <a:lstStyle/>
        <a:p>
          <a:endParaRPr lang="el-GR"/>
        </a:p>
      </dgm:t>
    </dgm:pt>
    <dgm:pt modelId="{596A6234-A39D-40B9-8D7D-83F16C5A0AC8}">
      <dgm:prSet phldrT="[Κείμενο]"/>
      <dgm:spPr/>
      <dgm:t>
        <a:bodyPr/>
        <a:lstStyle/>
        <a:p>
          <a:r>
            <a:rPr lang="el-GR" dirty="0" smtClean="0"/>
            <a:t>Μιας συμπεριφοράς μας</a:t>
          </a:r>
          <a:endParaRPr lang="el-GR" dirty="0"/>
        </a:p>
      </dgm:t>
    </dgm:pt>
    <dgm:pt modelId="{688438FF-7B79-4003-BF85-0AE1228BED83}" type="parTrans" cxnId="{16B42889-B6AC-4E57-9DAB-05802EB081A9}">
      <dgm:prSet/>
      <dgm:spPr/>
      <dgm:t>
        <a:bodyPr/>
        <a:lstStyle/>
        <a:p>
          <a:endParaRPr lang="el-GR"/>
        </a:p>
      </dgm:t>
    </dgm:pt>
    <dgm:pt modelId="{0F81746F-6553-4917-8037-D44DD7A73AF8}" type="sibTrans" cxnId="{16B42889-B6AC-4E57-9DAB-05802EB081A9}">
      <dgm:prSet/>
      <dgm:spPr/>
      <dgm:t>
        <a:bodyPr/>
        <a:lstStyle/>
        <a:p>
          <a:endParaRPr lang="el-GR"/>
        </a:p>
      </dgm:t>
    </dgm:pt>
    <dgm:pt modelId="{6D3027A2-997B-4BC2-B595-083011AED17C}">
      <dgm:prSet phldrT="[Κείμενο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3801A83A-66A0-475E-9AAC-B49E2F510024}" type="sibTrans" cxnId="{FE752839-80DF-4590-9163-F6349AAFDF18}">
      <dgm:prSet/>
      <dgm:spPr/>
      <dgm:t>
        <a:bodyPr/>
        <a:lstStyle/>
        <a:p>
          <a:endParaRPr lang="el-GR"/>
        </a:p>
      </dgm:t>
    </dgm:pt>
    <dgm:pt modelId="{31012274-2E2F-4452-8E47-C75560D3F919}" type="parTrans" cxnId="{FE752839-80DF-4590-9163-F6349AAFDF18}">
      <dgm:prSet/>
      <dgm:spPr/>
      <dgm:t>
        <a:bodyPr/>
        <a:lstStyle/>
        <a:p>
          <a:endParaRPr lang="el-GR"/>
        </a:p>
      </dgm:t>
    </dgm:pt>
    <dgm:pt modelId="{A1C61ADD-89AF-45D5-925C-A5BA08377DB9}" type="pres">
      <dgm:prSet presAssocID="{49C3F787-4026-4346-A9CC-3CB5ED69418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5EECA4B-99E6-4820-A35D-6BDA7598A4C0}" type="pres">
      <dgm:prSet presAssocID="{3A672C9B-66F6-4E39-AA2F-A584422CB8F5}" presName="compNode" presStyleCnt="0"/>
      <dgm:spPr/>
    </dgm:pt>
    <dgm:pt modelId="{5D5B4BE7-4885-4AE0-AFDF-78D68FF659F8}" type="pres">
      <dgm:prSet presAssocID="{3A672C9B-66F6-4E39-AA2F-A584422CB8F5}" presName="aNode" presStyleLbl="bgShp" presStyleIdx="0" presStyleCnt="2"/>
      <dgm:spPr/>
      <dgm:t>
        <a:bodyPr/>
        <a:lstStyle/>
        <a:p>
          <a:endParaRPr lang="el-GR"/>
        </a:p>
      </dgm:t>
    </dgm:pt>
    <dgm:pt modelId="{ABDCE660-F40A-4D67-B211-17388F9363FD}" type="pres">
      <dgm:prSet presAssocID="{3A672C9B-66F6-4E39-AA2F-A584422CB8F5}" presName="textNode" presStyleLbl="bgShp" presStyleIdx="0" presStyleCnt="2"/>
      <dgm:spPr/>
      <dgm:t>
        <a:bodyPr/>
        <a:lstStyle/>
        <a:p>
          <a:endParaRPr lang="el-GR"/>
        </a:p>
      </dgm:t>
    </dgm:pt>
    <dgm:pt modelId="{93F62C83-1545-4501-87DE-4EE2F554212E}" type="pres">
      <dgm:prSet presAssocID="{3A672C9B-66F6-4E39-AA2F-A584422CB8F5}" presName="compChildNode" presStyleCnt="0"/>
      <dgm:spPr/>
    </dgm:pt>
    <dgm:pt modelId="{2E5F128C-79D3-4BD6-A955-B63D27242F6F}" type="pres">
      <dgm:prSet presAssocID="{3A672C9B-66F6-4E39-AA2F-A584422CB8F5}" presName="theInnerList" presStyleCnt="0"/>
      <dgm:spPr/>
    </dgm:pt>
    <dgm:pt modelId="{D66B23CE-7E45-4B49-928D-D948816C0060}" type="pres">
      <dgm:prSet presAssocID="{1E065C09-72EE-4F58-9051-2EF32EDFC7D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31AB90-C5FC-41E5-8382-EAFDDD6D396F}" type="pres">
      <dgm:prSet presAssocID="{1E065C09-72EE-4F58-9051-2EF32EDFC7D4}" presName="aSpace2" presStyleCnt="0"/>
      <dgm:spPr/>
    </dgm:pt>
    <dgm:pt modelId="{B8BC677C-6FE4-4B49-8B10-8CD2532BE968}" type="pres">
      <dgm:prSet presAssocID="{DA22D5DC-25EE-419C-8A72-2C6F040F380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FACB07-AE43-4341-9EAD-C2B6A1CB1B2C}" type="pres">
      <dgm:prSet presAssocID="{DA22D5DC-25EE-419C-8A72-2C6F040F3800}" presName="aSpace2" presStyleCnt="0"/>
      <dgm:spPr/>
    </dgm:pt>
    <dgm:pt modelId="{712D6E4F-0F3F-4E2A-9203-A0A6CEE26952}" type="pres">
      <dgm:prSet presAssocID="{596A6234-A39D-40B9-8D7D-83F16C5A0AC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4D5E66-AE23-4090-A430-2F92569179B3}" type="pres">
      <dgm:prSet presAssocID="{3A672C9B-66F6-4E39-AA2F-A584422CB8F5}" presName="aSpace" presStyleCnt="0"/>
      <dgm:spPr/>
    </dgm:pt>
    <dgm:pt modelId="{97539D1F-9E8E-459F-9951-FAC854E631EF}" type="pres">
      <dgm:prSet presAssocID="{6D3027A2-997B-4BC2-B595-083011AED17C}" presName="compNode" presStyleCnt="0"/>
      <dgm:spPr/>
    </dgm:pt>
    <dgm:pt modelId="{F1CD40FD-D56E-4E85-A5BE-0241448BFB10}" type="pres">
      <dgm:prSet presAssocID="{6D3027A2-997B-4BC2-B595-083011AED17C}" presName="aNode" presStyleLbl="bgShp" presStyleIdx="1" presStyleCnt="2"/>
      <dgm:spPr/>
      <dgm:t>
        <a:bodyPr/>
        <a:lstStyle/>
        <a:p>
          <a:endParaRPr lang="el-GR"/>
        </a:p>
      </dgm:t>
    </dgm:pt>
    <dgm:pt modelId="{5B3AD72D-BCCB-41F2-86FA-6E81FDA55F96}" type="pres">
      <dgm:prSet presAssocID="{6D3027A2-997B-4BC2-B595-083011AED17C}" presName="textNode" presStyleLbl="bgShp" presStyleIdx="1" presStyleCnt="2"/>
      <dgm:spPr/>
      <dgm:t>
        <a:bodyPr/>
        <a:lstStyle/>
        <a:p>
          <a:endParaRPr lang="el-GR"/>
        </a:p>
      </dgm:t>
    </dgm:pt>
    <dgm:pt modelId="{ED2CEC4F-7988-43B9-833A-65C721052C0A}" type="pres">
      <dgm:prSet presAssocID="{6D3027A2-997B-4BC2-B595-083011AED17C}" presName="compChildNode" presStyleCnt="0"/>
      <dgm:spPr/>
    </dgm:pt>
    <dgm:pt modelId="{D720BD61-E0EA-4661-9187-30D264D5BC16}" type="pres">
      <dgm:prSet presAssocID="{6D3027A2-997B-4BC2-B595-083011AED17C}" presName="theInnerList" presStyleCnt="0"/>
      <dgm:spPr/>
    </dgm:pt>
  </dgm:ptLst>
  <dgm:cxnLst>
    <dgm:cxn modelId="{EA8F436D-1756-4239-8320-99FA5AF4EA8F}" type="presOf" srcId="{596A6234-A39D-40B9-8D7D-83F16C5A0AC8}" destId="{712D6E4F-0F3F-4E2A-9203-A0A6CEE26952}" srcOrd="0" destOrd="0" presId="urn:microsoft.com/office/officeart/2005/8/layout/lProcess2"/>
    <dgm:cxn modelId="{27BCA64F-3C8E-4DAB-A85C-DD22A3EC8AA5}" srcId="{49C3F787-4026-4346-A9CC-3CB5ED69418E}" destId="{3A672C9B-66F6-4E39-AA2F-A584422CB8F5}" srcOrd="0" destOrd="0" parTransId="{EF9719B0-10A3-4319-89C5-F75C218A271A}" sibTransId="{D7803CE5-F1A1-46AE-A395-7B4D0AC6792B}"/>
    <dgm:cxn modelId="{BA346E2B-9BD6-49EB-8694-4C713DF9C2B3}" type="presOf" srcId="{3A672C9B-66F6-4E39-AA2F-A584422CB8F5}" destId="{ABDCE660-F40A-4D67-B211-17388F9363FD}" srcOrd="1" destOrd="0" presId="urn:microsoft.com/office/officeart/2005/8/layout/lProcess2"/>
    <dgm:cxn modelId="{67F98141-73BE-4723-B14B-9DFE6BC4A5A1}" type="presOf" srcId="{1E065C09-72EE-4F58-9051-2EF32EDFC7D4}" destId="{D66B23CE-7E45-4B49-928D-D948816C0060}" srcOrd="0" destOrd="0" presId="urn:microsoft.com/office/officeart/2005/8/layout/lProcess2"/>
    <dgm:cxn modelId="{A7C88277-E40E-41AC-BAEF-F85BD5FCBA1B}" srcId="{3A672C9B-66F6-4E39-AA2F-A584422CB8F5}" destId="{1E065C09-72EE-4F58-9051-2EF32EDFC7D4}" srcOrd="0" destOrd="0" parTransId="{E8ED241D-5A19-4F7C-9614-1B9430A9D1BD}" sibTransId="{3D2F8607-97B0-4F0B-ACD3-756F1DE0C273}"/>
    <dgm:cxn modelId="{FE752839-80DF-4590-9163-F6349AAFDF18}" srcId="{49C3F787-4026-4346-A9CC-3CB5ED69418E}" destId="{6D3027A2-997B-4BC2-B595-083011AED17C}" srcOrd="1" destOrd="0" parTransId="{31012274-2E2F-4452-8E47-C75560D3F919}" sibTransId="{3801A83A-66A0-475E-9AAC-B49E2F510024}"/>
    <dgm:cxn modelId="{2A4B040F-0B2F-4E64-A682-5E18B50679AA}" type="presOf" srcId="{49C3F787-4026-4346-A9CC-3CB5ED69418E}" destId="{A1C61ADD-89AF-45D5-925C-A5BA08377DB9}" srcOrd="0" destOrd="0" presId="urn:microsoft.com/office/officeart/2005/8/layout/lProcess2"/>
    <dgm:cxn modelId="{30ABD764-2A78-400E-8EFA-6A507B1DABF8}" type="presOf" srcId="{6D3027A2-997B-4BC2-B595-083011AED17C}" destId="{F1CD40FD-D56E-4E85-A5BE-0241448BFB10}" srcOrd="0" destOrd="0" presId="urn:microsoft.com/office/officeart/2005/8/layout/lProcess2"/>
    <dgm:cxn modelId="{16B42889-B6AC-4E57-9DAB-05802EB081A9}" srcId="{3A672C9B-66F6-4E39-AA2F-A584422CB8F5}" destId="{596A6234-A39D-40B9-8D7D-83F16C5A0AC8}" srcOrd="2" destOrd="0" parTransId="{688438FF-7B79-4003-BF85-0AE1228BED83}" sibTransId="{0F81746F-6553-4917-8037-D44DD7A73AF8}"/>
    <dgm:cxn modelId="{B43F97A3-FDE3-48BE-BFCB-C665563BFADF}" type="presOf" srcId="{6D3027A2-997B-4BC2-B595-083011AED17C}" destId="{5B3AD72D-BCCB-41F2-86FA-6E81FDA55F96}" srcOrd="1" destOrd="0" presId="urn:microsoft.com/office/officeart/2005/8/layout/lProcess2"/>
    <dgm:cxn modelId="{2C2D2FDE-E714-4308-94D5-E28BA5CEF798}" srcId="{3A672C9B-66F6-4E39-AA2F-A584422CB8F5}" destId="{DA22D5DC-25EE-419C-8A72-2C6F040F3800}" srcOrd="1" destOrd="0" parTransId="{F161E813-6140-41EB-9E9E-A5B4B61D2F22}" sibTransId="{1163DA6D-C701-4D5C-943D-9C8D53B4DA61}"/>
    <dgm:cxn modelId="{C02D3BC4-F52F-4598-8DE2-83EB8DC86179}" type="presOf" srcId="{DA22D5DC-25EE-419C-8A72-2C6F040F3800}" destId="{B8BC677C-6FE4-4B49-8B10-8CD2532BE968}" srcOrd="0" destOrd="0" presId="urn:microsoft.com/office/officeart/2005/8/layout/lProcess2"/>
    <dgm:cxn modelId="{BD6D0061-419C-455D-8CCB-D0614A13E1E9}" type="presOf" srcId="{3A672C9B-66F6-4E39-AA2F-A584422CB8F5}" destId="{5D5B4BE7-4885-4AE0-AFDF-78D68FF659F8}" srcOrd="0" destOrd="0" presId="urn:microsoft.com/office/officeart/2005/8/layout/lProcess2"/>
    <dgm:cxn modelId="{B6BF956D-C2B2-404B-8F7D-4C9DCE214F3D}" type="presParOf" srcId="{A1C61ADD-89AF-45D5-925C-A5BA08377DB9}" destId="{B5EECA4B-99E6-4820-A35D-6BDA7598A4C0}" srcOrd="0" destOrd="0" presId="urn:microsoft.com/office/officeart/2005/8/layout/lProcess2"/>
    <dgm:cxn modelId="{C7ADDCFC-AC02-4377-985C-915B29020AEA}" type="presParOf" srcId="{B5EECA4B-99E6-4820-A35D-6BDA7598A4C0}" destId="{5D5B4BE7-4885-4AE0-AFDF-78D68FF659F8}" srcOrd="0" destOrd="0" presId="urn:microsoft.com/office/officeart/2005/8/layout/lProcess2"/>
    <dgm:cxn modelId="{A8F83855-5BDF-41C9-8A85-9B3EB4D44A04}" type="presParOf" srcId="{B5EECA4B-99E6-4820-A35D-6BDA7598A4C0}" destId="{ABDCE660-F40A-4D67-B211-17388F9363FD}" srcOrd="1" destOrd="0" presId="urn:microsoft.com/office/officeart/2005/8/layout/lProcess2"/>
    <dgm:cxn modelId="{E93B7F82-C433-435D-BB3C-E25AB2AAD4E7}" type="presParOf" srcId="{B5EECA4B-99E6-4820-A35D-6BDA7598A4C0}" destId="{93F62C83-1545-4501-87DE-4EE2F554212E}" srcOrd="2" destOrd="0" presId="urn:microsoft.com/office/officeart/2005/8/layout/lProcess2"/>
    <dgm:cxn modelId="{FF9F9591-965B-47FC-9D25-2AF15F77F538}" type="presParOf" srcId="{93F62C83-1545-4501-87DE-4EE2F554212E}" destId="{2E5F128C-79D3-4BD6-A955-B63D27242F6F}" srcOrd="0" destOrd="0" presId="urn:microsoft.com/office/officeart/2005/8/layout/lProcess2"/>
    <dgm:cxn modelId="{40D30289-B95D-4796-A325-83AC12E96F5B}" type="presParOf" srcId="{2E5F128C-79D3-4BD6-A955-B63D27242F6F}" destId="{D66B23CE-7E45-4B49-928D-D948816C0060}" srcOrd="0" destOrd="0" presId="urn:microsoft.com/office/officeart/2005/8/layout/lProcess2"/>
    <dgm:cxn modelId="{E09A9B11-E4A9-4D58-B0E9-65D5E081348F}" type="presParOf" srcId="{2E5F128C-79D3-4BD6-A955-B63D27242F6F}" destId="{2431AB90-C5FC-41E5-8382-EAFDDD6D396F}" srcOrd="1" destOrd="0" presId="urn:microsoft.com/office/officeart/2005/8/layout/lProcess2"/>
    <dgm:cxn modelId="{8D8EFA33-E6FC-4FF2-ABCA-C1D87E2963D2}" type="presParOf" srcId="{2E5F128C-79D3-4BD6-A955-B63D27242F6F}" destId="{B8BC677C-6FE4-4B49-8B10-8CD2532BE968}" srcOrd="2" destOrd="0" presId="urn:microsoft.com/office/officeart/2005/8/layout/lProcess2"/>
    <dgm:cxn modelId="{0A18F9C8-867A-46D8-972D-3FBD518B2237}" type="presParOf" srcId="{2E5F128C-79D3-4BD6-A955-B63D27242F6F}" destId="{9CFACB07-AE43-4341-9EAD-C2B6A1CB1B2C}" srcOrd="3" destOrd="0" presId="urn:microsoft.com/office/officeart/2005/8/layout/lProcess2"/>
    <dgm:cxn modelId="{EAF5EFD2-565B-4BCA-9EEB-8D5C24B9853C}" type="presParOf" srcId="{2E5F128C-79D3-4BD6-A955-B63D27242F6F}" destId="{712D6E4F-0F3F-4E2A-9203-A0A6CEE26952}" srcOrd="4" destOrd="0" presId="urn:microsoft.com/office/officeart/2005/8/layout/lProcess2"/>
    <dgm:cxn modelId="{494B416A-E92D-42B4-91A4-A12F11B15FCE}" type="presParOf" srcId="{A1C61ADD-89AF-45D5-925C-A5BA08377DB9}" destId="{C74D5E66-AE23-4090-A430-2F92569179B3}" srcOrd="1" destOrd="0" presId="urn:microsoft.com/office/officeart/2005/8/layout/lProcess2"/>
    <dgm:cxn modelId="{9D42D5EF-53F0-440B-B8C3-ED889C6D72C6}" type="presParOf" srcId="{A1C61ADD-89AF-45D5-925C-A5BA08377DB9}" destId="{97539D1F-9E8E-459F-9951-FAC854E631EF}" srcOrd="2" destOrd="0" presId="urn:microsoft.com/office/officeart/2005/8/layout/lProcess2"/>
    <dgm:cxn modelId="{68721515-A12D-408D-89AD-D9FBFA9AC588}" type="presParOf" srcId="{97539D1F-9E8E-459F-9951-FAC854E631EF}" destId="{F1CD40FD-D56E-4E85-A5BE-0241448BFB10}" srcOrd="0" destOrd="0" presId="urn:microsoft.com/office/officeart/2005/8/layout/lProcess2"/>
    <dgm:cxn modelId="{636A9B47-FD04-486B-A280-9EA643EA0C68}" type="presParOf" srcId="{97539D1F-9E8E-459F-9951-FAC854E631EF}" destId="{5B3AD72D-BCCB-41F2-86FA-6E81FDA55F96}" srcOrd="1" destOrd="0" presId="urn:microsoft.com/office/officeart/2005/8/layout/lProcess2"/>
    <dgm:cxn modelId="{98AA72F6-C78B-4484-B539-6C3C75098A7A}" type="presParOf" srcId="{97539D1F-9E8E-459F-9951-FAC854E631EF}" destId="{ED2CEC4F-7988-43B9-833A-65C721052C0A}" srcOrd="2" destOrd="0" presId="urn:microsoft.com/office/officeart/2005/8/layout/lProcess2"/>
    <dgm:cxn modelId="{2FB56282-B1DC-432F-8DE7-A9FA96957167}" type="presParOf" srcId="{ED2CEC4F-7988-43B9-833A-65C721052C0A}" destId="{D720BD61-E0EA-4661-9187-30D264D5BC16}" srcOrd="0" destOrd="0" presId="urn:microsoft.com/office/officeart/2005/8/layout/l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FC24F3-E3EE-4EEC-BDB8-55B380CDEE1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05834A1B-510D-4308-B5F2-0FAB137EEA48}">
      <dgm:prSet phldrT="[Κείμενο]"/>
      <dgm:spPr/>
      <dgm:t>
        <a:bodyPr/>
        <a:lstStyle/>
        <a:p>
          <a:r>
            <a:rPr lang="el-GR" dirty="0" smtClean="0"/>
            <a:t>Περιστατικά διάκρισης εντοπίζονται:</a:t>
          </a:r>
          <a:endParaRPr lang="el-GR" dirty="0"/>
        </a:p>
      </dgm:t>
    </dgm:pt>
    <dgm:pt modelId="{17F45D90-5A87-42D9-A49B-8DA82BAC8615}" type="parTrans" cxnId="{B76D9BE9-7252-4B71-95C6-4329EA177FB7}">
      <dgm:prSet/>
      <dgm:spPr/>
      <dgm:t>
        <a:bodyPr/>
        <a:lstStyle/>
        <a:p>
          <a:endParaRPr lang="el-GR"/>
        </a:p>
      </dgm:t>
    </dgm:pt>
    <dgm:pt modelId="{C73BDE1C-0753-4719-BC70-E61E37DDA21E}" type="sibTrans" cxnId="{B76D9BE9-7252-4B71-95C6-4329EA177FB7}">
      <dgm:prSet/>
      <dgm:spPr/>
      <dgm:t>
        <a:bodyPr/>
        <a:lstStyle/>
        <a:p>
          <a:endParaRPr lang="el-GR"/>
        </a:p>
      </dgm:t>
    </dgm:pt>
    <dgm:pt modelId="{C58566ED-A8AF-4043-94D0-BF7E9C8C940A}">
      <dgm:prSet phldrT="[Κείμενο]"/>
      <dgm:spPr/>
      <dgm:t>
        <a:bodyPr/>
        <a:lstStyle/>
        <a:p>
          <a:r>
            <a:rPr lang="el-GR" dirty="0" smtClean="0"/>
            <a:t>Στο χώρο εργασίας</a:t>
          </a:r>
          <a:endParaRPr lang="el-GR" dirty="0"/>
        </a:p>
      </dgm:t>
    </dgm:pt>
    <dgm:pt modelId="{31532EB9-AC5E-4363-9212-E8D5A22150FB}" type="parTrans" cxnId="{B9EBC969-B4F2-4D73-A272-1C9A1ABD6E2A}">
      <dgm:prSet/>
      <dgm:spPr/>
      <dgm:t>
        <a:bodyPr/>
        <a:lstStyle/>
        <a:p>
          <a:endParaRPr lang="el-GR"/>
        </a:p>
      </dgm:t>
    </dgm:pt>
    <dgm:pt modelId="{8193C686-C900-4E6E-9A15-8E118ACD6E3D}" type="sibTrans" cxnId="{B9EBC969-B4F2-4D73-A272-1C9A1ABD6E2A}">
      <dgm:prSet/>
      <dgm:spPr/>
      <dgm:t>
        <a:bodyPr/>
        <a:lstStyle/>
        <a:p>
          <a:endParaRPr lang="el-GR"/>
        </a:p>
      </dgm:t>
    </dgm:pt>
    <dgm:pt modelId="{978CEAF8-F467-4329-B0E0-23DEAC59C79F}">
      <dgm:prSet phldrT="[Κείμενο]"/>
      <dgm:spPr/>
      <dgm:t>
        <a:bodyPr/>
        <a:lstStyle/>
        <a:p>
          <a:r>
            <a:rPr lang="el-GR" dirty="0" smtClean="0"/>
            <a:t>Στο σχολείο</a:t>
          </a:r>
          <a:endParaRPr lang="el-GR" dirty="0"/>
        </a:p>
      </dgm:t>
    </dgm:pt>
    <dgm:pt modelId="{1CA0C4DB-B0F6-421B-9B88-F59FC1EB6661}" type="parTrans" cxnId="{A1224A16-0659-4DC1-B840-A00E21F96621}">
      <dgm:prSet/>
      <dgm:spPr/>
      <dgm:t>
        <a:bodyPr/>
        <a:lstStyle/>
        <a:p>
          <a:endParaRPr lang="el-GR"/>
        </a:p>
      </dgm:t>
    </dgm:pt>
    <dgm:pt modelId="{D4D08DF0-6F33-4221-AE3A-31E54F2CF54D}" type="sibTrans" cxnId="{A1224A16-0659-4DC1-B840-A00E21F96621}">
      <dgm:prSet/>
      <dgm:spPr/>
      <dgm:t>
        <a:bodyPr/>
        <a:lstStyle/>
        <a:p>
          <a:endParaRPr lang="el-GR"/>
        </a:p>
      </dgm:t>
    </dgm:pt>
    <dgm:pt modelId="{41A488A9-C323-418D-8288-71A578ACB4BE}">
      <dgm:prSet phldrT="[Κείμενο]"/>
      <dgm:spPr/>
      <dgm:t>
        <a:bodyPr/>
        <a:lstStyle/>
        <a:p>
          <a:r>
            <a:rPr lang="el-GR" dirty="0" smtClean="0"/>
            <a:t>Στο κοινωνικό περιβάλλον</a:t>
          </a:r>
          <a:endParaRPr lang="el-GR" dirty="0"/>
        </a:p>
      </dgm:t>
    </dgm:pt>
    <dgm:pt modelId="{8D66D6BD-B1A5-4AC3-96E2-7C83CEEBE030}" type="parTrans" cxnId="{36189754-BB19-40FD-8D55-8801E07177C6}">
      <dgm:prSet/>
      <dgm:spPr/>
      <dgm:t>
        <a:bodyPr/>
        <a:lstStyle/>
        <a:p>
          <a:endParaRPr lang="el-GR"/>
        </a:p>
      </dgm:t>
    </dgm:pt>
    <dgm:pt modelId="{07BC669F-6C0E-4EE3-8F3F-7CCFD9CD5789}" type="sibTrans" cxnId="{36189754-BB19-40FD-8D55-8801E07177C6}">
      <dgm:prSet/>
      <dgm:spPr/>
      <dgm:t>
        <a:bodyPr/>
        <a:lstStyle/>
        <a:p>
          <a:endParaRPr lang="el-GR"/>
        </a:p>
      </dgm:t>
    </dgm:pt>
    <dgm:pt modelId="{C8753050-4833-4A0C-9E1A-13843034FE08}" type="pres">
      <dgm:prSet presAssocID="{ABFC24F3-E3EE-4EEC-BDB8-55B380CDEE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2A2804-3A2A-427B-95C7-142F607B4595}" type="pres">
      <dgm:prSet presAssocID="{05834A1B-510D-4308-B5F2-0FAB137EEA48}" presName="root1" presStyleCnt="0"/>
      <dgm:spPr/>
    </dgm:pt>
    <dgm:pt modelId="{B5DB2383-0998-42DE-B891-AD48662B8B2A}" type="pres">
      <dgm:prSet presAssocID="{05834A1B-510D-4308-B5F2-0FAB137EEA4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43814D8-589D-4699-8730-32C8B9C82591}" type="pres">
      <dgm:prSet presAssocID="{05834A1B-510D-4308-B5F2-0FAB137EEA48}" presName="level2hierChild" presStyleCnt="0"/>
      <dgm:spPr/>
    </dgm:pt>
    <dgm:pt modelId="{31B85DC5-6724-4977-94F2-1A578DDDAE45}" type="pres">
      <dgm:prSet presAssocID="{31532EB9-AC5E-4363-9212-E8D5A22150FB}" presName="conn2-1" presStyleLbl="parChTrans1D2" presStyleIdx="0" presStyleCnt="3"/>
      <dgm:spPr/>
      <dgm:t>
        <a:bodyPr/>
        <a:lstStyle/>
        <a:p>
          <a:endParaRPr lang="el-GR"/>
        </a:p>
      </dgm:t>
    </dgm:pt>
    <dgm:pt modelId="{1C0E4551-08B8-42B4-BDFE-554D14A02FA7}" type="pres">
      <dgm:prSet presAssocID="{31532EB9-AC5E-4363-9212-E8D5A22150FB}" presName="connTx" presStyleLbl="parChTrans1D2" presStyleIdx="0" presStyleCnt="3"/>
      <dgm:spPr/>
      <dgm:t>
        <a:bodyPr/>
        <a:lstStyle/>
        <a:p>
          <a:endParaRPr lang="el-GR"/>
        </a:p>
      </dgm:t>
    </dgm:pt>
    <dgm:pt modelId="{125C018B-B687-423E-87C6-CED67410593F}" type="pres">
      <dgm:prSet presAssocID="{C58566ED-A8AF-4043-94D0-BF7E9C8C940A}" presName="root2" presStyleCnt="0"/>
      <dgm:spPr/>
    </dgm:pt>
    <dgm:pt modelId="{8F6AE7E5-89C9-4C2D-9EEE-5954F8A1DC38}" type="pres">
      <dgm:prSet presAssocID="{C58566ED-A8AF-4043-94D0-BF7E9C8C940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05844B0-A41B-4A93-B12C-09357AF9A550}" type="pres">
      <dgm:prSet presAssocID="{C58566ED-A8AF-4043-94D0-BF7E9C8C940A}" presName="level3hierChild" presStyleCnt="0"/>
      <dgm:spPr/>
    </dgm:pt>
    <dgm:pt modelId="{49D5207F-42A6-4687-ADD7-ABFC2C107CB9}" type="pres">
      <dgm:prSet presAssocID="{1CA0C4DB-B0F6-421B-9B88-F59FC1EB6661}" presName="conn2-1" presStyleLbl="parChTrans1D2" presStyleIdx="1" presStyleCnt="3"/>
      <dgm:spPr/>
      <dgm:t>
        <a:bodyPr/>
        <a:lstStyle/>
        <a:p>
          <a:endParaRPr lang="el-GR"/>
        </a:p>
      </dgm:t>
    </dgm:pt>
    <dgm:pt modelId="{7C1483C8-7172-4290-B9A5-297C22ACF970}" type="pres">
      <dgm:prSet presAssocID="{1CA0C4DB-B0F6-421B-9B88-F59FC1EB6661}" presName="connTx" presStyleLbl="parChTrans1D2" presStyleIdx="1" presStyleCnt="3"/>
      <dgm:spPr/>
      <dgm:t>
        <a:bodyPr/>
        <a:lstStyle/>
        <a:p>
          <a:endParaRPr lang="el-GR"/>
        </a:p>
      </dgm:t>
    </dgm:pt>
    <dgm:pt modelId="{AA1E8F1D-AACA-4392-B121-DFCCED4E7EF4}" type="pres">
      <dgm:prSet presAssocID="{978CEAF8-F467-4329-B0E0-23DEAC59C79F}" presName="root2" presStyleCnt="0"/>
      <dgm:spPr/>
    </dgm:pt>
    <dgm:pt modelId="{8702E669-593A-42E4-9980-FD019D45BB2D}" type="pres">
      <dgm:prSet presAssocID="{978CEAF8-F467-4329-B0E0-23DEAC59C79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F4E6DAC-82DE-4085-A0E0-00368AADB38D}" type="pres">
      <dgm:prSet presAssocID="{978CEAF8-F467-4329-B0E0-23DEAC59C79F}" presName="level3hierChild" presStyleCnt="0"/>
      <dgm:spPr/>
    </dgm:pt>
    <dgm:pt modelId="{68E29C34-D8C8-4A9F-BDA6-B52F82C9CEE5}" type="pres">
      <dgm:prSet presAssocID="{8D66D6BD-B1A5-4AC3-96E2-7C83CEEBE030}" presName="conn2-1" presStyleLbl="parChTrans1D2" presStyleIdx="2" presStyleCnt="3"/>
      <dgm:spPr/>
      <dgm:t>
        <a:bodyPr/>
        <a:lstStyle/>
        <a:p>
          <a:endParaRPr lang="el-GR"/>
        </a:p>
      </dgm:t>
    </dgm:pt>
    <dgm:pt modelId="{83851EB6-DF42-4ECB-83A9-3E46F41C3E5B}" type="pres">
      <dgm:prSet presAssocID="{8D66D6BD-B1A5-4AC3-96E2-7C83CEEBE030}" presName="connTx" presStyleLbl="parChTrans1D2" presStyleIdx="2" presStyleCnt="3"/>
      <dgm:spPr/>
      <dgm:t>
        <a:bodyPr/>
        <a:lstStyle/>
        <a:p>
          <a:endParaRPr lang="el-GR"/>
        </a:p>
      </dgm:t>
    </dgm:pt>
    <dgm:pt modelId="{793456E3-3D7E-48E6-AE30-A90AD859200A}" type="pres">
      <dgm:prSet presAssocID="{41A488A9-C323-418D-8288-71A578ACB4BE}" presName="root2" presStyleCnt="0"/>
      <dgm:spPr/>
    </dgm:pt>
    <dgm:pt modelId="{0F4D1A4B-C276-421D-860F-1F5E3D556AE5}" type="pres">
      <dgm:prSet presAssocID="{41A488A9-C323-418D-8288-71A578ACB4B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F46E1D0-ECEC-4263-8C0D-30BE72DF86AB}" type="pres">
      <dgm:prSet presAssocID="{41A488A9-C323-418D-8288-71A578ACB4BE}" presName="level3hierChild" presStyleCnt="0"/>
      <dgm:spPr/>
    </dgm:pt>
  </dgm:ptLst>
  <dgm:cxnLst>
    <dgm:cxn modelId="{AA38DF9B-177C-48DF-B0F3-F654A257F60E}" type="presOf" srcId="{41A488A9-C323-418D-8288-71A578ACB4BE}" destId="{0F4D1A4B-C276-421D-860F-1F5E3D556AE5}" srcOrd="0" destOrd="0" presId="urn:microsoft.com/office/officeart/2005/8/layout/hierarchy2"/>
    <dgm:cxn modelId="{16A23F01-91AA-4179-9D15-3AD7A9D2CC78}" type="presOf" srcId="{978CEAF8-F467-4329-B0E0-23DEAC59C79F}" destId="{8702E669-593A-42E4-9980-FD019D45BB2D}" srcOrd="0" destOrd="0" presId="urn:microsoft.com/office/officeart/2005/8/layout/hierarchy2"/>
    <dgm:cxn modelId="{45FE32BC-40CF-456A-8D29-0C46B68CAD09}" type="presOf" srcId="{05834A1B-510D-4308-B5F2-0FAB137EEA48}" destId="{B5DB2383-0998-42DE-B891-AD48662B8B2A}" srcOrd="0" destOrd="0" presId="urn:microsoft.com/office/officeart/2005/8/layout/hierarchy2"/>
    <dgm:cxn modelId="{A1224A16-0659-4DC1-B840-A00E21F96621}" srcId="{05834A1B-510D-4308-B5F2-0FAB137EEA48}" destId="{978CEAF8-F467-4329-B0E0-23DEAC59C79F}" srcOrd="1" destOrd="0" parTransId="{1CA0C4DB-B0F6-421B-9B88-F59FC1EB6661}" sibTransId="{D4D08DF0-6F33-4221-AE3A-31E54F2CF54D}"/>
    <dgm:cxn modelId="{1DBD3D5D-E447-45BC-9CF2-F56EFE167024}" type="presOf" srcId="{1CA0C4DB-B0F6-421B-9B88-F59FC1EB6661}" destId="{49D5207F-42A6-4687-ADD7-ABFC2C107CB9}" srcOrd="0" destOrd="0" presId="urn:microsoft.com/office/officeart/2005/8/layout/hierarchy2"/>
    <dgm:cxn modelId="{5673B4E1-B945-48D4-83FA-E7E1F394A408}" type="presOf" srcId="{31532EB9-AC5E-4363-9212-E8D5A22150FB}" destId="{31B85DC5-6724-4977-94F2-1A578DDDAE45}" srcOrd="0" destOrd="0" presId="urn:microsoft.com/office/officeart/2005/8/layout/hierarchy2"/>
    <dgm:cxn modelId="{36189754-BB19-40FD-8D55-8801E07177C6}" srcId="{05834A1B-510D-4308-B5F2-0FAB137EEA48}" destId="{41A488A9-C323-418D-8288-71A578ACB4BE}" srcOrd="2" destOrd="0" parTransId="{8D66D6BD-B1A5-4AC3-96E2-7C83CEEBE030}" sibTransId="{07BC669F-6C0E-4EE3-8F3F-7CCFD9CD5789}"/>
    <dgm:cxn modelId="{E8EAAB41-5A4D-4734-B5A2-961E5A182ABB}" type="presOf" srcId="{8D66D6BD-B1A5-4AC3-96E2-7C83CEEBE030}" destId="{68E29C34-D8C8-4A9F-BDA6-B52F82C9CEE5}" srcOrd="0" destOrd="0" presId="urn:microsoft.com/office/officeart/2005/8/layout/hierarchy2"/>
    <dgm:cxn modelId="{17339E6D-4E65-4873-A75B-910A48D7BA1A}" type="presOf" srcId="{1CA0C4DB-B0F6-421B-9B88-F59FC1EB6661}" destId="{7C1483C8-7172-4290-B9A5-297C22ACF970}" srcOrd="1" destOrd="0" presId="urn:microsoft.com/office/officeart/2005/8/layout/hierarchy2"/>
    <dgm:cxn modelId="{A2D9E748-D6B9-4AB9-A89A-49FDBB32D922}" type="presOf" srcId="{C58566ED-A8AF-4043-94D0-BF7E9C8C940A}" destId="{8F6AE7E5-89C9-4C2D-9EEE-5954F8A1DC38}" srcOrd="0" destOrd="0" presId="urn:microsoft.com/office/officeart/2005/8/layout/hierarchy2"/>
    <dgm:cxn modelId="{18B51E68-1721-4D0E-B961-3C1B6BB5359A}" type="presOf" srcId="{8D66D6BD-B1A5-4AC3-96E2-7C83CEEBE030}" destId="{83851EB6-DF42-4ECB-83A9-3E46F41C3E5B}" srcOrd="1" destOrd="0" presId="urn:microsoft.com/office/officeart/2005/8/layout/hierarchy2"/>
    <dgm:cxn modelId="{EFD47EC0-87B1-4DC4-98C3-85DA48B2163B}" type="presOf" srcId="{ABFC24F3-E3EE-4EEC-BDB8-55B380CDEE19}" destId="{C8753050-4833-4A0C-9E1A-13843034FE08}" srcOrd="0" destOrd="0" presId="urn:microsoft.com/office/officeart/2005/8/layout/hierarchy2"/>
    <dgm:cxn modelId="{B76D9BE9-7252-4B71-95C6-4329EA177FB7}" srcId="{ABFC24F3-E3EE-4EEC-BDB8-55B380CDEE19}" destId="{05834A1B-510D-4308-B5F2-0FAB137EEA48}" srcOrd="0" destOrd="0" parTransId="{17F45D90-5A87-42D9-A49B-8DA82BAC8615}" sibTransId="{C73BDE1C-0753-4719-BC70-E61E37DDA21E}"/>
    <dgm:cxn modelId="{5FF225DF-2F17-4757-954F-7CB1EEB5D8F6}" type="presOf" srcId="{31532EB9-AC5E-4363-9212-E8D5A22150FB}" destId="{1C0E4551-08B8-42B4-BDFE-554D14A02FA7}" srcOrd="1" destOrd="0" presId="urn:microsoft.com/office/officeart/2005/8/layout/hierarchy2"/>
    <dgm:cxn modelId="{B9EBC969-B4F2-4D73-A272-1C9A1ABD6E2A}" srcId="{05834A1B-510D-4308-B5F2-0FAB137EEA48}" destId="{C58566ED-A8AF-4043-94D0-BF7E9C8C940A}" srcOrd="0" destOrd="0" parTransId="{31532EB9-AC5E-4363-9212-E8D5A22150FB}" sibTransId="{8193C686-C900-4E6E-9A15-8E118ACD6E3D}"/>
    <dgm:cxn modelId="{3294D4E8-3FB9-468B-B220-5C383B5E59F5}" type="presParOf" srcId="{C8753050-4833-4A0C-9E1A-13843034FE08}" destId="{792A2804-3A2A-427B-95C7-142F607B4595}" srcOrd="0" destOrd="0" presId="urn:microsoft.com/office/officeart/2005/8/layout/hierarchy2"/>
    <dgm:cxn modelId="{3A617F89-6F57-4BB0-8F94-68BBE063B9F0}" type="presParOf" srcId="{792A2804-3A2A-427B-95C7-142F607B4595}" destId="{B5DB2383-0998-42DE-B891-AD48662B8B2A}" srcOrd="0" destOrd="0" presId="urn:microsoft.com/office/officeart/2005/8/layout/hierarchy2"/>
    <dgm:cxn modelId="{0558FC65-7842-4692-B504-EAC2FD88E4F9}" type="presParOf" srcId="{792A2804-3A2A-427B-95C7-142F607B4595}" destId="{243814D8-589D-4699-8730-32C8B9C82591}" srcOrd="1" destOrd="0" presId="urn:microsoft.com/office/officeart/2005/8/layout/hierarchy2"/>
    <dgm:cxn modelId="{97555E2B-50F6-4F23-992F-4FAB12DE66B0}" type="presParOf" srcId="{243814D8-589D-4699-8730-32C8B9C82591}" destId="{31B85DC5-6724-4977-94F2-1A578DDDAE45}" srcOrd="0" destOrd="0" presId="urn:microsoft.com/office/officeart/2005/8/layout/hierarchy2"/>
    <dgm:cxn modelId="{C78F7F8D-FECB-48A4-A6A2-F1059CB6B1C9}" type="presParOf" srcId="{31B85DC5-6724-4977-94F2-1A578DDDAE45}" destId="{1C0E4551-08B8-42B4-BDFE-554D14A02FA7}" srcOrd="0" destOrd="0" presId="urn:microsoft.com/office/officeart/2005/8/layout/hierarchy2"/>
    <dgm:cxn modelId="{243E6B15-8B8A-4079-AFDD-E729813BC2DA}" type="presParOf" srcId="{243814D8-589D-4699-8730-32C8B9C82591}" destId="{125C018B-B687-423E-87C6-CED67410593F}" srcOrd="1" destOrd="0" presId="urn:microsoft.com/office/officeart/2005/8/layout/hierarchy2"/>
    <dgm:cxn modelId="{84FD0895-BAA5-43F5-BC3E-3C7CE59350B3}" type="presParOf" srcId="{125C018B-B687-423E-87C6-CED67410593F}" destId="{8F6AE7E5-89C9-4C2D-9EEE-5954F8A1DC38}" srcOrd="0" destOrd="0" presId="urn:microsoft.com/office/officeart/2005/8/layout/hierarchy2"/>
    <dgm:cxn modelId="{30C3C21D-2593-4F94-81EC-A4B9EC4D7DC1}" type="presParOf" srcId="{125C018B-B687-423E-87C6-CED67410593F}" destId="{105844B0-A41B-4A93-B12C-09357AF9A550}" srcOrd="1" destOrd="0" presId="urn:microsoft.com/office/officeart/2005/8/layout/hierarchy2"/>
    <dgm:cxn modelId="{0A078D85-E74E-42E6-93DB-843785B8A4BD}" type="presParOf" srcId="{243814D8-589D-4699-8730-32C8B9C82591}" destId="{49D5207F-42A6-4687-ADD7-ABFC2C107CB9}" srcOrd="2" destOrd="0" presId="urn:microsoft.com/office/officeart/2005/8/layout/hierarchy2"/>
    <dgm:cxn modelId="{6A4F6B78-599B-4075-8A9E-6DDD71FDAEC8}" type="presParOf" srcId="{49D5207F-42A6-4687-ADD7-ABFC2C107CB9}" destId="{7C1483C8-7172-4290-B9A5-297C22ACF970}" srcOrd="0" destOrd="0" presId="urn:microsoft.com/office/officeart/2005/8/layout/hierarchy2"/>
    <dgm:cxn modelId="{0E6DA1F6-C506-42CE-B942-BB163BFB7ABE}" type="presParOf" srcId="{243814D8-589D-4699-8730-32C8B9C82591}" destId="{AA1E8F1D-AACA-4392-B121-DFCCED4E7EF4}" srcOrd="3" destOrd="0" presId="urn:microsoft.com/office/officeart/2005/8/layout/hierarchy2"/>
    <dgm:cxn modelId="{9DA580CA-F2FE-49BB-B19E-C0D4F926F33C}" type="presParOf" srcId="{AA1E8F1D-AACA-4392-B121-DFCCED4E7EF4}" destId="{8702E669-593A-42E4-9980-FD019D45BB2D}" srcOrd="0" destOrd="0" presId="urn:microsoft.com/office/officeart/2005/8/layout/hierarchy2"/>
    <dgm:cxn modelId="{7C7BE031-8981-44C7-BEC7-999B604B82E8}" type="presParOf" srcId="{AA1E8F1D-AACA-4392-B121-DFCCED4E7EF4}" destId="{FF4E6DAC-82DE-4085-A0E0-00368AADB38D}" srcOrd="1" destOrd="0" presId="urn:microsoft.com/office/officeart/2005/8/layout/hierarchy2"/>
    <dgm:cxn modelId="{EB528DF0-964C-4C43-B0B0-96EDEA912A8F}" type="presParOf" srcId="{243814D8-589D-4699-8730-32C8B9C82591}" destId="{68E29C34-D8C8-4A9F-BDA6-B52F82C9CEE5}" srcOrd="4" destOrd="0" presId="urn:microsoft.com/office/officeart/2005/8/layout/hierarchy2"/>
    <dgm:cxn modelId="{6A8635EA-A694-4B8B-B48D-6CCA604EDC9B}" type="presParOf" srcId="{68E29C34-D8C8-4A9F-BDA6-B52F82C9CEE5}" destId="{83851EB6-DF42-4ECB-83A9-3E46F41C3E5B}" srcOrd="0" destOrd="0" presId="urn:microsoft.com/office/officeart/2005/8/layout/hierarchy2"/>
    <dgm:cxn modelId="{3CB9CF2C-6ABB-439C-B430-0A0DF0C2F93E}" type="presParOf" srcId="{243814D8-589D-4699-8730-32C8B9C82591}" destId="{793456E3-3D7E-48E6-AE30-A90AD859200A}" srcOrd="5" destOrd="0" presId="urn:microsoft.com/office/officeart/2005/8/layout/hierarchy2"/>
    <dgm:cxn modelId="{CF2580B6-4F2E-4860-A57E-D6A18CEB7912}" type="presParOf" srcId="{793456E3-3D7E-48E6-AE30-A90AD859200A}" destId="{0F4D1A4B-C276-421D-860F-1F5E3D556AE5}" srcOrd="0" destOrd="0" presId="urn:microsoft.com/office/officeart/2005/8/layout/hierarchy2"/>
    <dgm:cxn modelId="{DDA11C28-6A71-4565-BDCE-D156BDB3964F}" type="presParOf" srcId="{793456E3-3D7E-48E6-AE30-A90AD859200A}" destId="{9F46E1D0-ECEC-4263-8C0D-30BE72DF86AB}" srcOrd="1" destOrd="0" presId="urn:microsoft.com/office/officeart/2005/8/layout/hierarchy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884228-4514-44DC-8BE2-C21C54AD11A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35E37145-153B-4BF9-84FD-61D6BF231C95}">
      <dgm:prSet phldrT="[Κείμενο]"/>
      <dgm:spPr/>
      <dgm:t>
        <a:bodyPr/>
        <a:lstStyle/>
        <a:p>
          <a:r>
            <a:rPr lang="el-GR" dirty="0" smtClean="0"/>
            <a:t>Οι διακρίσεις αφορούν:</a:t>
          </a:r>
          <a:endParaRPr lang="el-GR" dirty="0"/>
        </a:p>
      </dgm:t>
    </dgm:pt>
    <dgm:pt modelId="{9122B3ED-79A5-4E01-85A5-17B8BEF26040}" type="parTrans" cxnId="{EFA89AE4-B84C-400C-A829-65111FD14637}">
      <dgm:prSet/>
      <dgm:spPr/>
      <dgm:t>
        <a:bodyPr/>
        <a:lstStyle/>
        <a:p>
          <a:endParaRPr lang="el-GR"/>
        </a:p>
      </dgm:t>
    </dgm:pt>
    <dgm:pt modelId="{1E937160-557E-4570-9570-82CF69378C8C}" type="sibTrans" cxnId="{EFA89AE4-B84C-400C-A829-65111FD14637}">
      <dgm:prSet/>
      <dgm:spPr/>
      <dgm:t>
        <a:bodyPr/>
        <a:lstStyle/>
        <a:p>
          <a:endParaRPr lang="el-GR"/>
        </a:p>
      </dgm:t>
    </dgm:pt>
    <dgm:pt modelId="{881B9EA7-F729-4D39-9283-C00040518F23}">
      <dgm:prSet phldrT="[Κείμενο]"/>
      <dgm:spPr/>
      <dgm:t>
        <a:bodyPr/>
        <a:lstStyle/>
        <a:p>
          <a:r>
            <a:rPr lang="el-GR" dirty="0" smtClean="0"/>
            <a:t>Φυλετική ή εθνική καταγωγή</a:t>
          </a:r>
          <a:endParaRPr lang="el-GR" dirty="0"/>
        </a:p>
      </dgm:t>
    </dgm:pt>
    <dgm:pt modelId="{F9E8A3AF-1B4C-4347-893D-0793F93183D0}" type="parTrans" cxnId="{E2FD9D18-DE64-4863-A87B-4883F8DDE6D7}">
      <dgm:prSet/>
      <dgm:spPr/>
      <dgm:t>
        <a:bodyPr/>
        <a:lstStyle/>
        <a:p>
          <a:endParaRPr lang="el-GR"/>
        </a:p>
      </dgm:t>
    </dgm:pt>
    <dgm:pt modelId="{4550A8D0-7F7B-4FE6-AC16-881AAB492C07}" type="sibTrans" cxnId="{E2FD9D18-DE64-4863-A87B-4883F8DDE6D7}">
      <dgm:prSet/>
      <dgm:spPr/>
      <dgm:t>
        <a:bodyPr/>
        <a:lstStyle/>
        <a:p>
          <a:endParaRPr lang="el-GR"/>
        </a:p>
      </dgm:t>
    </dgm:pt>
    <dgm:pt modelId="{4299F39A-EA7C-4F0A-91B3-96AD8F6BFFD2}">
      <dgm:prSet phldrT="[Κείμενο]"/>
      <dgm:spPr/>
      <dgm:t>
        <a:bodyPr/>
        <a:lstStyle/>
        <a:p>
          <a:r>
            <a:rPr lang="el-GR" dirty="0" smtClean="0"/>
            <a:t>Φύλο </a:t>
          </a:r>
          <a:endParaRPr lang="el-GR" dirty="0"/>
        </a:p>
      </dgm:t>
    </dgm:pt>
    <dgm:pt modelId="{A32B35AC-D20F-4792-A265-B54513C0FC49}" type="parTrans" cxnId="{CE6C2521-9DE3-480B-87D9-BD3B8BD33820}">
      <dgm:prSet/>
      <dgm:spPr/>
      <dgm:t>
        <a:bodyPr/>
        <a:lstStyle/>
        <a:p>
          <a:endParaRPr lang="el-GR"/>
        </a:p>
      </dgm:t>
    </dgm:pt>
    <dgm:pt modelId="{AF9165B1-F314-4528-A80B-27BE3CFD4174}" type="sibTrans" cxnId="{CE6C2521-9DE3-480B-87D9-BD3B8BD33820}">
      <dgm:prSet/>
      <dgm:spPr/>
      <dgm:t>
        <a:bodyPr/>
        <a:lstStyle/>
        <a:p>
          <a:endParaRPr lang="el-GR"/>
        </a:p>
      </dgm:t>
    </dgm:pt>
    <dgm:pt modelId="{C3A451ED-2716-4118-BE6E-FE8CD1AC5358}">
      <dgm:prSet phldrT="[Κείμενο]"/>
      <dgm:spPr/>
      <dgm:t>
        <a:bodyPr/>
        <a:lstStyle/>
        <a:p>
          <a:r>
            <a:rPr lang="el-GR" dirty="0" smtClean="0"/>
            <a:t>Θρησκεία</a:t>
          </a:r>
          <a:endParaRPr lang="el-GR" dirty="0"/>
        </a:p>
      </dgm:t>
    </dgm:pt>
    <dgm:pt modelId="{CBFAC302-751C-4DE9-97E1-AC225160D441}" type="parTrans" cxnId="{4FA26AE4-4C75-4C65-8970-167EE6A6334E}">
      <dgm:prSet/>
      <dgm:spPr/>
      <dgm:t>
        <a:bodyPr/>
        <a:lstStyle/>
        <a:p>
          <a:endParaRPr lang="el-GR"/>
        </a:p>
      </dgm:t>
    </dgm:pt>
    <dgm:pt modelId="{6F6B8857-09F7-4265-96B5-E78717BAA118}" type="sibTrans" cxnId="{4FA26AE4-4C75-4C65-8970-167EE6A6334E}">
      <dgm:prSet/>
      <dgm:spPr/>
      <dgm:t>
        <a:bodyPr/>
        <a:lstStyle/>
        <a:p>
          <a:endParaRPr lang="el-GR"/>
        </a:p>
      </dgm:t>
    </dgm:pt>
    <dgm:pt modelId="{BDFC4073-D587-4C52-8560-48DCEA1D56AC}">
      <dgm:prSet phldrT="[Κείμενο]"/>
      <dgm:spPr/>
      <dgm:t>
        <a:bodyPr/>
        <a:lstStyle/>
        <a:p>
          <a:r>
            <a:rPr lang="el-GR" dirty="0" smtClean="0"/>
            <a:t>Πεποιθήσεις</a:t>
          </a:r>
          <a:endParaRPr lang="el-GR" dirty="0"/>
        </a:p>
      </dgm:t>
    </dgm:pt>
    <dgm:pt modelId="{94DB11DE-BDCE-4860-95B7-81A449D4BDA4}" type="parTrans" cxnId="{3A77224E-6B48-4F72-8E62-AF7B7AC784F4}">
      <dgm:prSet/>
      <dgm:spPr/>
      <dgm:t>
        <a:bodyPr/>
        <a:lstStyle/>
        <a:p>
          <a:endParaRPr lang="el-GR"/>
        </a:p>
      </dgm:t>
    </dgm:pt>
    <dgm:pt modelId="{F6BA818A-02DD-40F2-9CD2-80CCAD7B553D}" type="sibTrans" cxnId="{3A77224E-6B48-4F72-8E62-AF7B7AC784F4}">
      <dgm:prSet/>
      <dgm:spPr/>
      <dgm:t>
        <a:bodyPr/>
        <a:lstStyle/>
        <a:p>
          <a:endParaRPr lang="el-GR"/>
        </a:p>
      </dgm:t>
    </dgm:pt>
    <dgm:pt modelId="{1E6FDDD0-E5A2-4A84-9DA3-BC4EC1C3535A}">
      <dgm:prSet phldrT="[Κείμενο]"/>
      <dgm:spPr/>
      <dgm:t>
        <a:bodyPr/>
        <a:lstStyle/>
        <a:p>
          <a:r>
            <a:rPr lang="el-GR" dirty="0" smtClean="0"/>
            <a:t>Ηλικία</a:t>
          </a:r>
          <a:endParaRPr lang="el-GR" dirty="0"/>
        </a:p>
      </dgm:t>
    </dgm:pt>
    <dgm:pt modelId="{9393A129-7AAC-4A32-94AB-2D520723B3A3}" type="parTrans" cxnId="{234AA88B-984C-4086-A4B4-7BD279343E1E}">
      <dgm:prSet/>
      <dgm:spPr/>
      <dgm:t>
        <a:bodyPr/>
        <a:lstStyle/>
        <a:p>
          <a:endParaRPr lang="el-GR"/>
        </a:p>
      </dgm:t>
    </dgm:pt>
    <dgm:pt modelId="{58593D21-07A0-448E-9F1A-59169D776C74}" type="sibTrans" cxnId="{234AA88B-984C-4086-A4B4-7BD279343E1E}">
      <dgm:prSet/>
      <dgm:spPr/>
      <dgm:t>
        <a:bodyPr/>
        <a:lstStyle/>
        <a:p>
          <a:endParaRPr lang="el-GR"/>
        </a:p>
      </dgm:t>
    </dgm:pt>
    <dgm:pt modelId="{5BCAC471-6FAD-4380-B5F0-5DA1A92FE481}">
      <dgm:prSet phldrT="[Κείμενο]"/>
      <dgm:spPr/>
      <dgm:t>
        <a:bodyPr/>
        <a:lstStyle/>
        <a:p>
          <a:r>
            <a:rPr lang="el-GR" dirty="0" smtClean="0"/>
            <a:t>Εξωτερική εμφάνιση</a:t>
          </a:r>
        </a:p>
        <a:p>
          <a:endParaRPr lang="el-GR" dirty="0"/>
        </a:p>
      </dgm:t>
    </dgm:pt>
    <dgm:pt modelId="{1CF5AB98-4A6A-471B-A22A-11B65FE38ACB}" type="parTrans" cxnId="{5078300E-8349-4645-803F-DEE84D90B0B8}">
      <dgm:prSet/>
      <dgm:spPr/>
      <dgm:t>
        <a:bodyPr/>
        <a:lstStyle/>
        <a:p>
          <a:endParaRPr lang="el-GR"/>
        </a:p>
      </dgm:t>
    </dgm:pt>
    <dgm:pt modelId="{256121ED-A022-498A-91FF-FF12696D660C}" type="sibTrans" cxnId="{5078300E-8349-4645-803F-DEE84D90B0B8}">
      <dgm:prSet/>
      <dgm:spPr/>
      <dgm:t>
        <a:bodyPr/>
        <a:lstStyle/>
        <a:p>
          <a:endParaRPr lang="el-GR"/>
        </a:p>
      </dgm:t>
    </dgm:pt>
    <dgm:pt modelId="{E6690889-830A-484D-8F6D-623DCB82CE97}" type="pres">
      <dgm:prSet presAssocID="{C7884228-4514-44DC-8BE2-C21C54AD11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6367058D-85EB-4CFE-B216-D8756067C613}" type="pres">
      <dgm:prSet presAssocID="{35E37145-153B-4BF9-84FD-61D6BF231C95}" presName="hierRoot1" presStyleCnt="0"/>
      <dgm:spPr/>
    </dgm:pt>
    <dgm:pt modelId="{5C210E23-5A04-4B37-B1A1-E96C3AB04533}" type="pres">
      <dgm:prSet presAssocID="{35E37145-153B-4BF9-84FD-61D6BF231C95}" presName="composite" presStyleCnt="0"/>
      <dgm:spPr/>
    </dgm:pt>
    <dgm:pt modelId="{6C9C360F-112F-46E4-808B-FD1BACDECEEF}" type="pres">
      <dgm:prSet presAssocID="{35E37145-153B-4BF9-84FD-61D6BF231C95}" presName="background" presStyleLbl="node0" presStyleIdx="0" presStyleCnt="1"/>
      <dgm:spPr/>
    </dgm:pt>
    <dgm:pt modelId="{11943AC4-C4A2-4B2A-8578-BC9AFC058B16}" type="pres">
      <dgm:prSet presAssocID="{35E37145-153B-4BF9-84FD-61D6BF231C9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D3B5FCA-89B8-4995-A252-A4E2C46A8ED7}" type="pres">
      <dgm:prSet presAssocID="{35E37145-153B-4BF9-84FD-61D6BF231C95}" presName="hierChild2" presStyleCnt="0"/>
      <dgm:spPr/>
    </dgm:pt>
    <dgm:pt modelId="{C34771FD-27BE-41B1-AC2E-E8401582E47D}" type="pres">
      <dgm:prSet presAssocID="{A32B35AC-D20F-4792-A265-B54513C0FC49}" presName="Name10" presStyleLbl="parChTrans1D2" presStyleIdx="0" presStyleCnt="6"/>
      <dgm:spPr/>
      <dgm:t>
        <a:bodyPr/>
        <a:lstStyle/>
        <a:p>
          <a:endParaRPr lang="el-GR"/>
        </a:p>
      </dgm:t>
    </dgm:pt>
    <dgm:pt modelId="{7973A3AD-9AFA-4199-A3B0-ACC049168151}" type="pres">
      <dgm:prSet presAssocID="{4299F39A-EA7C-4F0A-91B3-96AD8F6BFFD2}" presName="hierRoot2" presStyleCnt="0"/>
      <dgm:spPr/>
    </dgm:pt>
    <dgm:pt modelId="{6CB01785-6577-45CD-816D-DB2B87A5A52A}" type="pres">
      <dgm:prSet presAssocID="{4299F39A-EA7C-4F0A-91B3-96AD8F6BFFD2}" presName="composite2" presStyleCnt="0"/>
      <dgm:spPr/>
    </dgm:pt>
    <dgm:pt modelId="{2605D9F4-A937-49C3-B557-FB5911E6184D}" type="pres">
      <dgm:prSet presAssocID="{4299F39A-EA7C-4F0A-91B3-96AD8F6BFFD2}" presName="background2" presStyleLbl="node2" presStyleIdx="0" presStyleCnt="6"/>
      <dgm:spPr/>
    </dgm:pt>
    <dgm:pt modelId="{D4D1BF30-02F1-478A-A6CD-E8FEF6D8FDF0}" type="pres">
      <dgm:prSet presAssocID="{4299F39A-EA7C-4F0A-91B3-96AD8F6BFFD2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165BFFE-C5CF-4A36-A523-46744EAB9D3F}" type="pres">
      <dgm:prSet presAssocID="{4299F39A-EA7C-4F0A-91B3-96AD8F6BFFD2}" presName="hierChild3" presStyleCnt="0"/>
      <dgm:spPr/>
    </dgm:pt>
    <dgm:pt modelId="{896AFCD5-0E23-45C0-A18E-C0FC94789E59}" type="pres">
      <dgm:prSet presAssocID="{F9E8A3AF-1B4C-4347-893D-0793F93183D0}" presName="Name10" presStyleLbl="parChTrans1D2" presStyleIdx="1" presStyleCnt="6"/>
      <dgm:spPr/>
      <dgm:t>
        <a:bodyPr/>
        <a:lstStyle/>
        <a:p>
          <a:endParaRPr lang="el-GR"/>
        </a:p>
      </dgm:t>
    </dgm:pt>
    <dgm:pt modelId="{9A4B393D-85B1-49F4-9F9B-9D2C9FA8C8E2}" type="pres">
      <dgm:prSet presAssocID="{881B9EA7-F729-4D39-9283-C00040518F23}" presName="hierRoot2" presStyleCnt="0"/>
      <dgm:spPr/>
    </dgm:pt>
    <dgm:pt modelId="{4B1ADC08-AC29-4D8D-9760-7CEF9B18E4B7}" type="pres">
      <dgm:prSet presAssocID="{881B9EA7-F729-4D39-9283-C00040518F23}" presName="composite2" presStyleCnt="0"/>
      <dgm:spPr/>
    </dgm:pt>
    <dgm:pt modelId="{8DF277E8-5F71-4547-A6ED-A819BD61D437}" type="pres">
      <dgm:prSet presAssocID="{881B9EA7-F729-4D39-9283-C00040518F23}" presName="background2" presStyleLbl="node2" presStyleIdx="1" presStyleCnt="6"/>
      <dgm:spPr/>
    </dgm:pt>
    <dgm:pt modelId="{2D64EE9A-EBFC-4CCB-A025-1AF71FC72C7B}" type="pres">
      <dgm:prSet presAssocID="{881B9EA7-F729-4D39-9283-C00040518F23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517F5A7-C0CF-4E10-BB05-F143FAA0EA3C}" type="pres">
      <dgm:prSet presAssocID="{881B9EA7-F729-4D39-9283-C00040518F23}" presName="hierChild3" presStyleCnt="0"/>
      <dgm:spPr/>
    </dgm:pt>
    <dgm:pt modelId="{998459FF-D609-4874-B46F-229153E1FFC3}" type="pres">
      <dgm:prSet presAssocID="{CBFAC302-751C-4DE9-97E1-AC225160D441}" presName="Name10" presStyleLbl="parChTrans1D2" presStyleIdx="2" presStyleCnt="6"/>
      <dgm:spPr/>
      <dgm:t>
        <a:bodyPr/>
        <a:lstStyle/>
        <a:p>
          <a:endParaRPr lang="el-GR"/>
        </a:p>
      </dgm:t>
    </dgm:pt>
    <dgm:pt modelId="{ED19F826-85AA-44F4-94EB-7957C21A0A2A}" type="pres">
      <dgm:prSet presAssocID="{C3A451ED-2716-4118-BE6E-FE8CD1AC5358}" presName="hierRoot2" presStyleCnt="0"/>
      <dgm:spPr/>
    </dgm:pt>
    <dgm:pt modelId="{CBCF5D26-92CB-4CAA-A31F-DAB45FA6C24F}" type="pres">
      <dgm:prSet presAssocID="{C3A451ED-2716-4118-BE6E-FE8CD1AC5358}" presName="composite2" presStyleCnt="0"/>
      <dgm:spPr/>
    </dgm:pt>
    <dgm:pt modelId="{2E35DD0E-758D-48B0-B94F-AEFEFBF3235F}" type="pres">
      <dgm:prSet presAssocID="{C3A451ED-2716-4118-BE6E-FE8CD1AC5358}" presName="background2" presStyleLbl="node2" presStyleIdx="2" presStyleCnt="6"/>
      <dgm:spPr/>
    </dgm:pt>
    <dgm:pt modelId="{6DF2672C-4FD2-44C6-A73E-215FFE55FB8B}" type="pres">
      <dgm:prSet presAssocID="{C3A451ED-2716-4118-BE6E-FE8CD1AC5358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EFA77BD-B285-42A9-A2F6-7DBA8A18D554}" type="pres">
      <dgm:prSet presAssocID="{C3A451ED-2716-4118-BE6E-FE8CD1AC5358}" presName="hierChild3" presStyleCnt="0"/>
      <dgm:spPr/>
    </dgm:pt>
    <dgm:pt modelId="{9F6AB372-1E4F-47A7-B3FF-A849B13DA42C}" type="pres">
      <dgm:prSet presAssocID="{94DB11DE-BDCE-4860-95B7-81A449D4BDA4}" presName="Name10" presStyleLbl="parChTrans1D2" presStyleIdx="3" presStyleCnt="6"/>
      <dgm:spPr/>
      <dgm:t>
        <a:bodyPr/>
        <a:lstStyle/>
        <a:p>
          <a:endParaRPr lang="el-GR"/>
        </a:p>
      </dgm:t>
    </dgm:pt>
    <dgm:pt modelId="{264C7136-6FF4-4D57-A5AD-DE33F43B1B93}" type="pres">
      <dgm:prSet presAssocID="{BDFC4073-D587-4C52-8560-48DCEA1D56AC}" presName="hierRoot2" presStyleCnt="0"/>
      <dgm:spPr/>
    </dgm:pt>
    <dgm:pt modelId="{A030B0D6-7B00-4FA0-82BF-1ADDB0DD449A}" type="pres">
      <dgm:prSet presAssocID="{BDFC4073-D587-4C52-8560-48DCEA1D56AC}" presName="composite2" presStyleCnt="0"/>
      <dgm:spPr/>
    </dgm:pt>
    <dgm:pt modelId="{91891928-2376-4081-930A-0EC3666A7F4C}" type="pres">
      <dgm:prSet presAssocID="{BDFC4073-D587-4C52-8560-48DCEA1D56AC}" presName="background2" presStyleLbl="node2" presStyleIdx="3" presStyleCnt="6"/>
      <dgm:spPr/>
    </dgm:pt>
    <dgm:pt modelId="{E174A84F-813C-4534-BBE5-DE6DF28EE27E}" type="pres">
      <dgm:prSet presAssocID="{BDFC4073-D587-4C52-8560-48DCEA1D56AC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1AF8983-B3B0-44AF-A8D6-E979ADAA689B}" type="pres">
      <dgm:prSet presAssocID="{BDFC4073-D587-4C52-8560-48DCEA1D56AC}" presName="hierChild3" presStyleCnt="0"/>
      <dgm:spPr/>
    </dgm:pt>
    <dgm:pt modelId="{AB54F36B-CA29-45D7-8522-20E9A6CD8655}" type="pres">
      <dgm:prSet presAssocID="{9393A129-7AAC-4A32-94AB-2D520723B3A3}" presName="Name10" presStyleLbl="parChTrans1D2" presStyleIdx="4" presStyleCnt="6"/>
      <dgm:spPr/>
      <dgm:t>
        <a:bodyPr/>
        <a:lstStyle/>
        <a:p>
          <a:endParaRPr lang="el-GR"/>
        </a:p>
      </dgm:t>
    </dgm:pt>
    <dgm:pt modelId="{96BF80EF-5581-4EF4-8811-415A2EF7D596}" type="pres">
      <dgm:prSet presAssocID="{1E6FDDD0-E5A2-4A84-9DA3-BC4EC1C3535A}" presName="hierRoot2" presStyleCnt="0"/>
      <dgm:spPr/>
    </dgm:pt>
    <dgm:pt modelId="{AC7BA22B-49BB-4938-825E-6A8D7D01A1AA}" type="pres">
      <dgm:prSet presAssocID="{1E6FDDD0-E5A2-4A84-9DA3-BC4EC1C3535A}" presName="composite2" presStyleCnt="0"/>
      <dgm:spPr/>
    </dgm:pt>
    <dgm:pt modelId="{2F1981CF-2445-4C2D-90A9-00007AC6C84E}" type="pres">
      <dgm:prSet presAssocID="{1E6FDDD0-E5A2-4A84-9DA3-BC4EC1C3535A}" presName="background2" presStyleLbl="node2" presStyleIdx="4" presStyleCnt="6"/>
      <dgm:spPr/>
    </dgm:pt>
    <dgm:pt modelId="{71055FBC-C31F-421B-8DD3-2E8C298D89C4}" type="pres">
      <dgm:prSet presAssocID="{1E6FDDD0-E5A2-4A84-9DA3-BC4EC1C3535A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64E5C13-91BF-4BB0-866A-83384B9E847B}" type="pres">
      <dgm:prSet presAssocID="{1E6FDDD0-E5A2-4A84-9DA3-BC4EC1C3535A}" presName="hierChild3" presStyleCnt="0"/>
      <dgm:spPr/>
    </dgm:pt>
    <dgm:pt modelId="{BDC253EF-3A68-4760-821C-9F6EE449ADB3}" type="pres">
      <dgm:prSet presAssocID="{1CF5AB98-4A6A-471B-A22A-11B65FE38ACB}" presName="Name10" presStyleLbl="parChTrans1D2" presStyleIdx="5" presStyleCnt="6"/>
      <dgm:spPr/>
      <dgm:t>
        <a:bodyPr/>
        <a:lstStyle/>
        <a:p>
          <a:endParaRPr lang="el-GR"/>
        </a:p>
      </dgm:t>
    </dgm:pt>
    <dgm:pt modelId="{87B39A9F-A261-40AA-B4B6-3D84E1FC53D3}" type="pres">
      <dgm:prSet presAssocID="{5BCAC471-6FAD-4380-B5F0-5DA1A92FE481}" presName="hierRoot2" presStyleCnt="0"/>
      <dgm:spPr/>
    </dgm:pt>
    <dgm:pt modelId="{C96B8673-1566-4194-A329-5737A15115F9}" type="pres">
      <dgm:prSet presAssocID="{5BCAC471-6FAD-4380-B5F0-5DA1A92FE481}" presName="composite2" presStyleCnt="0"/>
      <dgm:spPr/>
    </dgm:pt>
    <dgm:pt modelId="{59625E9C-8071-4C4F-8DF6-A68ACF93F727}" type="pres">
      <dgm:prSet presAssocID="{5BCAC471-6FAD-4380-B5F0-5DA1A92FE481}" presName="background2" presStyleLbl="node2" presStyleIdx="5" presStyleCnt="6"/>
      <dgm:spPr/>
    </dgm:pt>
    <dgm:pt modelId="{8AF25064-31F8-4DE1-9142-49BF2C54BEBE}" type="pres">
      <dgm:prSet presAssocID="{5BCAC471-6FAD-4380-B5F0-5DA1A92FE481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07E99F1-57AB-4534-A183-D62809A686E4}" type="pres">
      <dgm:prSet presAssocID="{5BCAC471-6FAD-4380-B5F0-5DA1A92FE481}" presName="hierChild3" presStyleCnt="0"/>
      <dgm:spPr/>
    </dgm:pt>
  </dgm:ptLst>
  <dgm:cxnLst>
    <dgm:cxn modelId="{3A77224E-6B48-4F72-8E62-AF7B7AC784F4}" srcId="{35E37145-153B-4BF9-84FD-61D6BF231C95}" destId="{BDFC4073-D587-4C52-8560-48DCEA1D56AC}" srcOrd="3" destOrd="0" parTransId="{94DB11DE-BDCE-4860-95B7-81A449D4BDA4}" sibTransId="{F6BA818A-02DD-40F2-9CD2-80CCAD7B553D}"/>
    <dgm:cxn modelId="{17F88116-7468-4DDF-A000-9763262CFC77}" type="presOf" srcId="{94DB11DE-BDCE-4860-95B7-81A449D4BDA4}" destId="{9F6AB372-1E4F-47A7-B3FF-A849B13DA42C}" srcOrd="0" destOrd="0" presId="urn:microsoft.com/office/officeart/2005/8/layout/hierarchy1"/>
    <dgm:cxn modelId="{30E3996D-DEF3-40F2-ACE0-1B900186732F}" type="presOf" srcId="{C7884228-4514-44DC-8BE2-C21C54AD11A5}" destId="{E6690889-830A-484D-8F6D-623DCB82CE97}" srcOrd="0" destOrd="0" presId="urn:microsoft.com/office/officeart/2005/8/layout/hierarchy1"/>
    <dgm:cxn modelId="{75CBEDBE-27D5-4D1F-97F1-0F33FEDB7763}" type="presOf" srcId="{C3A451ED-2716-4118-BE6E-FE8CD1AC5358}" destId="{6DF2672C-4FD2-44C6-A73E-215FFE55FB8B}" srcOrd="0" destOrd="0" presId="urn:microsoft.com/office/officeart/2005/8/layout/hierarchy1"/>
    <dgm:cxn modelId="{28A1C9A9-F670-4D03-A566-DA9CF12D6A0B}" type="presOf" srcId="{9393A129-7AAC-4A32-94AB-2D520723B3A3}" destId="{AB54F36B-CA29-45D7-8522-20E9A6CD8655}" srcOrd="0" destOrd="0" presId="urn:microsoft.com/office/officeart/2005/8/layout/hierarchy1"/>
    <dgm:cxn modelId="{09613515-0A6A-4747-BE52-B76394D941C8}" type="presOf" srcId="{1E6FDDD0-E5A2-4A84-9DA3-BC4EC1C3535A}" destId="{71055FBC-C31F-421B-8DD3-2E8C298D89C4}" srcOrd="0" destOrd="0" presId="urn:microsoft.com/office/officeart/2005/8/layout/hierarchy1"/>
    <dgm:cxn modelId="{54FBE0E6-B663-4334-9807-472B0CFCEB13}" type="presOf" srcId="{F9E8A3AF-1B4C-4347-893D-0793F93183D0}" destId="{896AFCD5-0E23-45C0-A18E-C0FC94789E59}" srcOrd="0" destOrd="0" presId="urn:microsoft.com/office/officeart/2005/8/layout/hierarchy1"/>
    <dgm:cxn modelId="{F81F0F7B-899F-419A-9F45-FCF584883DC1}" type="presOf" srcId="{A32B35AC-D20F-4792-A265-B54513C0FC49}" destId="{C34771FD-27BE-41B1-AC2E-E8401582E47D}" srcOrd="0" destOrd="0" presId="urn:microsoft.com/office/officeart/2005/8/layout/hierarchy1"/>
    <dgm:cxn modelId="{EB23CD86-4E9C-48D6-991D-117C5060CB47}" type="presOf" srcId="{BDFC4073-D587-4C52-8560-48DCEA1D56AC}" destId="{E174A84F-813C-4534-BBE5-DE6DF28EE27E}" srcOrd="0" destOrd="0" presId="urn:microsoft.com/office/officeart/2005/8/layout/hierarchy1"/>
    <dgm:cxn modelId="{CE6C2521-9DE3-480B-87D9-BD3B8BD33820}" srcId="{35E37145-153B-4BF9-84FD-61D6BF231C95}" destId="{4299F39A-EA7C-4F0A-91B3-96AD8F6BFFD2}" srcOrd="0" destOrd="0" parTransId="{A32B35AC-D20F-4792-A265-B54513C0FC49}" sibTransId="{AF9165B1-F314-4528-A80B-27BE3CFD4174}"/>
    <dgm:cxn modelId="{5078300E-8349-4645-803F-DEE84D90B0B8}" srcId="{35E37145-153B-4BF9-84FD-61D6BF231C95}" destId="{5BCAC471-6FAD-4380-B5F0-5DA1A92FE481}" srcOrd="5" destOrd="0" parTransId="{1CF5AB98-4A6A-471B-A22A-11B65FE38ACB}" sibTransId="{256121ED-A022-498A-91FF-FF12696D660C}"/>
    <dgm:cxn modelId="{2344A4C1-A0A8-4B4F-9335-48184C9A7CAD}" type="presOf" srcId="{881B9EA7-F729-4D39-9283-C00040518F23}" destId="{2D64EE9A-EBFC-4CCB-A025-1AF71FC72C7B}" srcOrd="0" destOrd="0" presId="urn:microsoft.com/office/officeart/2005/8/layout/hierarchy1"/>
    <dgm:cxn modelId="{8D6875C5-551D-469B-9FE1-71BE3A70D84D}" type="presOf" srcId="{35E37145-153B-4BF9-84FD-61D6BF231C95}" destId="{11943AC4-C4A2-4B2A-8578-BC9AFC058B16}" srcOrd="0" destOrd="0" presId="urn:microsoft.com/office/officeart/2005/8/layout/hierarchy1"/>
    <dgm:cxn modelId="{234AA88B-984C-4086-A4B4-7BD279343E1E}" srcId="{35E37145-153B-4BF9-84FD-61D6BF231C95}" destId="{1E6FDDD0-E5A2-4A84-9DA3-BC4EC1C3535A}" srcOrd="4" destOrd="0" parTransId="{9393A129-7AAC-4A32-94AB-2D520723B3A3}" sibTransId="{58593D21-07A0-448E-9F1A-59169D776C74}"/>
    <dgm:cxn modelId="{AA5C3549-142A-4F7D-AD08-4CB8A8FFDD92}" type="presOf" srcId="{CBFAC302-751C-4DE9-97E1-AC225160D441}" destId="{998459FF-D609-4874-B46F-229153E1FFC3}" srcOrd="0" destOrd="0" presId="urn:microsoft.com/office/officeart/2005/8/layout/hierarchy1"/>
    <dgm:cxn modelId="{A8128B76-BDA9-43D2-90FA-B88D3B079389}" type="presOf" srcId="{5BCAC471-6FAD-4380-B5F0-5DA1A92FE481}" destId="{8AF25064-31F8-4DE1-9142-49BF2C54BEBE}" srcOrd="0" destOrd="0" presId="urn:microsoft.com/office/officeart/2005/8/layout/hierarchy1"/>
    <dgm:cxn modelId="{EFA89AE4-B84C-400C-A829-65111FD14637}" srcId="{C7884228-4514-44DC-8BE2-C21C54AD11A5}" destId="{35E37145-153B-4BF9-84FD-61D6BF231C95}" srcOrd="0" destOrd="0" parTransId="{9122B3ED-79A5-4E01-85A5-17B8BEF26040}" sibTransId="{1E937160-557E-4570-9570-82CF69378C8C}"/>
    <dgm:cxn modelId="{729B39F3-5DB3-4213-A283-3D8830014684}" type="presOf" srcId="{4299F39A-EA7C-4F0A-91B3-96AD8F6BFFD2}" destId="{D4D1BF30-02F1-478A-A6CD-E8FEF6D8FDF0}" srcOrd="0" destOrd="0" presId="urn:microsoft.com/office/officeart/2005/8/layout/hierarchy1"/>
    <dgm:cxn modelId="{1F050DBF-DA6B-43EA-9331-353C533C2A1C}" type="presOf" srcId="{1CF5AB98-4A6A-471B-A22A-11B65FE38ACB}" destId="{BDC253EF-3A68-4760-821C-9F6EE449ADB3}" srcOrd="0" destOrd="0" presId="urn:microsoft.com/office/officeart/2005/8/layout/hierarchy1"/>
    <dgm:cxn modelId="{E2FD9D18-DE64-4863-A87B-4883F8DDE6D7}" srcId="{35E37145-153B-4BF9-84FD-61D6BF231C95}" destId="{881B9EA7-F729-4D39-9283-C00040518F23}" srcOrd="1" destOrd="0" parTransId="{F9E8A3AF-1B4C-4347-893D-0793F93183D0}" sibTransId="{4550A8D0-7F7B-4FE6-AC16-881AAB492C07}"/>
    <dgm:cxn modelId="{4FA26AE4-4C75-4C65-8970-167EE6A6334E}" srcId="{35E37145-153B-4BF9-84FD-61D6BF231C95}" destId="{C3A451ED-2716-4118-BE6E-FE8CD1AC5358}" srcOrd="2" destOrd="0" parTransId="{CBFAC302-751C-4DE9-97E1-AC225160D441}" sibTransId="{6F6B8857-09F7-4265-96B5-E78717BAA118}"/>
    <dgm:cxn modelId="{4D4409D6-E0DD-4D7D-B5A4-D4DCD386CF11}" type="presParOf" srcId="{E6690889-830A-484D-8F6D-623DCB82CE97}" destId="{6367058D-85EB-4CFE-B216-D8756067C613}" srcOrd="0" destOrd="0" presId="urn:microsoft.com/office/officeart/2005/8/layout/hierarchy1"/>
    <dgm:cxn modelId="{29EB5EB4-A137-4FB9-8C1E-850C42F2D724}" type="presParOf" srcId="{6367058D-85EB-4CFE-B216-D8756067C613}" destId="{5C210E23-5A04-4B37-B1A1-E96C3AB04533}" srcOrd="0" destOrd="0" presId="urn:microsoft.com/office/officeart/2005/8/layout/hierarchy1"/>
    <dgm:cxn modelId="{6509CE2C-0F28-48D7-A43D-452150850CC3}" type="presParOf" srcId="{5C210E23-5A04-4B37-B1A1-E96C3AB04533}" destId="{6C9C360F-112F-46E4-808B-FD1BACDECEEF}" srcOrd="0" destOrd="0" presId="urn:microsoft.com/office/officeart/2005/8/layout/hierarchy1"/>
    <dgm:cxn modelId="{F0256F56-1804-4CED-8CA5-B5A385A6C6FC}" type="presParOf" srcId="{5C210E23-5A04-4B37-B1A1-E96C3AB04533}" destId="{11943AC4-C4A2-4B2A-8578-BC9AFC058B16}" srcOrd="1" destOrd="0" presId="urn:microsoft.com/office/officeart/2005/8/layout/hierarchy1"/>
    <dgm:cxn modelId="{222192E1-CD31-4513-829C-37FB499D9C73}" type="presParOf" srcId="{6367058D-85EB-4CFE-B216-D8756067C613}" destId="{0D3B5FCA-89B8-4995-A252-A4E2C46A8ED7}" srcOrd="1" destOrd="0" presId="urn:microsoft.com/office/officeart/2005/8/layout/hierarchy1"/>
    <dgm:cxn modelId="{6A46A88C-33C5-4E84-A9BF-46B674510EA0}" type="presParOf" srcId="{0D3B5FCA-89B8-4995-A252-A4E2C46A8ED7}" destId="{C34771FD-27BE-41B1-AC2E-E8401582E47D}" srcOrd="0" destOrd="0" presId="urn:microsoft.com/office/officeart/2005/8/layout/hierarchy1"/>
    <dgm:cxn modelId="{AF734EAB-3122-439E-A172-693A5FD7B440}" type="presParOf" srcId="{0D3B5FCA-89B8-4995-A252-A4E2C46A8ED7}" destId="{7973A3AD-9AFA-4199-A3B0-ACC049168151}" srcOrd="1" destOrd="0" presId="urn:microsoft.com/office/officeart/2005/8/layout/hierarchy1"/>
    <dgm:cxn modelId="{E57C544B-3D7D-4E94-A3C0-D343D74BCA04}" type="presParOf" srcId="{7973A3AD-9AFA-4199-A3B0-ACC049168151}" destId="{6CB01785-6577-45CD-816D-DB2B87A5A52A}" srcOrd="0" destOrd="0" presId="urn:microsoft.com/office/officeart/2005/8/layout/hierarchy1"/>
    <dgm:cxn modelId="{9F8E5729-AAD7-4314-8845-B5254FBA2F54}" type="presParOf" srcId="{6CB01785-6577-45CD-816D-DB2B87A5A52A}" destId="{2605D9F4-A937-49C3-B557-FB5911E6184D}" srcOrd="0" destOrd="0" presId="urn:microsoft.com/office/officeart/2005/8/layout/hierarchy1"/>
    <dgm:cxn modelId="{E71CA6AC-5A2A-4504-975E-E4D14CDBB40B}" type="presParOf" srcId="{6CB01785-6577-45CD-816D-DB2B87A5A52A}" destId="{D4D1BF30-02F1-478A-A6CD-E8FEF6D8FDF0}" srcOrd="1" destOrd="0" presId="urn:microsoft.com/office/officeart/2005/8/layout/hierarchy1"/>
    <dgm:cxn modelId="{C27E6A39-9ED5-434D-8C78-3BC6E0774F9C}" type="presParOf" srcId="{7973A3AD-9AFA-4199-A3B0-ACC049168151}" destId="{9165BFFE-C5CF-4A36-A523-46744EAB9D3F}" srcOrd="1" destOrd="0" presId="urn:microsoft.com/office/officeart/2005/8/layout/hierarchy1"/>
    <dgm:cxn modelId="{38183177-1469-4560-B734-88B861E21DD4}" type="presParOf" srcId="{0D3B5FCA-89B8-4995-A252-A4E2C46A8ED7}" destId="{896AFCD5-0E23-45C0-A18E-C0FC94789E59}" srcOrd="2" destOrd="0" presId="urn:microsoft.com/office/officeart/2005/8/layout/hierarchy1"/>
    <dgm:cxn modelId="{691044E4-E591-46C7-A5B5-2070CF9DA564}" type="presParOf" srcId="{0D3B5FCA-89B8-4995-A252-A4E2C46A8ED7}" destId="{9A4B393D-85B1-49F4-9F9B-9D2C9FA8C8E2}" srcOrd="3" destOrd="0" presId="urn:microsoft.com/office/officeart/2005/8/layout/hierarchy1"/>
    <dgm:cxn modelId="{DEC7ED2E-0181-4C56-99CA-D718B92F2BA2}" type="presParOf" srcId="{9A4B393D-85B1-49F4-9F9B-9D2C9FA8C8E2}" destId="{4B1ADC08-AC29-4D8D-9760-7CEF9B18E4B7}" srcOrd="0" destOrd="0" presId="urn:microsoft.com/office/officeart/2005/8/layout/hierarchy1"/>
    <dgm:cxn modelId="{8B939C09-FE02-479B-96D0-2D9DF28703FE}" type="presParOf" srcId="{4B1ADC08-AC29-4D8D-9760-7CEF9B18E4B7}" destId="{8DF277E8-5F71-4547-A6ED-A819BD61D437}" srcOrd="0" destOrd="0" presId="urn:microsoft.com/office/officeart/2005/8/layout/hierarchy1"/>
    <dgm:cxn modelId="{BF16F721-F64A-4F1F-8471-4F0D174BEBE8}" type="presParOf" srcId="{4B1ADC08-AC29-4D8D-9760-7CEF9B18E4B7}" destId="{2D64EE9A-EBFC-4CCB-A025-1AF71FC72C7B}" srcOrd="1" destOrd="0" presId="urn:microsoft.com/office/officeart/2005/8/layout/hierarchy1"/>
    <dgm:cxn modelId="{B54FEBA0-0FF1-4773-8473-815E8543CD5F}" type="presParOf" srcId="{9A4B393D-85B1-49F4-9F9B-9D2C9FA8C8E2}" destId="{3517F5A7-C0CF-4E10-BB05-F143FAA0EA3C}" srcOrd="1" destOrd="0" presId="urn:microsoft.com/office/officeart/2005/8/layout/hierarchy1"/>
    <dgm:cxn modelId="{16825D2C-E308-402F-8A86-643C409F024D}" type="presParOf" srcId="{0D3B5FCA-89B8-4995-A252-A4E2C46A8ED7}" destId="{998459FF-D609-4874-B46F-229153E1FFC3}" srcOrd="4" destOrd="0" presId="urn:microsoft.com/office/officeart/2005/8/layout/hierarchy1"/>
    <dgm:cxn modelId="{778041F1-B928-4366-9CB7-FBADC196649B}" type="presParOf" srcId="{0D3B5FCA-89B8-4995-A252-A4E2C46A8ED7}" destId="{ED19F826-85AA-44F4-94EB-7957C21A0A2A}" srcOrd="5" destOrd="0" presId="urn:microsoft.com/office/officeart/2005/8/layout/hierarchy1"/>
    <dgm:cxn modelId="{068651B7-26DF-4F67-B048-E5F669337E36}" type="presParOf" srcId="{ED19F826-85AA-44F4-94EB-7957C21A0A2A}" destId="{CBCF5D26-92CB-4CAA-A31F-DAB45FA6C24F}" srcOrd="0" destOrd="0" presId="urn:microsoft.com/office/officeart/2005/8/layout/hierarchy1"/>
    <dgm:cxn modelId="{B5A602B3-8C72-45B0-A016-01599DA9D339}" type="presParOf" srcId="{CBCF5D26-92CB-4CAA-A31F-DAB45FA6C24F}" destId="{2E35DD0E-758D-48B0-B94F-AEFEFBF3235F}" srcOrd="0" destOrd="0" presId="urn:microsoft.com/office/officeart/2005/8/layout/hierarchy1"/>
    <dgm:cxn modelId="{B65BB77A-C886-4A3D-A6BE-15BFE8668BDE}" type="presParOf" srcId="{CBCF5D26-92CB-4CAA-A31F-DAB45FA6C24F}" destId="{6DF2672C-4FD2-44C6-A73E-215FFE55FB8B}" srcOrd="1" destOrd="0" presId="urn:microsoft.com/office/officeart/2005/8/layout/hierarchy1"/>
    <dgm:cxn modelId="{A0538CBC-6D1D-4100-B8AF-08BA43F509A2}" type="presParOf" srcId="{ED19F826-85AA-44F4-94EB-7957C21A0A2A}" destId="{2EFA77BD-B285-42A9-A2F6-7DBA8A18D554}" srcOrd="1" destOrd="0" presId="urn:microsoft.com/office/officeart/2005/8/layout/hierarchy1"/>
    <dgm:cxn modelId="{36CCA473-38DE-4829-A34E-FBAB0727F185}" type="presParOf" srcId="{0D3B5FCA-89B8-4995-A252-A4E2C46A8ED7}" destId="{9F6AB372-1E4F-47A7-B3FF-A849B13DA42C}" srcOrd="6" destOrd="0" presId="urn:microsoft.com/office/officeart/2005/8/layout/hierarchy1"/>
    <dgm:cxn modelId="{0B7F3E0A-D63B-4E21-AA93-687F4ACA1290}" type="presParOf" srcId="{0D3B5FCA-89B8-4995-A252-A4E2C46A8ED7}" destId="{264C7136-6FF4-4D57-A5AD-DE33F43B1B93}" srcOrd="7" destOrd="0" presId="urn:microsoft.com/office/officeart/2005/8/layout/hierarchy1"/>
    <dgm:cxn modelId="{6F1E755D-BAA8-46BD-BEA5-C3D43388535F}" type="presParOf" srcId="{264C7136-6FF4-4D57-A5AD-DE33F43B1B93}" destId="{A030B0D6-7B00-4FA0-82BF-1ADDB0DD449A}" srcOrd="0" destOrd="0" presId="urn:microsoft.com/office/officeart/2005/8/layout/hierarchy1"/>
    <dgm:cxn modelId="{B759FDDD-6BEB-4F44-A5D7-7270A5549F7D}" type="presParOf" srcId="{A030B0D6-7B00-4FA0-82BF-1ADDB0DD449A}" destId="{91891928-2376-4081-930A-0EC3666A7F4C}" srcOrd="0" destOrd="0" presId="urn:microsoft.com/office/officeart/2005/8/layout/hierarchy1"/>
    <dgm:cxn modelId="{5E6862D4-52CC-4E6C-A04D-FC94993D18D8}" type="presParOf" srcId="{A030B0D6-7B00-4FA0-82BF-1ADDB0DD449A}" destId="{E174A84F-813C-4534-BBE5-DE6DF28EE27E}" srcOrd="1" destOrd="0" presId="urn:microsoft.com/office/officeart/2005/8/layout/hierarchy1"/>
    <dgm:cxn modelId="{73B4D3D1-0A71-4239-BFD2-25A713FDD919}" type="presParOf" srcId="{264C7136-6FF4-4D57-A5AD-DE33F43B1B93}" destId="{81AF8983-B3B0-44AF-A8D6-E979ADAA689B}" srcOrd="1" destOrd="0" presId="urn:microsoft.com/office/officeart/2005/8/layout/hierarchy1"/>
    <dgm:cxn modelId="{E1079EAF-90BD-4F1E-AB09-B7F5E2D01945}" type="presParOf" srcId="{0D3B5FCA-89B8-4995-A252-A4E2C46A8ED7}" destId="{AB54F36B-CA29-45D7-8522-20E9A6CD8655}" srcOrd="8" destOrd="0" presId="urn:microsoft.com/office/officeart/2005/8/layout/hierarchy1"/>
    <dgm:cxn modelId="{96552166-5929-4614-9C45-E249F03DFAE8}" type="presParOf" srcId="{0D3B5FCA-89B8-4995-A252-A4E2C46A8ED7}" destId="{96BF80EF-5581-4EF4-8811-415A2EF7D596}" srcOrd="9" destOrd="0" presId="urn:microsoft.com/office/officeart/2005/8/layout/hierarchy1"/>
    <dgm:cxn modelId="{9E0159C9-AF29-49C3-81CF-EE0663064E9E}" type="presParOf" srcId="{96BF80EF-5581-4EF4-8811-415A2EF7D596}" destId="{AC7BA22B-49BB-4938-825E-6A8D7D01A1AA}" srcOrd="0" destOrd="0" presId="urn:microsoft.com/office/officeart/2005/8/layout/hierarchy1"/>
    <dgm:cxn modelId="{66D3D358-AE90-415D-9279-B696CD23B03C}" type="presParOf" srcId="{AC7BA22B-49BB-4938-825E-6A8D7D01A1AA}" destId="{2F1981CF-2445-4C2D-90A9-00007AC6C84E}" srcOrd="0" destOrd="0" presId="urn:microsoft.com/office/officeart/2005/8/layout/hierarchy1"/>
    <dgm:cxn modelId="{42D0D0AD-3441-4FB6-A101-D96EBD3E0388}" type="presParOf" srcId="{AC7BA22B-49BB-4938-825E-6A8D7D01A1AA}" destId="{71055FBC-C31F-421B-8DD3-2E8C298D89C4}" srcOrd="1" destOrd="0" presId="urn:microsoft.com/office/officeart/2005/8/layout/hierarchy1"/>
    <dgm:cxn modelId="{B3C6522F-7BF8-4B46-A05D-347C3800941C}" type="presParOf" srcId="{96BF80EF-5581-4EF4-8811-415A2EF7D596}" destId="{464E5C13-91BF-4BB0-866A-83384B9E847B}" srcOrd="1" destOrd="0" presId="urn:microsoft.com/office/officeart/2005/8/layout/hierarchy1"/>
    <dgm:cxn modelId="{2E274366-297A-4D47-ABB8-ED1771E301D0}" type="presParOf" srcId="{0D3B5FCA-89B8-4995-A252-A4E2C46A8ED7}" destId="{BDC253EF-3A68-4760-821C-9F6EE449ADB3}" srcOrd="10" destOrd="0" presId="urn:microsoft.com/office/officeart/2005/8/layout/hierarchy1"/>
    <dgm:cxn modelId="{8FBB9E04-BCFC-4D3E-AD6A-AE6D58EB6237}" type="presParOf" srcId="{0D3B5FCA-89B8-4995-A252-A4E2C46A8ED7}" destId="{87B39A9F-A261-40AA-B4B6-3D84E1FC53D3}" srcOrd="11" destOrd="0" presId="urn:microsoft.com/office/officeart/2005/8/layout/hierarchy1"/>
    <dgm:cxn modelId="{6FE91050-1FC6-4631-957C-A08F146E483E}" type="presParOf" srcId="{87B39A9F-A261-40AA-B4B6-3D84E1FC53D3}" destId="{C96B8673-1566-4194-A329-5737A15115F9}" srcOrd="0" destOrd="0" presId="urn:microsoft.com/office/officeart/2005/8/layout/hierarchy1"/>
    <dgm:cxn modelId="{71BFE829-2A2A-465B-831B-CA2AD7D1F9ED}" type="presParOf" srcId="{C96B8673-1566-4194-A329-5737A15115F9}" destId="{59625E9C-8071-4C4F-8DF6-A68ACF93F727}" srcOrd="0" destOrd="0" presId="urn:microsoft.com/office/officeart/2005/8/layout/hierarchy1"/>
    <dgm:cxn modelId="{373967E4-8680-4280-A9E9-2BD03F902494}" type="presParOf" srcId="{C96B8673-1566-4194-A329-5737A15115F9}" destId="{8AF25064-31F8-4DE1-9142-49BF2C54BEBE}" srcOrd="1" destOrd="0" presId="urn:microsoft.com/office/officeart/2005/8/layout/hierarchy1"/>
    <dgm:cxn modelId="{B9B78751-1E5D-4158-96FC-C93B5078571D}" type="presParOf" srcId="{87B39A9F-A261-40AA-B4B6-3D84E1FC53D3}" destId="{807E99F1-57AB-4534-A183-D62809A686E4}" srcOrd="1" destOrd="0" presId="urn:microsoft.com/office/officeart/2005/8/layout/hierarchy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EBCC0D-4CBE-4956-AF86-325148940D11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57A3622E-07E6-42A2-887A-EA5E1627E15F}">
      <dgm:prSet phldrT="[Κείμενο]"/>
      <dgm:spPr/>
      <dgm:t>
        <a:bodyPr/>
        <a:lstStyle/>
        <a:p>
          <a:r>
            <a:rPr lang="el-GR" dirty="0" smtClean="0"/>
            <a:t>Οι διακρίσεις</a:t>
          </a:r>
          <a:endParaRPr lang="el-GR" dirty="0"/>
        </a:p>
      </dgm:t>
    </dgm:pt>
    <dgm:pt modelId="{4095DD55-A781-47D1-80B6-05449AC33DE2}" type="parTrans" cxnId="{C19F75B3-00BF-4A9E-A481-793935F15D69}">
      <dgm:prSet/>
      <dgm:spPr/>
      <dgm:t>
        <a:bodyPr/>
        <a:lstStyle/>
        <a:p>
          <a:endParaRPr lang="el-GR"/>
        </a:p>
      </dgm:t>
    </dgm:pt>
    <dgm:pt modelId="{B3E98570-7909-4A48-B1B5-717B6080E28F}" type="sibTrans" cxnId="{C19F75B3-00BF-4A9E-A481-793935F15D69}">
      <dgm:prSet/>
      <dgm:spPr/>
      <dgm:t>
        <a:bodyPr/>
        <a:lstStyle/>
        <a:p>
          <a:endParaRPr lang="el-GR"/>
        </a:p>
      </dgm:t>
    </dgm:pt>
    <dgm:pt modelId="{3FF246A5-50E9-4AB9-AAF5-65039609B78E}">
      <dgm:prSet phldrT="[Κείμενο]"/>
      <dgm:spPr/>
      <dgm:t>
        <a:bodyPr/>
        <a:lstStyle/>
        <a:p>
          <a:r>
            <a:rPr lang="el-GR" dirty="0" smtClean="0"/>
            <a:t>Υψώνουν φραγμούς</a:t>
          </a:r>
          <a:endParaRPr lang="el-GR" dirty="0"/>
        </a:p>
      </dgm:t>
    </dgm:pt>
    <dgm:pt modelId="{C415276E-4251-4A47-9EC0-496F6B776563}" type="parTrans" cxnId="{9FD41CFC-F1F2-46C6-A06B-1402F99C63BC}">
      <dgm:prSet/>
      <dgm:spPr/>
      <dgm:t>
        <a:bodyPr/>
        <a:lstStyle/>
        <a:p>
          <a:endParaRPr lang="el-GR"/>
        </a:p>
      </dgm:t>
    </dgm:pt>
    <dgm:pt modelId="{6CB79358-420B-4484-8481-0F12A3A2B99B}" type="sibTrans" cxnId="{9FD41CFC-F1F2-46C6-A06B-1402F99C63BC}">
      <dgm:prSet/>
      <dgm:spPr/>
      <dgm:t>
        <a:bodyPr/>
        <a:lstStyle/>
        <a:p>
          <a:endParaRPr lang="el-GR"/>
        </a:p>
      </dgm:t>
    </dgm:pt>
    <dgm:pt modelId="{EDCE06FD-487E-4955-A110-5D8F29C86EBD}">
      <dgm:prSet phldrT="[Κείμενο]"/>
      <dgm:spPr/>
      <dgm:t>
        <a:bodyPr/>
        <a:lstStyle/>
        <a:p>
          <a:r>
            <a:rPr lang="el-GR" dirty="0" smtClean="0"/>
            <a:t>Στην επικοινωνία </a:t>
          </a:r>
          <a:endParaRPr lang="el-GR" dirty="0"/>
        </a:p>
      </dgm:t>
    </dgm:pt>
    <dgm:pt modelId="{05170DC1-1AEE-419F-B107-048B133ACCA4}" type="parTrans" cxnId="{8B546DBD-5ACB-4DD2-9C74-4DF3517FB061}">
      <dgm:prSet/>
      <dgm:spPr/>
      <dgm:t>
        <a:bodyPr/>
        <a:lstStyle/>
        <a:p>
          <a:endParaRPr lang="el-GR"/>
        </a:p>
      </dgm:t>
    </dgm:pt>
    <dgm:pt modelId="{7574ABC0-3EC6-437A-BF8B-8CFE5B041671}" type="sibTrans" cxnId="{8B546DBD-5ACB-4DD2-9C74-4DF3517FB061}">
      <dgm:prSet/>
      <dgm:spPr/>
      <dgm:t>
        <a:bodyPr/>
        <a:lstStyle/>
        <a:p>
          <a:endParaRPr lang="el-GR"/>
        </a:p>
      </dgm:t>
    </dgm:pt>
    <dgm:pt modelId="{233F7DD9-4B08-4C18-B783-A9198382F55A}">
      <dgm:prSet phldrT="[Κείμενο]"/>
      <dgm:spPr/>
      <dgm:t>
        <a:bodyPr/>
        <a:lstStyle/>
        <a:p>
          <a:r>
            <a:rPr lang="el-GR" dirty="0" smtClean="0"/>
            <a:t>Και έντονες κοινωνικές αντιπαραθέσεις</a:t>
          </a:r>
          <a:endParaRPr lang="el-GR" dirty="0"/>
        </a:p>
      </dgm:t>
    </dgm:pt>
    <dgm:pt modelId="{4D7C45FC-9DD4-4790-8FB7-0B45AFD2BA45}" type="parTrans" cxnId="{3AC13C3B-E325-45D4-8EAE-D09AFA2CFA6B}">
      <dgm:prSet/>
      <dgm:spPr/>
      <dgm:t>
        <a:bodyPr/>
        <a:lstStyle/>
        <a:p>
          <a:endParaRPr lang="el-GR"/>
        </a:p>
      </dgm:t>
    </dgm:pt>
    <dgm:pt modelId="{711C8F0A-51AF-4DD2-8CC0-E2CA8C1D2339}" type="sibTrans" cxnId="{3AC13C3B-E325-45D4-8EAE-D09AFA2CFA6B}">
      <dgm:prSet/>
      <dgm:spPr/>
      <dgm:t>
        <a:bodyPr/>
        <a:lstStyle/>
        <a:p>
          <a:endParaRPr lang="el-GR"/>
        </a:p>
      </dgm:t>
    </dgm:pt>
    <dgm:pt modelId="{F5478587-DD3D-444F-87C4-2B812B868461}" type="pres">
      <dgm:prSet presAssocID="{FAEBCC0D-4CBE-4956-AF86-325148940D11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D74B71CB-F4F8-4E96-B910-43565B62F3DC}" type="pres">
      <dgm:prSet presAssocID="{57A3622E-07E6-42A2-887A-EA5E1627E15F}" presName="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ACE592-0AFC-4154-9B74-85BF83CF842D}" type="pres">
      <dgm:prSet presAssocID="{B3E98570-7909-4A48-B1B5-717B6080E28F}" presName="sibTrans" presStyleLbl="sibTrans2D1" presStyleIdx="0" presStyleCnt="3"/>
      <dgm:spPr/>
      <dgm:t>
        <a:bodyPr/>
        <a:lstStyle/>
        <a:p>
          <a:endParaRPr lang="el-GR"/>
        </a:p>
      </dgm:t>
    </dgm:pt>
    <dgm:pt modelId="{F626AF8F-1F27-482D-9059-0C8DECF7988A}" type="pres">
      <dgm:prSet presAssocID="{3FF246A5-50E9-4AB9-AAF5-65039609B78E}" presName="middleNode" presStyleCnt="0"/>
      <dgm:spPr/>
    </dgm:pt>
    <dgm:pt modelId="{6EAD1A76-E805-48F7-8DCA-0A80E2A4171F}" type="pres">
      <dgm:prSet presAssocID="{3FF246A5-50E9-4AB9-AAF5-65039609B78E}" presName="padding" presStyleLbl="node1" presStyleIdx="0" presStyleCnt="4"/>
      <dgm:spPr/>
    </dgm:pt>
    <dgm:pt modelId="{5A9DFA66-14A0-411B-B852-456C0B977299}" type="pres">
      <dgm:prSet presAssocID="{3FF246A5-50E9-4AB9-AAF5-65039609B78E}" presName="shap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84FC1D-2CCD-4C36-A056-C03C39A272A5}" type="pres">
      <dgm:prSet presAssocID="{6CB79358-420B-4484-8481-0F12A3A2B99B}" presName="sibTrans" presStyleLbl="sibTrans2D1" presStyleIdx="1" presStyleCnt="3"/>
      <dgm:spPr/>
      <dgm:t>
        <a:bodyPr/>
        <a:lstStyle/>
        <a:p>
          <a:endParaRPr lang="el-GR"/>
        </a:p>
      </dgm:t>
    </dgm:pt>
    <dgm:pt modelId="{FC084647-52CC-402E-A117-6339DE08539A}" type="pres">
      <dgm:prSet presAssocID="{EDCE06FD-487E-4955-A110-5D8F29C86EBD}" presName="middleNode" presStyleCnt="0"/>
      <dgm:spPr/>
    </dgm:pt>
    <dgm:pt modelId="{DE4F601C-81D7-4363-B591-D588587A0BAF}" type="pres">
      <dgm:prSet presAssocID="{EDCE06FD-487E-4955-A110-5D8F29C86EBD}" presName="padding" presStyleLbl="node1" presStyleIdx="1" presStyleCnt="4"/>
      <dgm:spPr/>
    </dgm:pt>
    <dgm:pt modelId="{E278B1C5-8BB3-4032-B53B-415269708905}" type="pres">
      <dgm:prSet presAssocID="{EDCE06FD-487E-4955-A110-5D8F29C86EBD}" presName="shap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EEE23E-7EEB-4DDA-955A-8AD1736B8440}" type="pres">
      <dgm:prSet presAssocID="{7574ABC0-3EC6-437A-BF8B-8CFE5B041671}" presName="sibTrans" presStyleLbl="sibTrans2D1" presStyleIdx="2" presStyleCnt="3"/>
      <dgm:spPr/>
      <dgm:t>
        <a:bodyPr/>
        <a:lstStyle/>
        <a:p>
          <a:endParaRPr lang="el-GR"/>
        </a:p>
      </dgm:t>
    </dgm:pt>
    <dgm:pt modelId="{8FFB2EBB-03CA-478F-BCA2-71D093B22AF9}" type="pres">
      <dgm:prSet presAssocID="{233F7DD9-4B08-4C18-B783-A9198382F55A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AC13C3B-E325-45D4-8EAE-D09AFA2CFA6B}" srcId="{FAEBCC0D-4CBE-4956-AF86-325148940D11}" destId="{233F7DD9-4B08-4C18-B783-A9198382F55A}" srcOrd="3" destOrd="0" parTransId="{4D7C45FC-9DD4-4790-8FB7-0B45AFD2BA45}" sibTransId="{711C8F0A-51AF-4DD2-8CC0-E2CA8C1D2339}"/>
    <dgm:cxn modelId="{9FD41CFC-F1F2-46C6-A06B-1402F99C63BC}" srcId="{FAEBCC0D-4CBE-4956-AF86-325148940D11}" destId="{3FF246A5-50E9-4AB9-AAF5-65039609B78E}" srcOrd="1" destOrd="0" parTransId="{C415276E-4251-4A47-9EC0-496F6B776563}" sibTransId="{6CB79358-420B-4484-8481-0F12A3A2B99B}"/>
    <dgm:cxn modelId="{1B8F8FB7-91B9-4145-B74E-C35E162F7E83}" type="presOf" srcId="{7574ABC0-3EC6-437A-BF8B-8CFE5B041671}" destId="{19EEE23E-7EEB-4DDA-955A-8AD1736B8440}" srcOrd="0" destOrd="0" presId="urn:microsoft.com/office/officeart/2005/8/layout/bProcess2"/>
    <dgm:cxn modelId="{3E8257BF-3182-4120-BB99-ADEA91F8879E}" type="presOf" srcId="{EDCE06FD-487E-4955-A110-5D8F29C86EBD}" destId="{E278B1C5-8BB3-4032-B53B-415269708905}" srcOrd="0" destOrd="0" presId="urn:microsoft.com/office/officeart/2005/8/layout/bProcess2"/>
    <dgm:cxn modelId="{ED1D9AF5-26C2-4DEC-A1F9-FBEC42787CE4}" type="presOf" srcId="{3FF246A5-50E9-4AB9-AAF5-65039609B78E}" destId="{5A9DFA66-14A0-411B-B852-456C0B977299}" srcOrd="0" destOrd="0" presId="urn:microsoft.com/office/officeart/2005/8/layout/bProcess2"/>
    <dgm:cxn modelId="{185101C0-F5E4-4D91-B5E6-331DC8173AAC}" type="presOf" srcId="{6CB79358-420B-4484-8481-0F12A3A2B99B}" destId="{1084FC1D-2CCD-4C36-A056-C03C39A272A5}" srcOrd="0" destOrd="0" presId="urn:microsoft.com/office/officeart/2005/8/layout/bProcess2"/>
    <dgm:cxn modelId="{8B546DBD-5ACB-4DD2-9C74-4DF3517FB061}" srcId="{FAEBCC0D-4CBE-4956-AF86-325148940D11}" destId="{EDCE06FD-487E-4955-A110-5D8F29C86EBD}" srcOrd="2" destOrd="0" parTransId="{05170DC1-1AEE-419F-B107-048B133ACCA4}" sibTransId="{7574ABC0-3EC6-437A-BF8B-8CFE5B041671}"/>
    <dgm:cxn modelId="{0854B795-4522-4E3C-9304-B55D9C13E805}" type="presOf" srcId="{233F7DD9-4B08-4C18-B783-A9198382F55A}" destId="{8FFB2EBB-03CA-478F-BCA2-71D093B22AF9}" srcOrd="0" destOrd="0" presId="urn:microsoft.com/office/officeart/2005/8/layout/bProcess2"/>
    <dgm:cxn modelId="{AF4A1C6A-2F31-4B1E-9EB1-05EA1EE3AD14}" type="presOf" srcId="{FAEBCC0D-4CBE-4956-AF86-325148940D11}" destId="{F5478587-DD3D-444F-87C4-2B812B868461}" srcOrd="0" destOrd="0" presId="urn:microsoft.com/office/officeart/2005/8/layout/bProcess2"/>
    <dgm:cxn modelId="{C19F75B3-00BF-4A9E-A481-793935F15D69}" srcId="{FAEBCC0D-4CBE-4956-AF86-325148940D11}" destId="{57A3622E-07E6-42A2-887A-EA5E1627E15F}" srcOrd="0" destOrd="0" parTransId="{4095DD55-A781-47D1-80B6-05449AC33DE2}" sibTransId="{B3E98570-7909-4A48-B1B5-717B6080E28F}"/>
    <dgm:cxn modelId="{C95EAAA0-8A60-4992-9FF4-9C466D6CBE10}" type="presOf" srcId="{57A3622E-07E6-42A2-887A-EA5E1627E15F}" destId="{D74B71CB-F4F8-4E96-B910-43565B62F3DC}" srcOrd="0" destOrd="0" presId="urn:microsoft.com/office/officeart/2005/8/layout/bProcess2"/>
    <dgm:cxn modelId="{D16D047D-4A0F-4ADF-961C-0810354CEE32}" type="presOf" srcId="{B3E98570-7909-4A48-B1B5-717B6080E28F}" destId="{3EACE592-0AFC-4154-9B74-85BF83CF842D}" srcOrd="0" destOrd="0" presId="urn:microsoft.com/office/officeart/2005/8/layout/bProcess2"/>
    <dgm:cxn modelId="{3A4BF749-19E2-4454-89F7-5F3BA0CE65CC}" type="presParOf" srcId="{F5478587-DD3D-444F-87C4-2B812B868461}" destId="{D74B71CB-F4F8-4E96-B910-43565B62F3DC}" srcOrd="0" destOrd="0" presId="urn:microsoft.com/office/officeart/2005/8/layout/bProcess2"/>
    <dgm:cxn modelId="{51756AA8-25AE-4214-B7EE-FD64902C052C}" type="presParOf" srcId="{F5478587-DD3D-444F-87C4-2B812B868461}" destId="{3EACE592-0AFC-4154-9B74-85BF83CF842D}" srcOrd="1" destOrd="0" presId="urn:microsoft.com/office/officeart/2005/8/layout/bProcess2"/>
    <dgm:cxn modelId="{7F08B997-F075-4EC7-A1EF-505C8D7D21BE}" type="presParOf" srcId="{F5478587-DD3D-444F-87C4-2B812B868461}" destId="{F626AF8F-1F27-482D-9059-0C8DECF7988A}" srcOrd="2" destOrd="0" presId="urn:microsoft.com/office/officeart/2005/8/layout/bProcess2"/>
    <dgm:cxn modelId="{C3D96509-B3EA-491C-AC45-2D94A43CC5DF}" type="presParOf" srcId="{F626AF8F-1F27-482D-9059-0C8DECF7988A}" destId="{6EAD1A76-E805-48F7-8DCA-0A80E2A4171F}" srcOrd="0" destOrd="0" presId="urn:microsoft.com/office/officeart/2005/8/layout/bProcess2"/>
    <dgm:cxn modelId="{6D051F27-A9D0-4C63-8316-31FD282C2CD8}" type="presParOf" srcId="{F626AF8F-1F27-482D-9059-0C8DECF7988A}" destId="{5A9DFA66-14A0-411B-B852-456C0B977299}" srcOrd="1" destOrd="0" presId="urn:microsoft.com/office/officeart/2005/8/layout/bProcess2"/>
    <dgm:cxn modelId="{7D5FF579-7A21-436F-A84B-FEEF4AC5FCCC}" type="presParOf" srcId="{F5478587-DD3D-444F-87C4-2B812B868461}" destId="{1084FC1D-2CCD-4C36-A056-C03C39A272A5}" srcOrd="3" destOrd="0" presId="urn:microsoft.com/office/officeart/2005/8/layout/bProcess2"/>
    <dgm:cxn modelId="{58C96045-9B02-4AC8-88EE-3BB465E346EA}" type="presParOf" srcId="{F5478587-DD3D-444F-87C4-2B812B868461}" destId="{FC084647-52CC-402E-A117-6339DE08539A}" srcOrd="4" destOrd="0" presId="urn:microsoft.com/office/officeart/2005/8/layout/bProcess2"/>
    <dgm:cxn modelId="{B6428C69-1324-4F7A-84A0-B46332CBEBC5}" type="presParOf" srcId="{FC084647-52CC-402E-A117-6339DE08539A}" destId="{DE4F601C-81D7-4363-B591-D588587A0BAF}" srcOrd="0" destOrd="0" presId="urn:microsoft.com/office/officeart/2005/8/layout/bProcess2"/>
    <dgm:cxn modelId="{F2D60D56-D52E-4781-A1AD-C6F34D10B93F}" type="presParOf" srcId="{FC084647-52CC-402E-A117-6339DE08539A}" destId="{E278B1C5-8BB3-4032-B53B-415269708905}" srcOrd="1" destOrd="0" presId="urn:microsoft.com/office/officeart/2005/8/layout/bProcess2"/>
    <dgm:cxn modelId="{2D1B609A-09FA-4815-95D9-189E9F69D8BC}" type="presParOf" srcId="{F5478587-DD3D-444F-87C4-2B812B868461}" destId="{19EEE23E-7EEB-4DDA-955A-8AD1736B8440}" srcOrd="5" destOrd="0" presId="urn:microsoft.com/office/officeart/2005/8/layout/bProcess2"/>
    <dgm:cxn modelId="{26753B96-E5DE-4FBA-99B2-7B60D071FC48}" type="presParOf" srcId="{F5478587-DD3D-444F-87C4-2B812B868461}" destId="{8FFB2EBB-03CA-478F-BCA2-71D093B22AF9}" srcOrd="6" destOrd="0" presId="urn:microsoft.com/office/officeart/2005/8/layout/bProcess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B590C3-2642-40DD-B922-91BB8CF710CC}" type="doc">
      <dgm:prSet loTypeId="urn:microsoft.com/office/officeart/2005/8/layout/arrow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E8B1AEA2-830B-4FAF-83FE-952D58A82D66}">
      <dgm:prSet phldrT="[Κείμενο]"/>
      <dgm:spPr/>
      <dgm:t>
        <a:bodyPr/>
        <a:lstStyle/>
        <a:p>
          <a:r>
            <a:rPr lang="el-GR" dirty="0" smtClean="0"/>
            <a:t>Κάποια άτομα αισθάνονται αποκλεισμένα και αντιδρούν με βίαιο τρόπο</a:t>
          </a:r>
          <a:endParaRPr lang="el-GR" dirty="0"/>
        </a:p>
      </dgm:t>
    </dgm:pt>
    <dgm:pt modelId="{31B1C433-0613-4790-BA23-00144F1339A4}" type="parTrans" cxnId="{3588E756-C37D-44CF-88D6-C30FDC3BA43F}">
      <dgm:prSet/>
      <dgm:spPr/>
      <dgm:t>
        <a:bodyPr/>
        <a:lstStyle/>
        <a:p>
          <a:endParaRPr lang="el-GR"/>
        </a:p>
      </dgm:t>
    </dgm:pt>
    <dgm:pt modelId="{0661F769-7528-481C-998C-D503D2A9D6AB}" type="sibTrans" cxnId="{3588E756-C37D-44CF-88D6-C30FDC3BA43F}">
      <dgm:prSet/>
      <dgm:spPr/>
      <dgm:t>
        <a:bodyPr/>
        <a:lstStyle/>
        <a:p>
          <a:endParaRPr lang="el-GR"/>
        </a:p>
      </dgm:t>
    </dgm:pt>
    <dgm:pt modelId="{4E63A2B9-A923-47B3-95E7-253BEA6A8423}">
      <dgm:prSet phldrT="[Κείμενο]"/>
      <dgm:spPr/>
      <dgm:t>
        <a:bodyPr/>
        <a:lstStyle/>
        <a:p>
          <a:r>
            <a:rPr lang="el-GR" dirty="0" smtClean="0"/>
            <a:t>Άλλα άτομα αισθάνονται υπεροχή και την επιβάλλουν λόγω αδυναμίας των υπολοίπων.</a:t>
          </a:r>
          <a:endParaRPr lang="el-GR" dirty="0"/>
        </a:p>
      </dgm:t>
    </dgm:pt>
    <dgm:pt modelId="{37FB6AAB-0565-435F-9FAF-CF73305C4D27}" type="parTrans" cxnId="{854FE43E-21F1-4FBE-B92D-4EDA6E9E4EFF}">
      <dgm:prSet/>
      <dgm:spPr/>
      <dgm:t>
        <a:bodyPr/>
        <a:lstStyle/>
        <a:p>
          <a:endParaRPr lang="el-GR"/>
        </a:p>
      </dgm:t>
    </dgm:pt>
    <dgm:pt modelId="{5C5748C9-6BE7-439D-87F1-F913CEF40BDB}" type="sibTrans" cxnId="{854FE43E-21F1-4FBE-B92D-4EDA6E9E4EFF}">
      <dgm:prSet/>
      <dgm:spPr/>
      <dgm:t>
        <a:bodyPr/>
        <a:lstStyle/>
        <a:p>
          <a:endParaRPr lang="el-GR"/>
        </a:p>
      </dgm:t>
    </dgm:pt>
    <dgm:pt modelId="{980B9A87-C5FE-4302-93D5-7481BF944C3F}" type="pres">
      <dgm:prSet presAssocID="{EDB590C3-2642-40DD-B922-91BB8CF710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6F91A27-C43D-4B02-9701-FAD9903FCF3F}" type="pres">
      <dgm:prSet presAssocID="{E8B1AEA2-830B-4FAF-83FE-952D58A82D6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D0EE03-0E21-4FFB-9FB6-07335F99DBF5}" type="pres">
      <dgm:prSet presAssocID="{4E63A2B9-A923-47B3-95E7-253BEA6A842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B5F9C4E-F665-4B03-94F8-54432D4E8B28}" type="presOf" srcId="{EDB590C3-2642-40DD-B922-91BB8CF710CC}" destId="{980B9A87-C5FE-4302-93D5-7481BF944C3F}" srcOrd="0" destOrd="0" presId="urn:microsoft.com/office/officeart/2005/8/layout/arrow1"/>
    <dgm:cxn modelId="{3588E756-C37D-44CF-88D6-C30FDC3BA43F}" srcId="{EDB590C3-2642-40DD-B922-91BB8CF710CC}" destId="{E8B1AEA2-830B-4FAF-83FE-952D58A82D66}" srcOrd="0" destOrd="0" parTransId="{31B1C433-0613-4790-BA23-00144F1339A4}" sibTransId="{0661F769-7528-481C-998C-D503D2A9D6AB}"/>
    <dgm:cxn modelId="{93267045-19A3-43E1-B40E-16B5845BFC29}" type="presOf" srcId="{4E63A2B9-A923-47B3-95E7-253BEA6A8423}" destId="{F0D0EE03-0E21-4FFB-9FB6-07335F99DBF5}" srcOrd="0" destOrd="0" presId="urn:microsoft.com/office/officeart/2005/8/layout/arrow1"/>
    <dgm:cxn modelId="{854FE43E-21F1-4FBE-B92D-4EDA6E9E4EFF}" srcId="{EDB590C3-2642-40DD-B922-91BB8CF710CC}" destId="{4E63A2B9-A923-47B3-95E7-253BEA6A8423}" srcOrd="1" destOrd="0" parTransId="{37FB6AAB-0565-435F-9FAF-CF73305C4D27}" sibTransId="{5C5748C9-6BE7-439D-87F1-F913CEF40BDB}"/>
    <dgm:cxn modelId="{3D7C2910-E09C-4913-9B34-843356B1B04D}" type="presOf" srcId="{E8B1AEA2-830B-4FAF-83FE-952D58A82D66}" destId="{16F91A27-C43D-4B02-9701-FAD9903FCF3F}" srcOrd="0" destOrd="0" presId="urn:microsoft.com/office/officeart/2005/8/layout/arrow1"/>
    <dgm:cxn modelId="{DC567057-65F9-4E70-A65A-1E825666E776}" type="presParOf" srcId="{980B9A87-C5FE-4302-93D5-7481BF944C3F}" destId="{16F91A27-C43D-4B02-9701-FAD9903FCF3F}" srcOrd="0" destOrd="0" presId="urn:microsoft.com/office/officeart/2005/8/layout/arrow1"/>
    <dgm:cxn modelId="{EC64B279-83CF-4E7D-9D81-BF2F5087AB89}" type="presParOf" srcId="{980B9A87-C5FE-4302-93D5-7481BF944C3F}" destId="{F0D0EE03-0E21-4FFB-9FB6-07335F99DBF5}" srcOrd="1" destOrd="0" presId="urn:microsoft.com/office/officeart/2005/8/layout/arrow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C5172A-9922-4484-A7EC-9FF532A05A60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1DFF1EA7-C873-442D-B7E5-6F1E2D199D6B}">
      <dgm:prSet phldrT="[Κείμενο]"/>
      <dgm:spPr/>
      <dgm:t>
        <a:bodyPr/>
        <a:lstStyle/>
        <a:p>
          <a:r>
            <a:rPr lang="el-GR" dirty="0" smtClean="0"/>
            <a:t>Στις δημοκρατικές κοινωνίες ακολουθείται σχεδιασμένη πολιτική.  </a:t>
          </a:r>
          <a:endParaRPr lang="el-GR" dirty="0"/>
        </a:p>
      </dgm:t>
    </dgm:pt>
    <dgm:pt modelId="{6CD60A87-F232-497A-AE15-4CC096DD9AD8}" type="parTrans" cxnId="{9C19C31D-CC87-4E8F-BBFD-B09AE1947E83}">
      <dgm:prSet/>
      <dgm:spPr/>
      <dgm:t>
        <a:bodyPr/>
        <a:lstStyle/>
        <a:p>
          <a:endParaRPr lang="el-GR"/>
        </a:p>
      </dgm:t>
    </dgm:pt>
    <dgm:pt modelId="{D91353B8-756D-45BC-A3FF-036FF120D173}" type="sibTrans" cxnId="{9C19C31D-CC87-4E8F-BBFD-B09AE1947E83}">
      <dgm:prSet/>
      <dgm:spPr/>
      <dgm:t>
        <a:bodyPr/>
        <a:lstStyle/>
        <a:p>
          <a:endParaRPr lang="el-GR"/>
        </a:p>
      </dgm:t>
    </dgm:pt>
    <dgm:pt modelId="{4753C778-B34F-4A87-8D57-4CAF5389DDCF}">
      <dgm:prSet phldrT="[Κείμενο]"/>
      <dgm:spPr/>
      <dgm:t>
        <a:bodyPr/>
        <a:lstStyle/>
        <a:p>
          <a:r>
            <a:rPr lang="el-GR" dirty="0" smtClean="0"/>
            <a:t>Διασφαλίζονται τα δικαιώματα του ανθρώπου και του πολίτη.</a:t>
          </a:r>
          <a:endParaRPr lang="el-GR" dirty="0"/>
        </a:p>
      </dgm:t>
    </dgm:pt>
    <dgm:pt modelId="{8D5462AD-F99C-496E-BE54-038E6298B091}" type="parTrans" cxnId="{F28F7740-0DCF-4743-9C26-5778642A20A1}">
      <dgm:prSet/>
      <dgm:spPr/>
      <dgm:t>
        <a:bodyPr/>
        <a:lstStyle/>
        <a:p>
          <a:endParaRPr lang="el-GR"/>
        </a:p>
      </dgm:t>
    </dgm:pt>
    <dgm:pt modelId="{3235D0A6-FB43-4B60-A925-1AB22B0B82A3}" type="sibTrans" cxnId="{F28F7740-0DCF-4743-9C26-5778642A20A1}">
      <dgm:prSet/>
      <dgm:spPr/>
      <dgm:t>
        <a:bodyPr/>
        <a:lstStyle/>
        <a:p>
          <a:endParaRPr lang="el-GR"/>
        </a:p>
      </dgm:t>
    </dgm:pt>
    <dgm:pt modelId="{EA10DAD1-117B-4340-9175-99E004FBF1C6}">
      <dgm:prSet phldrT="[Κείμενο]"/>
      <dgm:spPr/>
      <dgm:t>
        <a:bodyPr/>
        <a:lstStyle/>
        <a:p>
          <a:r>
            <a:rPr lang="el-GR" dirty="0" smtClean="0"/>
            <a:t>Παρέχεται βοήθεια στις μειονότητες.</a:t>
          </a:r>
          <a:endParaRPr lang="el-GR" dirty="0"/>
        </a:p>
      </dgm:t>
    </dgm:pt>
    <dgm:pt modelId="{1AC96BF2-4755-4016-9EAB-6B7822A7FC72}" type="parTrans" cxnId="{CBF584C1-E65A-4BCE-98A3-1E3DF68F6C95}">
      <dgm:prSet/>
      <dgm:spPr/>
      <dgm:t>
        <a:bodyPr/>
        <a:lstStyle/>
        <a:p>
          <a:endParaRPr lang="el-GR"/>
        </a:p>
      </dgm:t>
    </dgm:pt>
    <dgm:pt modelId="{DA386545-08A8-4F9A-8F02-DA8534720284}" type="sibTrans" cxnId="{CBF584C1-E65A-4BCE-98A3-1E3DF68F6C95}">
      <dgm:prSet/>
      <dgm:spPr/>
      <dgm:t>
        <a:bodyPr/>
        <a:lstStyle/>
        <a:p>
          <a:endParaRPr lang="el-GR"/>
        </a:p>
      </dgm:t>
    </dgm:pt>
    <dgm:pt modelId="{92E4693C-A8CB-4ABE-867B-89AF38725B66}">
      <dgm:prSet phldrT="[Κείμενο]"/>
      <dgm:spPr/>
      <dgm:t>
        <a:bodyPr/>
        <a:lstStyle/>
        <a:p>
          <a:r>
            <a:rPr lang="el-GR" dirty="0" smtClean="0"/>
            <a:t>Εξασφαλίζεται ισότητα και ισονομία.</a:t>
          </a:r>
        </a:p>
        <a:p>
          <a:endParaRPr lang="el-GR" dirty="0"/>
        </a:p>
      </dgm:t>
    </dgm:pt>
    <dgm:pt modelId="{3C93FCFB-9D71-4815-BEF5-588DF88B6EE7}" type="parTrans" cxnId="{499CF5ED-3B41-4560-89E6-21AF0809DB3C}">
      <dgm:prSet/>
      <dgm:spPr/>
      <dgm:t>
        <a:bodyPr/>
        <a:lstStyle/>
        <a:p>
          <a:endParaRPr lang="el-GR"/>
        </a:p>
      </dgm:t>
    </dgm:pt>
    <dgm:pt modelId="{C76B8980-AF07-40D1-B93B-B47B146A496C}" type="sibTrans" cxnId="{499CF5ED-3B41-4560-89E6-21AF0809DB3C}">
      <dgm:prSet/>
      <dgm:spPr/>
      <dgm:t>
        <a:bodyPr/>
        <a:lstStyle/>
        <a:p>
          <a:endParaRPr lang="el-GR"/>
        </a:p>
      </dgm:t>
    </dgm:pt>
    <dgm:pt modelId="{D3C414D2-2458-4FB8-A722-4C589A0EEC8C}" type="pres">
      <dgm:prSet presAssocID="{15C5172A-9922-4484-A7EC-9FF532A05A6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93224F8-C398-4F42-BD83-70F9EAF7DAC0}" type="pres">
      <dgm:prSet presAssocID="{15C5172A-9922-4484-A7EC-9FF532A05A60}" presName="dummyMaxCanvas" presStyleCnt="0">
        <dgm:presLayoutVars/>
      </dgm:prSet>
      <dgm:spPr/>
    </dgm:pt>
    <dgm:pt modelId="{FF7E13C2-B477-477E-8942-E9FC5D0DF486}" type="pres">
      <dgm:prSet presAssocID="{15C5172A-9922-4484-A7EC-9FF532A05A6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FD2F1D-F74A-47B2-AB53-7E1372376F13}" type="pres">
      <dgm:prSet presAssocID="{15C5172A-9922-4484-A7EC-9FF532A05A6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32E4A3-FFD9-4680-BCAB-FAF0ABB82A1C}" type="pres">
      <dgm:prSet presAssocID="{15C5172A-9922-4484-A7EC-9FF532A05A6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C52DF6-D300-48B2-801E-20FB62BE09D9}" type="pres">
      <dgm:prSet presAssocID="{15C5172A-9922-4484-A7EC-9FF532A05A6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E1EC66-FB62-4259-A2DA-B5C7557321D8}" type="pres">
      <dgm:prSet presAssocID="{15C5172A-9922-4484-A7EC-9FF532A05A6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978ECA0-89A0-4DB9-81D4-78363F930655}" type="pres">
      <dgm:prSet presAssocID="{15C5172A-9922-4484-A7EC-9FF532A05A6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953D82-1E26-4043-94D7-E075A126D05D}" type="pres">
      <dgm:prSet presAssocID="{15C5172A-9922-4484-A7EC-9FF532A05A6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15707E-9C03-4715-8AC5-FD3E52F5E9AC}" type="pres">
      <dgm:prSet presAssocID="{15C5172A-9922-4484-A7EC-9FF532A05A6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A204FA-337F-48D6-A7B7-9A171160644D}" type="pres">
      <dgm:prSet presAssocID="{15C5172A-9922-4484-A7EC-9FF532A05A6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FE6E5F-1A2F-42F7-BC20-C119005FA97E}" type="pres">
      <dgm:prSet presAssocID="{15C5172A-9922-4484-A7EC-9FF532A05A6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CE25EB-772D-4564-8687-B03B110FAC07}" type="pres">
      <dgm:prSet presAssocID="{15C5172A-9922-4484-A7EC-9FF532A05A6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0AC0E07-E43D-4078-9A1E-19E42E5512E2}" type="presOf" srcId="{92E4693C-A8CB-4ABE-867B-89AF38725B66}" destId="{27CE25EB-772D-4564-8687-B03B110FAC07}" srcOrd="1" destOrd="0" presId="urn:microsoft.com/office/officeart/2005/8/layout/vProcess5"/>
    <dgm:cxn modelId="{5CD049F9-41C4-489F-B02A-CF99C5843F1C}" type="presOf" srcId="{4753C778-B34F-4A87-8D57-4CAF5389DDCF}" destId="{5BFD2F1D-F74A-47B2-AB53-7E1372376F13}" srcOrd="0" destOrd="0" presId="urn:microsoft.com/office/officeart/2005/8/layout/vProcess5"/>
    <dgm:cxn modelId="{9C19C31D-CC87-4E8F-BBFD-B09AE1947E83}" srcId="{15C5172A-9922-4484-A7EC-9FF532A05A60}" destId="{1DFF1EA7-C873-442D-B7E5-6F1E2D199D6B}" srcOrd="0" destOrd="0" parTransId="{6CD60A87-F232-497A-AE15-4CC096DD9AD8}" sibTransId="{D91353B8-756D-45BC-A3FF-036FF120D173}"/>
    <dgm:cxn modelId="{2263F4F5-24D6-4070-9B3F-0ED9E83D73B9}" type="presOf" srcId="{EA10DAD1-117B-4340-9175-99E004FBF1C6}" destId="{AD32E4A3-FFD9-4680-BCAB-FAF0ABB82A1C}" srcOrd="0" destOrd="0" presId="urn:microsoft.com/office/officeart/2005/8/layout/vProcess5"/>
    <dgm:cxn modelId="{8C63C223-4745-4A12-B0D7-BA3C0484E61C}" type="presOf" srcId="{1DFF1EA7-C873-442D-B7E5-6F1E2D199D6B}" destId="{2115707E-9C03-4715-8AC5-FD3E52F5E9AC}" srcOrd="1" destOrd="0" presId="urn:microsoft.com/office/officeart/2005/8/layout/vProcess5"/>
    <dgm:cxn modelId="{FDE7BDF9-424E-4538-BA69-8D3DD7DE95B8}" type="presOf" srcId="{1DFF1EA7-C873-442D-B7E5-6F1E2D199D6B}" destId="{FF7E13C2-B477-477E-8942-E9FC5D0DF486}" srcOrd="0" destOrd="0" presId="urn:microsoft.com/office/officeart/2005/8/layout/vProcess5"/>
    <dgm:cxn modelId="{1E57F87B-447F-412E-9ED6-9E1670D361C8}" type="presOf" srcId="{15C5172A-9922-4484-A7EC-9FF532A05A60}" destId="{D3C414D2-2458-4FB8-A722-4C589A0EEC8C}" srcOrd="0" destOrd="0" presId="urn:microsoft.com/office/officeart/2005/8/layout/vProcess5"/>
    <dgm:cxn modelId="{499CF5ED-3B41-4560-89E6-21AF0809DB3C}" srcId="{15C5172A-9922-4484-A7EC-9FF532A05A60}" destId="{92E4693C-A8CB-4ABE-867B-89AF38725B66}" srcOrd="3" destOrd="0" parTransId="{3C93FCFB-9D71-4815-BEF5-588DF88B6EE7}" sibTransId="{C76B8980-AF07-40D1-B93B-B47B146A496C}"/>
    <dgm:cxn modelId="{BB486CBD-282C-45C7-94DE-AC758B6C9C78}" type="presOf" srcId="{DA386545-08A8-4F9A-8F02-DA8534720284}" destId="{2F953D82-1E26-4043-94D7-E075A126D05D}" srcOrd="0" destOrd="0" presId="urn:microsoft.com/office/officeart/2005/8/layout/vProcess5"/>
    <dgm:cxn modelId="{0AE342C9-F788-443E-9406-6D12F60976B5}" type="presOf" srcId="{EA10DAD1-117B-4340-9175-99E004FBF1C6}" destId="{6EFE6E5F-1A2F-42F7-BC20-C119005FA97E}" srcOrd="1" destOrd="0" presId="urn:microsoft.com/office/officeart/2005/8/layout/vProcess5"/>
    <dgm:cxn modelId="{2FCBC837-FDBF-4F4E-A7AF-F1AEC18F7F51}" type="presOf" srcId="{4753C778-B34F-4A87-8D57-4CAF5389DDCF}" destId="{DAA204FA-337F-48D6-A7B7-9A171160644D}" srcOrd="1" destOrd="0" presId="urn:microsoft.com/office/officeart/2005/8/layout/vProcess5"/>
    <dgm:cxn modelId="{71E354B6-9CDC-4A48-9925-56273413C66D}" type="presOf" srcId="{92E4693C-A8CB-4ABE-867B-89AF38725B66}" destId="{85C52DF6-D300-48B2-801E-20FB62BE09D9}" srcOrd="0" destOrd="0" presId="urn:microsoft.com/office/officeart/2005/8/layout/vProcess5"/>
    <dgm:cxn modelId="{CBF584C1-E65A-4BCE-98A3-1E3DF68F6C95}" srcId="{15C5172A-9922-4484-A7EC-9FF532A05A60}" destId="{EA10DAD1-117B-4340-9175-99E004FBF1C6}" srcOrd="2" destOrd="0" parTransId="{1AC96BF2-4755-4016-9EAB-6B7822A7FC72}" sibTransId="{DA386545-08A8-4F9A-8F02-DA8534720284}"/>
    <dgm:cxn modelId="{F28F7740-0DCF-4743-9C26-5778642A20A1}" srcId="{15C5172A-9922-4484-A7EC-9FF532A05A60}" destId="{4753C778-B34F-4A87-8D57-4CAF5389DDCF}" srcOrd="1" destOrd="0" parTransId="{8D5462AD-F99C-496E-BE54-038E6298B091}" sibTransId="{3235D0A6-FB43-4B60-A925-1AB22B0B82A3}"/>
    <dgm:cxn modelId="{3C8F888F-9E8B-4E87-BC1C-2D6584E026FB}" type="presOf" srcId="{3235D0A6-FB43-4B60-A925-1AB22B0B82A3}" destId="{C978ECA0-89A0-4DB9-81D4-78363F930655}" srcOrd="0" destOrd="0" presId="urn:microsoft.com/office/officeart/2005/8/layout/vProcess5"/>
    <dgm:cxn modelId="{B3C15ADA-A48E-4BA5-A64C-97233D0F01AE}" type="presOf" srcId="{D91353B8-756D-45BC-A3FF-036FF120D173}" destId="{32E1EC66-FB62-4259-A2DA-B5C7557321D8}" srcOrd="0" destOrd="0" presId="urn:microsoft.com/office/officeart/2005/8/layout/vProcess5"/>
    <dgm:cxn modelId="{84C51CDC-44A1-44C4-8E97-910A7C4C29AE}" type="presParOf" srcId="{D3C414D2-2458-4FB8-A722-4C589A0EEC8C}" destId="{893224F8-C398-4F42-BD83-70F9EAF7DAC0}" srcOrd="0" destOrd="0" presId="urn:microsoft.com/office/officeart/2005/8/layout/vProcess5"/>
    <dgm:cxn modelId="{E331CFF9-A54F-40F9-BD21-19F225214612}" type="presParOf" srcId="{D3C414D2-2458-4FB8-A722-4C589A0EEC8C}" destId="{FF7E13C2-B477-477E-8942-E9FC5D0DF486}" srcOrd="1" destOrd="0" presId="urn:microsoft.com/office/officeart/2005/8/layout/vProcess5"/>
    <dgm:cxn modelId="{2B686D65-7000-43FF-893B-5DA25F87F110}" type="presParOf" srcId="{D3C414D2-2458-4FB8-A722-4C589A0EEC8C}" destId="{5BFD2F1D-F74A-47B2-AB53-7E1372376F13}" srcOrd="2" destOrd="0" presId="urn:microsoft.com/office/officeart/2005/8/layout/vProcess5"/>
    <dgm:cxn modelId="{A12CEECC-D5C5-4440-B8D2-3D72A3C31709}" type="presParOf" srcId="{D3C414D2-2458-4FB8-A722-4C589A0EEC8C}" destId="{AD32E4A3-FFD9-4680-BCAB-FAF0ABB82A1C}" srcOrd="3" destOrd="0" presId="urn:microsoft.com/office/officeart/2005/8/layout/vProcess5"/>
    <dgm:cxn modelId="{CE982DC9-FA7B-40A6-8FDE-B669A69291C4}" type="presParOf" srcId="{D3C414D2-2458-4FB8-A722-4C589A0EEC8C}" destId="{85C52DF6-D300-48B2-801E-20FB62BE09D9}" srcOrd="4" destOrd="0" presId="urn:microsoft.com/office/officeart/2005/8/layout/vProcess5"/>
    <dgm:cxn modelId="{E1DBECF4-0CC9-425B-9E02-5DAE8DE465BD}" type="presParOf" srcId="{D3C414D2-2458-4FB8-A722-4C589A0EEC8C}" destId="{32E1EC66-FB62-4259-A2DA-B5C7557321D8}" srcOrd="5" destOrd="0" presId="urn:microsoft.com/office/officeart/2005/8/layout/vProcess5"/>
    <dgm:cxn modelId="{1AC8C046-971A-4F06-A1A1-0A83EA1E3AC4}" type="presParOf" srcId="{D3C414D2-2458-4FB8-A722-4C589A0EEC8C}" destId="{C978ECA0-89A0-4DB9-81D4-78363F930655}" srcOrd="6" destOrd="0" presId="urn:microsoft.com/office/officeart/2005/8/layout/vProcess5"/>
    <dgm:cxn modelId="{B7E8B753-C3D4-4594-A6D8-A6B4AC111B14}" type="presParOf" srcId="{D3C414D2-2458-4FB8-A722-4C589A0EEC8C}" destId="{2F953D82-1E26-4043-94D7-E075A126D05D}" srcOrd="7" destOrd="0" presId="urn:microsoft.com/office/officeart/2005/8/layout/vProcess5"/>
    <dgm:cxn modelId="{330ED0F5-C1CA-4106-936A-D49204C648E9}" type="presParOf" srcId="{D3C414D2-2458-4FB8-A722-4C589A0EEC8C}" destId="{2115707E-9C03-4715-8AC5-FD3E52F5E9AC}" srcOrd="8" destOrd="0" presId="urn:microsoft.com/office/officeart/2005/8/layout/vProcess5"/>
    <dgm:cxn modelId="{D1D45EC9-258A-4197-9028-3D03F8C3B3FC}" type="presParOf" srcId="{D3C414D2-2458-4FB8-A722-4C589A0EEC8C}" destId="{DAA204FA-337F-48D6-A7B7-9A171160644D}" srcOrd="9" destOrd="0" presId="urn:microsoft.com/office/officeart/2005/8/layout/vProcess5"/>
    <dgm:cxn modelId="{FD4459C8-6CE9-40D7-8F06-9899D9FEAEDE}" type="presParOf" srcId="{D3C414D2-2458-4FB8-A722-4C589A0EEC8C}" destId="{6EFE6E5F-1A2F-42F7-BC20-C119005FA97E}" srcOrd="10" destOrd="0" presId="urn:microsoft.com/office/officeart/2005/8/layout/vProcess5"/>
    <dgm:cxn modelId="{CF904DDA-BA20-40E1-BC5F-B8632839051E}" type="presParOf" srcId="{D3C414D2-2458-4FB8-A722-4C589A0EEC8C}" destId="{27CE25EB-772D-4564-8687-B03B110FAC07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02505-C117-450F-A38C-5D2F129C6C68}" type="datetimeFigureOut">
              <a:rPr lang="el-GR" smtClean="0"/>
              <a:pPr/>
              <a:t>23/11/2022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A907C-B230-45E7-94AB-2E7A5A5208D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FF89-4CAA-4B5B-9276-9743E443C684}" type="datetime1">
              <a:rPr lang="el-GR" smtClean="0"/>
              <a:pPr/>
              <a:t>23/11/2022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6E0E-203E-4112-9C33-6FB814BF3A18}" type="datetime1">
              <a:rPr lang="el-GR" smtClean="0"/>
              <a:pPr/>
              <a:t>23/11/2022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E1DD-D949-4FAF-BC54-8CB562343A86}" type="datetime1">
              <a:rPr lang="el-GR" smtClean="0"/>
              <a:pPr/>
              <a:t>23/11/2022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AD37-0F93-4F68-BE8E-7441C7252AE1}" type="datetime1">
              <a:rPr lang="el-GR" smtClean="0"/>
              <a:pPr/>
              <a:t>23/11/2022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5AA4-997B-4897-AD44-F8763951F4D0}" type="datetime1">
              <a:rPr lang="el-GR" smtClean="0"/>
              <a:pPr/>
              <a:t>23/11/2022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D342-8036-4648-9E69-73960EE44FDC}" type="datetime1">
              <a:rPr lang="el-GR" smtClean="0"/>
              <a:pPr/>
              <a:t>23/11/2022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29C7-6328-4EFB-A39A-3979F60D8382}" type="datetime1">
              <a:rPr lang="el-GR" smtClean="0"/>
              <a:pPr/>
              <a:t>23/11/2022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0A21-8C6B-44A2-ACCD-1A4682437D6D}" type="datetime1">
              <a:rPr lang="el-GR" smtClean="0"/>
              <a:pPr/>
              <a:t>23/11/2022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85CA-E95E-4E2A-B1F5-B476BFC8239F}" type="datetime1">
              <a:rPr lang="el-GR" smtClean="0"/>
              <a:pPr/>
              <a:t>23/11/2022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3699-A6BF-46FF-B1CB-A0437772EEDC}" type="datetime1">
              <a:rPr lang="el-GR" smtClean="0"/>
              <a:pPr/>
              <a:t>23/11/2022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4B2-8117-4EE4-9CA6-5499A35AA74A}" type="datetime1">
              <a:rPr lang="el-GR" smtClean="0"/>
              <a:pPr/>
              <a:t>23/11/2022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C14800-DD02-4318-8A0D-92CB914ABC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087F97-8B9A-4139-A412-FD8EAEF704A9}" type="datetime1">
              <a:rPr lang="el-GR" smtClean="0"/>
              <a:pPr/>
              <a:t>23/11/2022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C14800-DD02-4318-8A0D-92CB914ABC67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Κεφάλαιο 11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body" sz="half" idx="2"/>
          </p:nvPr>
        </p:nvSpPr>
        <p:spPr>
          <a:xfrm>
            <a:off x="428596" y="2828785"/>
            <a:ext cx="2643206" cy="217932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+mj-lt"/>
              </a:rPr>
              <a:t>Τι μας χωρίζει , τι μας ενώνει</a:t>
            </a:r>
            <a:endParaRPr lang="el-GR" sz="2400" b="1" dirty="0">
              <a:latin typeface="+mj-lt"/>
            </a:endParaRPr>
          </a:p>
        </p:txBody>
      </p:sp>
      <p:pic>
        <p:nvPicPr>
          <p:cNvPr id="5" name="4 - Θέση εικόνας" descr="q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72" r="10872"/>
          <a:stretch>
            <a:fillRect/>
          </a:stretch>
        </p:blipFill>
        <p:spPr/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704088"/>
            <a:ext cx="8329642" cy="296020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Τι μας χωρίζει , τι μας ενώνει</a:t>
            </a:r>
            <a:endParaRPr lang="el-GR" sz="28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142985"/>
          <a:ext cx="8229600" cy="518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438896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Τι μας χωρίζει , τι μας ενώνει</a:t>
            </a:r>
            <a:endParaRPr lang="el-GR" sz="32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43889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Τι μας χωρίζει , τι μας ενώνει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12</a:t>
            </a:fld>
            <a:endParaRPr lang="el-GR"/>
          </a:p>
        </p:txBody>
      </p:sp>
      <p:graphicFrame>
        <p:nvGraphicFramePr>
          <p:cNvPr id="11" name="10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285861"/>
          <a:ext cx="8229600" cy="50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Τι μας χωρίζει , τι μας ενώνει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13</a:t>
            </a:fld>
            <a:endParaRPr lang="el-GR"/>
          </a:p>
        </p:txBody>
      </p:sp>
      <p:graphicFrame>
        <p:nvGraphicFramePr>
          <p:cNvPr id="8" name="7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214423"/>
          <a:ext cx="8229600" cy="5110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Τι μας χωρίζει , τι μας ενώνει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357299"/>
          <a:ext cx="8229600" cy="496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43889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Τι μας χωρίζει , τι μας ενώνει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Τι μας χωρίζει , τι μας ενώνει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Τι μας χωρίζει , τι μας ενώνει</a:t>
            </a:r>
            <a:endParaRPr lang="el-GR" sz="2800" dirty="0"/>
          </a:p>
        </p:txBody>
      </p:sp>
      <p:pic>
        <p:nvPicPr>
          <p:cNvPr id="6" name="5 - Θέση περιεχομένου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999" y="1285861"/>
            <a:ext cx="7400001" cy="4924974"/>
          </a:xfr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704088"/>
            <a:ext cx="8329642" cy="438896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Τι μας χωρίζει , τι μας ενώνει</a:t>
            </a:r>
            <a:endParaRPr lang="el-GR" sz="3200" dirty="0"/>
          </a:p>
        </p:txBody>
      </p:sp>
      <p:pic>
        <p:nvPicPr>
          <p:cNvPr id="6" name="5 - Θέση περιεχομένου" descr="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6858048" cy="3500462"/>
          </a:xfr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50017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Τι μας χωρίζει , τι μας ενώνει</a:t>
            </a:r>
            <a:br>
              <a:rPr lang="el-GR" sz="2800" dirty="0" smtClean="0"/>
            </a:br>
            <a:endParaRPr lang="el-GR" sz="28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81772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>Τι μας χωρίζει , τι μας ενώνει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142985"/>
          <a:ext cx="8229600" cy="518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153144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Τι μας χωρίζει , τι μας ενώνει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285861"/>
          <a:ext cx="8229600" cy="50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428737"/>
            <a:ext cx="7803443" cy="4895864"/>
          </a:xfr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224582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Τι μας χωρίζει , τι μας ενώνει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296020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Τι μας χωρίζει , τι μας ενώνει</a:t>
            </a:r>
            <a:endParaRPr lang="el-GR" sz="28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214423"/>
          <a:ext cx="8229600" cy="5110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5400" dirty="0" smtClean="0"/>
              <a:t>Τι μας χωρίζει , τι μας ενώνει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Μήπως δυσκολευόμαστε να διαχειριστούμε την ανθρώπινη πολυμορφία;</a:t>
            </a:r>
          </a:p>
          <a:p>
            <a:r>
              <a:rPr lang="el-GR" dirty="0" smtClean="0"/>
              <a:t>Μήπως η δυσκολία και η φοβία μας να έχουμε διαπολιτισμική επικοινωνία μας οδηγεί σε ρατσιστικές συμπεριφορές;</a:t>
            </a:r>
            <a:endParaRPr lang="el-GR" dirty="0"/>
          </a:p>
        </p:txBody>
      </p:sp>
      <p:pic>
        <p:nvPicPr>
          <p:cNvPr id="9" name="8 - Θέση περιεχομένου" descr="q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2071678"/>
            <a:ext cx="3357586" cy="3643338"/>
          </a:xfr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224582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Τι μας χωρίζει , τι μας ενώνει</a:t>
            </a:r>
            <a:endParaRPr lang="el-GR" sz="2800" dirty="0"/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071547"/>
          <a:ext cx="8229600" cy="525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296020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Τι μας χωρίζει , τι μας ενώνει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000109"/>
          <a:ext cx="8229600" cy="532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Σωτήρης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4800-DD02-4318-8A0D-92CB914ABC67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538</Words>
  <Application>Microsoft Office PowerPoint</Application>
  <PresentationFormat>Προβολή στην οθόνη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Ροή</vt:lpstr>
      <vt:lpstr>Κεφάλαιο 11</vt:lpstr>
      <vt:lpstr>Τι μας χωρίζει , τι μας ενώνει </vt:lpstr>
      <vt:lpstr>Τι μας χωρίζει , τι μας ενώνει </vt:lpstr>
      <vt:lpstr>Τι μας χωρίζει , τι μας ενώνει</vt:lpstr>
      <vt:lpstr>Τι μας χωρίζει , τι μας ενώνει</vt:lpstr>
      <vt:lpstr>Τι μας χωρίζει , τι μας ενώνει</vt:lpstr>
      <vt:lpstr>Τι μας χωρίζει , τι μας ενώνει</vt:lpstr>
      <vt:lpstr>Τι μας χωρίζει , τι μας ενώνει</vt:lpstr>
      <vt:lpstr>Τι μας χωρίζει , τι μας ενώνει</vt:lpstr>
      <vt:lpstr>Τι μας χωρίζει , τι μας ενώνει</vt:lpstr>
      <vt:lpstr>Τι μας χωρίζει , τι μας ενώνει</vt:lpstr>
      <vt:lpstr>Τι μας χωρίζει , τι μας ενώνει</vt:lpstr>
      <vt:lpstr>Τι μας χωρίζει , τι μας ενώνει</vt:lpstr>
      <vt:lpstr>Τι μας χωρίζει , τι μας ενώνει</vt:lpstr>
      <vt:lpstr>Τι μας χωρίζει , τι μας ενώνει</vt:lpstr>
      <vt:lpstr>Τι μας χωρίζει , τι μας ενώνει</vt:lpstr>
      <vt:lpstr>Τι μας χωρίζει , τι μας ενώνει</vt:lpstr>
      <vt:lpstr>Τι μας χωρίζει , τι μας ενώνει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11</dc:title>
  <dc:creator>Σωτήρης</dc:creator>
  <cp:lastModifiedBy>Σωτήρης</cp:lastModifiedBy>
  <cp:revision>8</cp:revision>
  <dcterms:created xsi:type="dcterms:W3CDTF">2020-11-10T07:34:04Z</dcterms:created>
  <dcterms:modified xsi:type="dcterms:W3CDTF">2022-11-23T21:03:34Z</dcterms:modified>
</cp:coreProperties>
</file>