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0" d="100"/>
          <a:sy n="8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6C5BF-11C0-4FCC-B811-65A38B8D026C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C009B3B-6793-4B89-8778-26283E92AAC1}">
      <dgm:prSet phldrT="[Κείμενο]"/>
      <dgm:spPr/>
      <dgm:t>
        <a:bodyPr/>
        <a:lstStyle/>
        <a:p>
          <a:r>
            <a:rPr lang="el-GR" dirty="0" smtClean="0"/>
            <a:t>Ικανότητα</a:t>
          </a:r>
          <a:endParaRPr lang="el-GR" dirty="0"/>
        </a:p>
      </dgm:t>
    </dgm:pt>
    <dgm:pt modelId="{F287B157-4810-44AE-8FA5-8B1700CCCE10}" type="parTrans" cxnId="{A41D0841-CF2A-4650-8E0A-6532E53ED151}">
      <dgm:prSet/>
      <dgm:spPr/>
      <dgm:t>
        <a:bodyPr/>
        <a:lstStyle/>
        <a:p>
          <a:endParaRPr lang="el-GR"/>
        </a:p>
      </dgm:t>
    </dgm:pt>
    <dgm:pt modelId="{D90DFB22-E902-473D-860F-A88F2D65D782}" type="sibTrans" cxnId="{A41D0841-CF2A-4650-8E0A-6532E53ED151}">
      <dgm:prSet/>
      <dgm:spPr/>
      <dgm:t>
        <a:bodyPr/>
        <a:lstStyle/>
        <a:p>
          <a:endParaRPr lang="el-GR"/>
        </a:p>
      </dgm:t>
    </dgm:pt>
    <dgm:pt modelId="{A0139216-191C-4809-90E1-257D3C888CE2}">
      <dgm:prSet phldrT="[Κείμενο]"/>
      <dgm:spPr/>
      <dgm:t>
        <a:bodyPr/>
        <a:lstStyle/>
        <a:p>
          <a:r>
            <a:rPr lang="el-GR" dirty="0" smtClean="0"/>
            <a:t>Δεξιότητα</a:t>
          </a:r>
          <a:endParaRPr lang="el-GR" dirty="0"/>
        </a:p>
      </dgm:t>
    </dgm:pt>
    <dgm:pt modelId="{1D3E4C60-EA38-4E2F-8D5A-49FB0B01066C}" type="parTrans" cxnId="{868F4C24-D51D-410A-AC54-498E924B2350}">
      <dgm:prSet/>
      <dgm:spPr/>
      <dgm:t>
        <a:bodyPr/>
        <a:lstStyle/>
        <a:p>
          <a:endParaRPr lang="el-GR"/>
        </a:p>
      </dgm:t>
    </dgm:pt>
    <dgm:pt modelId="{300C492A-C62E-4A74-9C41-3F20F0A26ABB}" type="sibTrans" cxnId="{868F4C24-D51D-410A-AC54-498E924B2350}">
      <dgm:prSet/>
      <dgm:spPr/>
      <dgm:t>
        <a:bodyPr/>
        <a:lstStyle/>
        <a:p>
          <a:endParaRPr lang="el-GR"/>
        </a:p>
      </dgm:t>
    </dgm:pt>
    <dgm:pt modelId="{23C7F245-7642-4C37-B521-9CA8B26E2D85}" type="pres">
      <dgm:prSet presAssocID="{0D36C5BF-11C0-4FCC-B811-65A38B8D02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1175CF-0565-4021-8DC1-FEEB83F64348}" type="pres">
      <dgm:prSet presAssocID="{0D36C5BF-11C0-4FCC-B811-65A38B8D026C}" presName="ribbon" presStyleLbl="node1" presStyleIdx="0" presStyleCnt="1" custScaleY="133343"/>
      <dgm:spPr/>
    </dgm:pt>
    <dgm:pt modelId="{2D445585-1937-47A2-A2E0-7A39F36A76DB}" type="pres">
      <dgm:prSet presAssocID="{0D36C5BF-11C0-4FCC-B811-65A38B8D026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4B792-FF81-4BED-80DF-C46F24F13B05}" type="pres">
      <dgm:prSet presAssocID="{0D36C5BF-11C0-4FCC-B811-65A38B8D026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C0A8BDF-44A0-4BB6-834A-A9224488AAD2}" type="presOf" srcId="{5C009B3B-6793-4B89-8778-26283E92AAC1}" destId="{2D445585-1937-47A2-A2E0-7A39F36A76DB}" srcOrd="0" destOrd="0" presId="urn:microsoft.com/office/officeart/2005/8/layout/arrow6"/>
    <dgm:cxn modelId="{E5F7F14F-9ADA-42DF-85A8-240FDE085672}" type="presOf" srcId="{0D36C5BF-11C0-4FCC-B811-65A38B8D026C}" destId="{23C7F245-7642-4C37-B521-9CA8B26E2D85}" srcOrd="0" destOrd="0" presId="urn:microsoft.com/office/officeart/2005/8/layout/arrow6"/>
    <dgm:cxn modelId="{781703BD-8FDC-46C3-A802-A54E33DBB62C}" type="presOf" srcId="{A0139216-191C-4809-90E1-257D3C888CE2}" destId="{0884B792-FF81-4BED-80DF-C46F24F13B05}" srcOrd="0" destOrd="0" presId="urn:microsoft.com/office/officeart/2005/8/layout/arrow6"/>
    <dgm:cxn modelId="{A41D0841-CF2A-4650-8E0A-6532E53ED151}" srcId="{0D36C5BF-11C0-4FCC-B811-65A38B8D026C}" destId="{5C009B3B-6793-4B89-8778-26283E92AAC1}" srcOrd="0" destOrd="0" parTransId="{F287B157-4810-44AE-8FA5-8B1700CCCE10}" sibTransId="{D90DFB22-E902-473D-860F-A88F2D65D782}"/>
    <dgm:cxn modelId="{868F4C24-D51D-410A-AC54-498E924B2350}" srcId="{0D36C5BF-11C0-4FCC-B811-65A38B8D026C}" destId="{A0139216-191C-4809-90E1-257D3C888CE2}" srcOrd="1" destOrd="0" parTransId="{1D3E4C60-EA38-4E2F-8D5A-49FB0B01066C}" sibTransId="{300C492A-C62E-4A74-9C41-3F20F0A26ABB}"/>
    <dgm:cxn modelId="{E3A8422F-53E1-4C56-B35F-90F93859C44E}" type="presParOf" srcId="{23C7F245-7642-4C37-B521-9CA8B26E2D85}" destId="{0C1175CF-0565-4021-8DC1-FEEB83F64348}" srcOrd="0" destOrd="0" presId="urn:microsoft.com/office/officeart/2005/8/layout/arrow6"/>
    <dgm:cxn modelId="{2338F84E-C421-409B-8E40-3CD72B2000C3}" type="presParOf" srcId="{23C7F245-7642-4C37-B521-9CA8B26E2D85}" destId="{2D445585-1937-47A2-A2E0-7A39F36A76DB}" srcOrd="1" destOrd="0" presId="urn:microsoft.com/office/officeart/2005/8/layout/arrow6"/>
    <dgm:cxn modelId="{EB0DF268-12AC-4EEC-93B9-5A4B61F83CB6}" type="presParOf" srcId="{23C7F245-7642-4C37-B521-9CA8B26E2D85}" destId="{0884B792-FF81-4BED-80DF-C46F24F13B05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15B89-DC1A-4605-91C6-219E18EA89E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BEE381E0-4E32-44A4-B965-6268250086EC}">
      <dgm:prSet phldrT="[Κείμενο]"/>
      <dgm:spPr/>
      <dgm:t>
        <a:bodyPr/>
        <a:lstStyle/>
        <a:p>
          <a:r>
            <a:rPr lang="el-GR" dirty="0" smtClean="0"/>
            <a:t>Οι δεξιότητες συνεχώς:</a:t>
          </a:r>
        </a:p>
        <a:p>
          <a:r>
            <a:rPr lang="el-GR" dirty="0" smtClean="0"/>
            <a:t>Εξελίσσονται</a:t>
          </a:r>
        </a:p>
        <a:p>
          <a:r>
            <a:rPr lang="el-GR" dirty="0" smtClean="0"/>
            <a:t>Τροποποιούνται</a:t>
          </a:r>
          <a:endParaRPr lang="el-GR" dirty="0"/>
        </a:p>
      </dgm:t>
    </dgm:pt>
    <dgm:pt modelId="{6CB17E8D-131F-495A-B533-449373C2ACE9}" type="parTrans" cxnId="{184BEE9D-8CF4-4283-9DA4-AD8A7E6DDF5B}">
      <dgm:prSet/>
      <dgm:spPr/>
      <dgm:t>
        <a:bodyPr/>
        <a:lstStyle/>
        <a:p>
          <a:endParaRPr lang="el-GR"/>
        </a:p>
      </dgm:t>
    </dgm:pt>
    <dgm:pt modelId="{E0FA8C47-76F1-440C-B5B9-F63127F07331}" type="sibTrans" cxnId="{184BEE9D-8CF4-4283-9DA4-AD8A7E6DDF5B}">
      <dgm:prSet/>
      <dgm:spPr/>
      <dgm:t>
        <a:bodyPr/>
        <a:lstStyle/>
        <a:p>
          <a:endParaRPr lang="el-GR"/>
        </a:p>
      </dgm:t>
    </dgm:pt>
    <dgm:pt modelId="{D80906FA-6159-4053-B6BB-CC270DD4D176}">
      <dgm:prSet phldrT="[Κείμενο]"/>
      <dgm:spPr/>
      <dgm:t>
        <a:bodyPr/>
        <a:lstStyle/>
        <a:p>
          <a:pPr algn="l"/>
          <a:r>
            <a:rPr lang="el-GR" dirty="0" smtClean="0"/>
            <a:t>Λόγω:</a:t>
          </a:r>
        </a:p>
        <a:p>
          <a:pPr algn="l"/>
          <a:r>
            <a:rPr lang="el-GR" dirty="0" smtClean="0"/>
            <a:t>Γνώσεων και εμπειριών που αποκτούνται από το προσωπικό και επαγγελματικό περιβάλλον</a:t>
          </a:r>
          <a:endParaRPr lang="el-GR" dirty="0"/>
        </a:p>
      </dgm:t>
    </dgm:pt>
    <dgm:pt modelId="{DF614C72-8D29-4955-BBBA-B202D667E896}" type="parTrans" cxnId="{159F6644-C58F-400E-92E9-1AFFB8C54CF6}">
      <dgm:prSet/>
      <dgm:spPr/>
      <dgm:t>
        <a:bodyPr/>
        <a:lstStyle/>
        <a:p>
          <a:endParaRPr lang="el-GR"/>
        </a:p>
      </dgm:t>
    </dgm:pt>
    <dgm:pt modelId="{69CD1E7B-7FB0-4B3E-8101-848C76D03802}" type="sibTrans" cxnId="{159F6644-C58F-400E-92E9-1AFFB8C54CF6}">
      <dgm:prSet/>
      <dgm:spPr/>
      <dgm:t>
        <a:bodyPr/>
        <a:lstStyle/>
        <a:p>
          <a:endParaRPr lang="el-GR"/>
        </a:p>
      </dgm:t>
    </dgm:pt>
    <dgm:pt modelId="{01783F65-CAC7-4ABE-98FD-224ED8AC6603}">
      <dgm:prSet phldrT="[Κείμενο]"/>
      <dgm:spPr/>
      <dgm:t>
        <a:bodyPr/>
        <a:lstStyle/>
        <a:p>
          <a:r>
            <a:rPr lang="el-GR" dirty="0" smtClean="0"/>
            <a:t>Λόγω:</a:t>
          </a:r>
        </a:p>
        <a:p>
          <a:r>
            <a:rPr lang="el-GR" dirty="0" smtClean="0"/>
            <a:t>Συμμετοχής του ατόμου σε προγράμματα εκπαίδευσης και κατάρτισης</a:t>
          </a:r>
          <a:endParaRPr lang="el-GR" dirty="0"/>
        </a:p>
      </dgm:t>
    </dgm:pt>
    <dgm:pt modelId="{437DC4D5-BE3C-4888-B217-643D08A9E1DA}" type="parTrans" cxnId="{BCDE7AFD-B257-4622-B56B-A113A65FC2B1}">
      <dgm:prSet/>
      <dgm:spPr/>
      <dgm:t>
        <a:bodyPr/>
        <a:lstStyle/>
        <a:p>
          <a:endParaRPr lang="el-GR"/>
        </a:p>
      </dgm:t>
    </dgm:pt>
    <dgm:pt modelId="{163A9DE4-3A1A-4DBA-8657-1015CE5EB3F1}" type="sibTrans" cxnId="{BCDE7AFD-B257-4622-B56B-A113A65FC2B1}">
      <dgm:prSet/>
      <dgm:spPr/>
      <dgm:t>
        <a:bodyPr/>
        <a:lstStyle/>
        <a:p>
          <a:endParaRPr lang="el-GR"/>
        </a:p>
      </dgm:t>
    </dgm:pt>
    <dgm:pt modelId="{77A32766-6043-4EF7-A358-69452EB856B5}" type="pres">
      <dgm:prSet presAssocID="{34715B89-DC1A-4605-91C6-219E18EA89E4}" presName="Name0" presStyleCnt="0">
        <dgm:presLayoutVars>
          <dgm:dir/>
          <dgm:resizeHandles val="exact"/>
        </dgm:presLayoutVars>
      </dgm:prSet>
      <dgm:spPr/>
    </dgm:pt>
    <dgm:pt modelId="{6BF053AB-B457-486A-BB31-13ED4ED1EB23}" type="pres">
      <dgm:prSet presAssocID="{34715B89-DC1A-4605-91C6-219E18EA89E4}" presName="bkgdShp" presStyleLbl="alignAccFollowNode1" presStyleIdx="0" presStyleCnt="1"/>
      <dgm:spPr/>
    </dgm:pt>
    <dgm:pt modelId="{DBBC25F1-535B-448F-A7D1-0AA5E80DBD93}" type="pres">
      <dgm:prSet presAssocID="{34715B89-DC1A-4605-91C6-219E18EA89E4}" presName="linComp" presStyleCnt="0"/>
      <dgm:spPr/>
    </dgm:pt>
    <dgm:pt modelId="{BAFB66D7-E6F5-4C39-9381-C0037F4A1630}" type="pres">
      <dgm:prSet presAssocID="{BEE381E0-4E32-44A4-B965-6268250086EC}" presName="compNode" presStyleCnt="0"/>
      <dgm:spPr/>
    </dgm:pt>
    <dgm:pt modelId="{428CBE36-AC33-4459-A723-108BB6EDE229}" type="pres">
      <dgm:prSet presAssocID="{BEE381E0-4E32-44A4-B965-6268250086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C7E7BE-F654-4C90-B64F-12D91230DF5C}" type="pres">
      <dgm:prSet presAssocID="{BEE381E0-4E32-44A4-B965-6268250086EC}" presName="invisiNode" presStyleLbl="node1" presStyleIdx="0" presStyleCnt="3"/>
      <dgm:spPr/>
    </dgm:pt>
    <dgm:pt modelId="{7F04F338-6A17-4229-B9BA-6717F1989378}" type="pres">
      <dgm:prSet presAssocID="{BEE381E0-4E32-44A4-B965-6268250086E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CF15CF-1146-4133-B7DE-3E91F9ADB6E6}" type="pres">
      <dgm:prSet presAssocID="{E0FA8C47-76F1-440C-B5B9-F63127F0733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F744C83-7B89-4BCF-AE32-D9782AD0DB6A}" type="pres">
      <dgm:prSet presAssocID="{D80906FA-6159-4053-B6BB-CC270DD4D176}" presName="compNode" presStyleCnt="0"/>
      <dgm:spPr/>
    </dgm:pt>
    <dgm:pt modelId="{627A160F-036F-4684-A594-BE0832BF79ED}" type="pres">
      <dgm:prSet presAssocID="{D80906FA-6159-4053-B6BB-CC270DD4D1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3B0954-4567-4626-8E97-4D9CC343B366}" type="pres">
      <dgm:prSet presAssocID="{D80906FA-6159-4053-B6BB-CC270DD4D176}" presName="invisiNode" presStyleLbl="node1" presStyleIdx="1" presStyleCnt="3"/>
      <dgm:spPr/>
    </dgm:pt>
    <dgm:pt modelId="{060F2A08-0514-43BC-A458-BAA559CA95E8}" type="pres">
      <dgm:prSet presAssocID="{D80906FA-6159-4053-B6BB-CC270DD4D1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4FE74A-88B3-4BAB-A892-A26152A5ABEB}" type="pres">
      <dgm:prSet presAssocID="{69CD1E7B-7FB0-4B3E-8101-848C76D0380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E81F91F-5287-47EA-9EA3-454CDB797031}" type="pres">
      <dgm:prSet presAssocID="{01783F65-CAC7-4ABE-98FD-224ED8AC6603}" presName="compNode" presStyleCnt="0"/>
      <dgm:spPr/>
    </dgm:pt>
    <dgm:pt modelId="{8292C861-CCC4-4A49-855D-6A449F942060}" type="pres">
      <dgm:prSet presAssocID="{01783F65-CAC7-4ABE-98FD-224ED8AC66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54738E-603C-4E36-8C1C-CADC4C23656D}" type="pres">
      <dgm:prSet presAssocID="{01783F65-CAC7-4ABE-98FD-224ED8AC6603}" presName="invisiNode" presStyleLbl="node1" presStyleIdx="2" presStyleCnt="3"/>
      <dgm:spPr/>
    </dgm:pt>
    <dgm:pt modelId="{C6B0D3E0-12A6-40D8-A735-44D02AFE1BF3}" type="pres">
      <dgm:prSet presAssocID="{01783F65-CAC7-4ABE-98FD-224ED8AC660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BD4D032-FF8D-4C33-B5CD-9832AEFC4B81}" type="presOf" srcId="{69CD1E7B-7FB0-4B3E-8101-848C76D03802}" destId="{CC4FE74A-88B3-4BAB-A892-A26152A5ABEB}" srcOrd="0" destOrd="0" presId="urn:microsoft.com/office/officeart/2005/8/layout/pList2"/>
    <dgm:cxn modelId="{159F6644-C58F-400E-92E9-1AFFB8C54CF6}" srcId="{34715B89-DC1A-4605-91C6-219E18EA89E4}" destId="{D80906FA-6159-4053-B6BB-CC270DD4D176}" srcOrd="1" destOrd="0" parTransId="{DF614C72-8D29-4955-BBBA-B202D667E896}" sibTransId="{69CD1E7B-7FB0-4B3E-8101-848C76D03802}"/>
    <dgm:cxn modelId="{9ED23488-D1DB-42EA-A41D-726E346A297A}" type="presOf" srcId="{D80906FA-6159-4053-B6BB-CC270DD4D176}" destId="{627A160F-036F-4684-A594-BE0832BF79ED}" srcOrd="0" destOrd="0" presId="urn:microsoft.com/office/officeart/2005/8/layout/pList2"/>
    <dgm:cxn modelId="{184BEE9D-8CF4-4283-9DA4-AD8A7E6DDF5B}" srcId="{34715B89-DC1A-4605-91C6-219E18EA89E4}" destId="{BEE381E0-4E32-44A4-B965-6268250086EC}" srcOrd="0" destOrd="0" parTransId="{6CB17E8D-131F-495A-B533-449373C2ACE9}" sibTransId="{E0FA8C47-76F1-440C-B5B9-F63127F07331}"/>
    <dgm:cxn modelId="{5F23CF78-69A8-4FE6-90D0-91E1C74B3F5A}" type="presOf" srcId="{34715B89-DC1A-4605-91C6-219E18EA89E4}" destId="{77A32766-6043-4EF7-A358-69452EB856B5}" srcOrd="0" destOrd="0" presId="urn:microsoft.com/office/officeart/2005/8/layout/pList2"/>
    <dgm:cxn modelId="{BCDE7AFD-B257-4622-B56B-A113A65FC2B1}" srcId="{34715B89-DC1A-4605-91C6-219E18EA89E4}" destId="{01783F65-CAC7-4ABE-98FD-224ED8AC6603}" srcOrd="2" destOrd="0" parTransId="{437DC4D5-BE3C-4888-B217-643D08A9E1DA}" sibTransId="{163A9DE4-3A1A-4DBA-8657-1015CE5EB3F1}"/>
    <dgm:cxn modelId="{6FA4C0A2-24CB-45A0-B7D6-A075A731FA43}" type="presOf" srcId="{BEE381E0-4E32-44A4-B965-6268250086EC}" destId="{428CBE36-AC33-4459-A723-108BB6EDE229}" srcOrd="0" destOrd="0" presId="urn:microsoft.com/office/officeart/2005/8/layout/pList2"/>
    <dgm:cxn modelId="{DFA7FF78-370A-451D-B2B5-D70AFEF0B56B}" type="presOf" srcId="{01783F65-CAC7-4ABE-98FD-224ED8AC6603}" destId="{8292C861-CCC4-4A49-855D-6A449F942060}" srcOrd="0" destOrd="0" presId="urn:microsoft.com/office/officeart/2005/8/layout/pList2"/>
    <dgm:cxn modelId="{392E863A-B899-41DF-95F8-76B1433FFCE9}" type="presOf" srcId="{E0FA8C47-76F1-440C-B5B9-F63127F07331}" destId="{21CF15CF-1146-4133-B7DE-3E91F9ADB6E6}" srcOrd="0" destOrd="0" presId="urn:microsoft.com/office/officeart/2005/8/layout/pList2"/>
    <dgm:cxn modelId="{F4059DF7-3BC2-4C09-9D0F-9B8C8033178A}" type="presParOf" srcId="{77A32766-6043-4EF7-A358-69452EB856B5}" destId="{6BF053AB-B457-486A-BB31-13ED4ED1EB23}" srcOrd="0" destOrd="0" presId="urn:microsoft.com/office/officeart/2005/8/layout/pList2"/>
    <dgm:cxn modelId="{6AFCB862-9E0C-49E2-AF48-5ECB946D607B}" type="presParOf" srcId="{77A32766-6043-4EF7-A358-69452EB856B5}" destId="{DBBC25F1-535B-448F-A7D1-0AA5E80DBD93}" srcOrd="1" destOrd="0" presId="urn:microsoft.com/office/officeart/2005/8/layout/pList2"/>
    <dgm:cxn modelId="{5C2C7344-30BB-4C68-ACA4-51522DFD8A48}" type="presParOf" srcId="{DBBC25F1-535B-448F-A7D1-0AA5E80DBD93}" destId="{BAFB66D7-E6F5-4C39-9381-C0037F4A1630}" srcOrd="0" destOrd="0" presId="urn:microsoft.com/office/officeart/2005/8/layout/pList2"/>
    <dgm:cxn modelId="{C3563DA1-31DE-46B6-9B26-B6B6459CB9C9}" type="presParOf" srcId="{BAFB66D7-E6F5-4C39-9381-C0037F4A1630}" destId="{428CBE36-AC33-4459-A723-108BB6EDE229}" srcOrd="0" destOrd="0" presId="urn:microsoft.com/office/officeart/2005/8/layout/pList2"/>
    <dgm:cxn modelId="{A8BDF50F-DB71-42E3-B08F-22BA5D6E09B6}" type="presParOf" srcId="{BAFB66D7-E6F5-4C39-9381-C0037F4A1630}" destId="{9AC7E7BE-F654-4C90-B64F-12D91230DF5C}" srcOrd="1" destOrd="0" presId="urn:microsoft.com/office/officeart/2005/8/layout/pList2"/>
    <dgm:cxn modelId="{EA232965-FB95-4F2B-853E-3169932DA195}" type="presParOf" srcId="{BAFB66D7-E6F5-4C39-9381-C0037F4A1630}" destId="{7F04F338-6A17-4229-B9BA-6717F1989378}" srcOrd="2" destOrd="0" presId="urn:microsoft.com/office/officeart/2005/8/layout/pList2"/>
    <dgm:cxn modelId="{FB89D3F3-1E28-44CB-8309-C9C5B6EDA858}" type="presParOf" srcId="{DBBC25F1-535B-448F-A7D1-0AA5E80DBD93}" destId="{21CF15CF-1146-4133-B7DE-3E91F9ADB6E6}" srcOrd="1" destOrd="0" presId="urn:microsoft.com/office/officeart/2005/8/layout/pList2"/>
    <dgm:cxn modelId="{A6178B61-9812-4B09-A6D8-A2033905CD29}" type="presParOf" srcId="{DBBC25F1-535B-448F-A7D1-0AA5E80DBD93}" destId="{9F744C83-7B89-4BCF-AE32-D9782AD0DB6A}" srcOrd="2" destOrd="0" presId="urn:microsoft.com/office/officeart/2005/8/layout/pList2"/>
    <dgm:cxn modelId="{A6067320-EF3E-47C1-9D2D-F1B7BAD6AEAF}" type="presParOf" srcId="{9F744C83-7B89-4BCF-AE32-D9782AD0DB6A}" destId="{627A160F-036F-4684-A594-BE0832BF79ED}" srcOrd="0" destOrd="0" presId="urn:microsoft.com/office/officeart/2005/8/layout/pList2"/>
    <dgm:cxn modelId="{E9A03989-B624-45C4-BF1D-A8C29D2270D2}" type="presParOf" srcId="{9F744C83-7B89-4BCF-AE32-D9782AD0DB6A}" destId="{A83B0954-4567-4626-8E97-4D9CC343B366}" srcOrd="1" destOrd="0" presId="urn:microsoft.com/office/officeart/2005/8/layout/pList2"/>
    <dgm:cxn modelId="{932B8A2E-7A60-44F1-A0BC-DB08FD763BCE}" type="presParOf" srcId="{9F744C83-7B89-4BCF-AE32-D9782AD0DB6A}" destId="{060F2A08-0514-43BC-A458-BAA559CA95E8}" srcOrd="2" destOrd="0" presId="urn:microsoft.com/office/officeart/2005/8/layout/pList2"/>
    <dgm:cxn modelId="{4756FBFE-3DC9-49E6-8CDC-BE2BE9C36BAC}" type="presParOf" srcId="{DBBC25F1-535B-448F-A7D1-0AA5E80DBD93}" destId="{CC4FE74A-88B3-4BAB-A892-A26152A5ABEB}" srcOrd="3" destOrd="0" presId="urn:microsoft.com/office/officeart/2005/8/layout/pList2"/>
    <dgm:cxn modelId="{9E7DE502-0774-45FA-BA16-6442D5D29F49}" type="presParOf" srcId="{DBBC25F1-535B-448F-A7D1-0AA5E80DBD93}" destId="{DE81F91F-5287-47EA-9EA3-454CDB797031}" srcOrd="4" destOrd="0" presId="urn:microsoft.com/office/officeart/2005/8/layout/pList2"/>
    <dgm:cxn modelId="{F88F6F0B-DEC9-42FB-993C-1BC54B589467}" type="presParOf" srcId="{DE81F91F-5287-47EA-9EA3-454CDB797031}" destId="{8292C861-CCC4-4A49-855D-6A449F942060}" srcOrd="0" destOrd="0" presId="urn:microsoft.com/office/officeart/2005/8/layout/pList2"/>
    <dgm:cxn modelId="{FF595D8D-624A-4D70-9114-16362C5A48B4}" type="presParOf" srcId="{DE81F91F-5287-47EA-9EA3-454CDB797031}" destId="{EE54738E-603C-4E36-8C1C-CADC4C23656D}" srcOrd="1" destOrd="0" presId="urn:microsoft.com/office/officeart/2005/8/layout/pList2"/>
    <dgm:cxn modelId="{08540820-90C8-4514-B575-35AA708D8905}" type="presParOf" srcId="{DE81F91F-5287-47EA-9EA3-454CDB797031}" destId="{C6B0D3E0-12A6-40D8-A735-44D02AFE1BF3}" srcOrd="2" destOrd="0" presId="urn:microsoft.com/office/officeart/2005/8/layout/p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1A0620-071D-48AF-9306-E40E6F6054AA}" type="doc">
      <dgm:prSet loTypeId="urn:microsoft.com/office/officeart/2005/8/layout/v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6B41A3A-4358-4208-BC85-9915C651A574}">
      <dgm:prSet phldrT="[Κείμενο]"/>
      <dgm:spPr/>
      <dgm:t>
        <a:bodyPr/>
        <a:lstStyle/>
        <a:p>
          <a:r>
            <a:rPr lang="el-GR" dirty="0" smtClean="0"/>
            <a:t>Οι δεξιότητες δεν είναι όμοιες από άτομο σε άτομο </a:t>
          </a:r>
          <a:endParaRPr lang="el-GR" dirty="0"/>
        </a:p>
      </dgm:t>
    </dgm:pt>
    <dgm:pt modelId="{6154EA03-3404-4912-BE07-578A69688D1F}" type="parTrans" cxnId="{DCF1D682-C25A-410E-B582-AA96307FC9D0}">
      <dgm:prSet/>
      <dgm:spPr/>
      <dgm:t>
        <a:bodyPr/>
        <a:lstStyle/>
        <a:p>
          <a:endParaRPr lang="el-GR"/>
        </a:p>
      </dgm:t>
    </dgm:pt>
    <dgm:pt modelId="{DCB21CBE-B53F-43DF-B223-236E4A69AC9C}" type="sibTrans" cxnId="{DCF1D682-C25A-410E-B582-AA96307FC9D0}">
      <dgm:prSet/>
      <dgm:spPr/>
      <dgm:t>
        <a:bodyPr/>
        <a:lstStyle/>
        <a:p>
          <a:endParaRPr lang="el-GR"/>
        </a:p>
      </dgm:t>
    </dgm:pt>
    <dgm:pt modelId="{FB918D11-83C8-4D3A-95BD-4DF0BCB4D0A5}">
      <dgm:prSet phldrT="[Κείμενο]"/>
      <dgm:spPr/>
      <dgm:t>
        <a:bodyPr/>
        <a:lstStyle/>
        <a:p>
          <a:r>
            <a:rPr lang="el-GR" dirty="0" smtClean="0"/>
            <a:t>Οι δεξιότητες είναι διαφορετικές γιατί διαφέρουν οι δυνατότητες πρόσκτησης του </a:t>
          </a:r>
          <a:r>
            <a:rPr lang="el-GR" smtClean="0"/>
            <a:t>κάθε ατόμου</a:t>
          </a:r>
          <a:endParaRPr lang="el-GR" dirty="0"/>
        </a:p>
      </dgm:t>
    </dgm:pt>
    <dgm:pt modelId="{1FB314AB-84D7-4878-9C0C-B5C4E6632F48}" type="parTrans" cxnId="{80B61C24-5E95-4C1F-BE1D-16F99D16B69E}">
      <dgm:prSet/>
      <dgm:spPr/>
      <dgm:t>
        <a:bodyPr/>
        <a:lstStyle/>
        <a:p>
          <a:endParaRPr lang="el-GR"/>
        </a:p>
      </dgm:t>
    </dgm:pt>
    <dgm:pt modelId="{CF93C1F2-FE78-4DE5-9CB6-175008E39FA5}" type="sibTrans" cxnId="{80B61C24-5E95-4C1F-BE1D-16F99D16B69E}">
      <dgm:prSet/>
      <dgm:spPr/>
      <dgm:t>
        <a:bodyPr/>
        <a:lstStyle/>
        <a:p>
          <a:endParaRPr lang="el-GR"/>
        </a:p>
      </dgm:t>
    </dgm:pt>
    <dgm:pt modelId="{DF30F049-6558-4F23-A20B-06ACD3C55080}" type="pres">
      <dgm:prSet presAssocID="{0A1A0620-071D-48AF-9306-E40E6F6054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87C8428-DDDA-4720-A668-21A2702AF5B4}" type="pres">
      <dgm:prSet presAssocID="{0A1A0620-071D-48AF-9306-E40E6F6054AA}" presName="dummyMaxCanvas" presStyleCnt="0">
        <dgm:presLayoutVars/>
      </dgm:prSet>
      <dgm:spPr/>
    </dgm:pt>
    <dgm:pt modelId="{2F818223-3400-420B-AC40-63308896E239}" type="pres">
      <dgm:prSet presAssocID="{0A1A0620-071D-48AF-9306-E40E6F6054A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E67730-D3A5-4AD6-BA28-C4BE6639B4E8}" type="pres">
      <dgm:prSet presAssocID="{0A1A0620-071D-48AF-9306-E40E6F6054A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339A7A-4354-4BEB-9D57-DA24140E675C}" type="pres">
      <dgm:prSet presAssocID="{0A1A0620-071D-48AF-9306-E40E6F6054A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5235FD-54BB-4F2C-BD38-273EAF26D562}" type="pres">
      <dgm:prSet presAssocID="{0A1A0620-071D-48AF-9306-E40E6F6054A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E0BE9C-9BB2-4093-8077-B8AFC599B398}" type="pres">
      <dgm:prSet presAssocID="{0A1A0620-071D-48AF-9306-E40E6F6054A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CAB5E2A-94DE-482C-A960-EDE7D6C2D26C}" type="presOf" srcId="{FB918D11-83C8-4D3A-95BD-4DF0BCB4D0A5}" destId="{81E67730-D3A5-4AD6-BA28-C4BE6639B4E8}" srcOrd="0" destOrd="0" presId="urn:microsoft.com/office/officeart/2005/8/layout/vProcess5"/>
    <dgm:cxn modelId="{DCF1D682-C25A-410E-B582-AA96307FC9D0}" srcId="{0A1A0620-071D-48AF-9306-E40E6F6054AA}" destId="{B6B41A3A-4358-4208-BC85-9915C651A574}" srcOrd="0" destOrd="0" parTransId="{6154EA03-3404-4912-BE07-578A69688D1F}" sibTransId="{DCB21CBE-B53F-43DF-B223-236E4A69AC9C}"/>
    <dgm:cxn modelId="{7EF34AE1-EECE-4650-BB73-46E4B8BE8950}" type="presOf" srcId="{0A1A0620-071D-48AF-9306-E40E6F6054AA}" destId="{DF30F049-6558-4F23-A20B-06ACD3C55080}" srcOrd="0" destOrd="0" presId="urn:microsoft.com/office/officeart/2005/8/layout/vProcess5"/>
    <dgm:cxn modelId="{0903ECE7-80AE-47FE-8FF0-1F7536A23C67}" type="presOf" srcId="{B6B41A3A-4358-4208-BC85-9915C651A574}" destId="{125235FD-54BB-4F2C-BD38-273EAF26D562}" srcOrd="1" destOrd="0" presId="urn:microsoft.com/office/officeart/2005/8/layout/vProcess5"/>
    <dgm:cxn modelId="{D68ECE43-FC83-4C02-9DA2-146F13249B23}" type="presOf" srcId="{DCB21CBE-B53F-43DF-B223-236E4A69AC9C}" destId="{60339A7A-4354-4BEB-9D57-DA24140E675C}" srcOrd="0" destOrd="0" presId="urn:microsoft.com/office/officeart/2005/8/layout/vProcess5"/>
    <dgm:cxn modelId="{6C4CF630-535C-4CC2-8F75-F2963F26310E}" type="presOf" srcId="{FB918D11-83C8-4D3A-95BD-4DF0BCB4D0A5}" destId="{33E0BE9C-9BB2-4093-8077-B8AFC599B398}" srcOrd="1" destOrd="0" presId="urn:microsoft.com/office/officeart/2005/8/layout/vProcess5"/>
    <dgm:cxn modelId="{80B61C24-5E95-4C1F-BE1D-16F99D16B69E}" srcId="{0A1A0620-071D-48AF-9306-E40E6F6054AA}" destId="{FB918D11-83C8-4D3A-95BD-4DF0BCB4D0A5}" srcOrd="1" destOrd="0" parTransId="{1FB314AB-84D7-4878-9C0C-B5C4E6632F48}" sibTransId="{CF93C1F2-FE78-4DE5-9CB6-175008E39FA5}"/>
    <dgm:cxn modelId="{8C13CC21-8BCE-4D44-AA11-E0499F800BD9}" type="presOf" srcId="{B6B41A3A-4358-4208-BC85-9915C651A574}" destId="{2F818223-3400-420B-AC40-63308896E239}" srcOrd="0" destOrd="0" presId="urn:microsoft.com/office/officeart/2005/8/layout/vProcess5"/>
    <dgm:cxn modelId="{1D4FAC5B-5B6E-4A2F-B987-11AC7C975D39}" type="presParOf" srcId="{DF30F049-6558-4F23-A20B-06ACD3C55080}" destId="{087C8428-DDDA-4720-A668-21A2702AF5B4}" srcOrd="0" destOrd="0" presId="urn:microsoft.com/office/officeart/2005/8/layout/vProcess5"/>
    <dgm:cxn modelId="{281B9EDC-703D-4264-887B-8777246C79B3}" type="presParOf" srcId="{DF30F049-6558-4F23-A20B-06ACD3C55080}" destId="{2F818223-3400-420B-AC40-63308896E239}" srcOrd="1" destOrd="0" presId="urn:microsoft.com/office/officeart/2005/8/layout/vProcess5"/>
    <dgm:cxn modelId="{C84F828A-B0B9-4B61-8BF0-DBC46E858FE1}" type="presParOf" srcId="{DF30F049-6558-4F23-A20B-06ACD3C55080}" destId="{81E67730-D3A5-4AD6-BA28-C4BE6639B4E8}" srcOrd="2" destOrd="0" presId="urn:microsoft.com/office/officeart/2005/8/layout/vProcess5"/>
    <dgm:cxn modelId="{EBC8B00E-7A48-458E-BDBB-E04FD89B8B41}" type="presParOf" srcId="{DF30F049-6558-4F23-A20B-06ACD3C55080}" destId="{60339A7A-4354-4BEB-9D57-DA24140E675C}" srcOrd="3" destOrd="0" presId="urn:microsoft.com/office/officeart/2005/8/layout/vProcess5"/>
    <dgm:cxn modelId="{8971F769-5829-4CD2-A887-C1660A4157B3}" type="presParOf" srcId="{DF30F049-6558-4F23-A20B-06ACD3C55080}" destId="{125235FD-54BB-4F2C-BD38-273EAF26D562}" srcOrd="4" destOrd="0" presId="urn:microsoft.com/office/officeart/2005/8/layout/vProcess5"/>
    <dgm:cxn modelId="{57BAF463-980D-4D35-9180-01B08EC3A531}" type="presParOf" srcId="{DF30F049-6558-4F23-A20B-06ACD3C55080}" destId="{33E0BE9C-9BB2-4093-8077-B8AFC599B398}" srcOrd="5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4BFBB8-1763-412A-B75C-C997698A4C96}" type="doc">
      <dgm:prSet loTypeId="urn:microsoft.com/office/officeart/2005/8/layout/arrow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D9CB393-07DA-435D-A512-F55D3D8218AF}">
      <dgm:prSet phldrT="[Κείμενο]"/>
      <dgm:spPr/>
      <dgm:t>
        <a:bodyPr/>
        <a:lstStyle/>
        <a:p>
          <a:r>
            <a:rPr lang="el-GR" dirty="0" smtClean="0"/>
            <a:t>Η επαγγελματική εμπειρία δημιουργεί δεξιότητες</a:t>
          </a:r>
          <a:endParaRPr lang="el-GR" dirty="0"/>
        </a:p>
      </dgm:t>
    </dgm:pt>
    <dgm:pt modelId="{F5B70FC8-16E7-4950-8442-F71E06A84A50}" type="parTrans" cxnId="{875653BB-A78D-4F6C-A83C-C3333E03CBAB}">
      <dgm:prSet/>
      <dgm:spPr/>
      <dgm:t>
        <a:bodyPr/>
        <a:lstStyle/>
        <a:p>
          <a:endParaRPr lang="el-GR"/>
        </a:p>
      </dgm:t>
    </dgm:pt>
    <dgm:pt modelId="{18E2B51B-10FE-439C-BF9A-6CCDBE68FCA7}" type="sibTrans" cxnId="{875653BB-A78D-4F6C-A83C-C3333E03CBAB}">
      <dgm:prSet/>
      <dgm:spPr/>
      <dgm:t>
        <a:bodyPr/>
        <a:lstStyle/>
        <a:p>
          <a:endParaRPr lang="el-GR"/>
        </a:p>
      </dgm:t>
    </dgm:pt>
    <dgm:pt modelId="{F9D11431-407F-47BA-BCC5-DF1F99F4C7C6}">
      <dgm:prSet phldrT="[Κείμενο]"/>
      <dgm:spPr/>
      <dgm:t>
        <a:bodyPr/>
        <a:lstStyle/>
        <a:p>
          <a:r>
            <a:rPr lang="el-GR" dirty="0" smtClean="0"/>
            <a:t>Οι δεξιότητες αποτελούν το ζητούμενο για την άσκηση ενός επαγγέλματος </a:t>
          </a:r>
          <a:endParaRPr lang="el-GR" dirty="0"/>
        </a:p>
      </dgm:t>
    </dgm:pt>
    <dgm:pt modelId="{5793E1F7-F3C9-4195-8F88-5B9CE084D104}" type="parTrans" cxnId="{104170CB-9F94-472D-A888-D0CA68C1D185}">
      <dgm:prSet/>
      <dgm:spPr/>
      <dgm:t>
        <a:bodyPr/>
        <a:lstStyle/>
        <a:p>
          <a:endParaRPr lang="el-GR"/>
        </a:p>
      </dgm:t>
    </dgm:pt>
    <dgm:pt modelId="{3A1FCF0F-2866-4EE3-B441-7CAE6CC6EE19}" type="sibTrans" cxnId="{104170CB-9F94-472D-A888-D0CA68C1D185}">
      <dgm:prSet/>
      <dgm:spPr/>
      <dgm:t>
        <a:bodyPr/>
        <a:lstStyle/>
        <a:p>
          <a:endParaRPr lang="el-GR"/>
        </a:p>
      </dgm:t>
    </dgm:pt>
    <dgm:pt modelId="{FBC8A6D2-49E7-4982-96FF-AFE8A9E85E85}" type="pres">
      <dgm:prSet presAssocID="{AE4BFBB8-1763-412A-B75C-C997698A4C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F8788F0-ACFA-4D2B-B510-395E00FE6B53}" type="pres">
      <dgm:prSet presAssocID="{DD9CB393-07DA-435D-A512-F55D3D8218A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95A31D-81CC-45B7-8410-30C372AF1CD9}" type="pres">
      <dgm:prSet presAssocID="{F9D11431-407F-47BA-BCC5-DF1F99F4C7C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5653BB-A78D-4F6C-A83C-C3333E03CBAB}" srcId="{AE4BFBB8-1763-412A-B75C-C997698A4C96}" destId="{DD9CB393-07DA-435D-A512-F55D3D8218AF}" srcOrd="0" destOrd="0" parTransId="{F5B70FC8-16E7-4950-8442-F71E06A84A50}" sibTransId="{18E2B51B-10FE-439C-BF9A-6CCDBE68FCA7}"/>
    <dgm:cxn modelId="{134BEE76-E82D-4E31-93CA-61896A424981}" type="presOf" srcId="{DD9CB393-07DA-435D-A512-F55D3D8218AF}" destId="{5F8788F0-ACFA-4D2B-B510-395E00FE6B53}" srcOrd="0" destOrd="0" presId="urn:microsoft.com/office/officeart/2005/8/layout/arrow1"/>
    <dgm:cxn modelId="{07E338E3-34CC-435A-BACC-D70CD87420C4}" type="presOf" srcId="{AE4BFBB8-1763-412A-B75C-C997698A4C96}" destId="{FBC8A6D2-49E7-4982-96FF-AFE8A9E85E85}" srcOrd="0" destOrd="0" presId="urn:microsoft.com/office/officeart/2005/8/layout/arrow1"/>
    <dgm:cxn modelId="{5959B165-3AF6-42D5-B9C3-A1F460A94465}" type="presOf" srcId="{F9D11431-407F-47BA-BCC5-DF1F99F4C7C6}" destId="{2595A31D-81CC-45B7-8410-30C372AF1CD9}" srcOrd="0" destOrd="0" presId="urn:microsoft.com/office/officeart/2005/8/layout/arrow1"/>
    <dgm:cxn modelId="{104170CB-9F94-472D-A888-D0CA68C1D185}" srcId="{AE4BFBB8-1763-412A-B75C-C997698A4C96}" destId="{F9D11431-407F-47BA-BCC5-DF1F99F4C7C6}" srcOrd="1" destOrd="0" parTransId="{5793E1F7-F3C9-4195-8F88-5B9CE084D104}" sibTransId="{3A1FCF0F-2866-4EE3-B441-7CAE6CC6EE19}"/>
    <dgm:cxn modelId="{8C620C1B-AEB7-4686-AD04-29E18931C2D5}" type="presParOf" srcId="{FBC8A6D2-49E7-4982-96FF-AFE8A9E85E85}" destId="{5F8788F0-ACFA-4D2B-B510-395E00FE6B53}" srcOrd="0" destOrd="0" presId="urn:microsoft.com/office/officeart/2005/8/layout/arrow1"/>
    <dgm:cxn modelId="{7770F22D-7D59-443D-9345-D912288BD4CF}" type="presParOf" srcId="{FBC8A6D2-49E7-4982-96FF-AFE8A9E85E85}" destId="{2595A31D-81CC-45B7-8410-30C372AF1CD9}" srcOrd="1" destOrd="0" presId="urn:microsoft.com/office/officeart/2005/8/layout/arrow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0A053E-053B-4AB6-9C4E-B9026E90E20A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</dgm:pt>
    <dgm:pt modelId="{FDA09195-77B2-410D-81E1-82CD37ED5A3C}">
      <dgm:prSet phldrT="[Κείμενο]"/>
      <dgm:spPr/>
      <dgm:t>
        <a:bodyPr/>
        <a:lstStyle/>
        <a:p>
          <a:r>
            <a:rPr lang="el-GR" dirty="0" smtClean="0"/>
            <a:t>Ένας εργαζόμενος σήμερα </a:t>
          </a:r>
          <a:endParaRPr lang="el-GR" dirty="0"/>
        </a:p>
      </dgm:t>
    </dgm:pt>
    <dgm:pt modelId="{B2CFE7FA-61F2-4A9C-8DA6-31F04E9E7376}" type="parTrans" cxnId="{A1957E04-46A8-45E6-8567-300128B03ED3}">
      <dgm:prSet/>
      <dgm:spPr/>
      <dgm:t>
        <a:bodyPr/>
        <a:lstStyle/>
        <a:p>
          <a:endParaRPr lang="el-GR"/>
        </a:p>
      </dgm:t>
    </dgm:pt>
    <dgm:pt modelId="{A1137769-EA0E-4169-92EE-6BFD5A5F7AAA}" type="sibTrans" cxnId="{A1957E04-46A8-45E6-8567-300128B03ED3}">
      <dgm:prSet/>
      <dgm:spPr/>
      <dgm:t>
        <a:bodyPr/>
        <a:lstStyle/>
        <a:p>
          <a:endParaRPr lang="el-GR"/>
        </a:p>
      </dgm:t>
    </dgm:pt>
    <dgm:pt modelId="{D05C6DF3-FA70-44D0-BF0C-4AE74C6768F7}">
      <dgm:prSet phldrT="[Κείμενο]"/>
      <dgm:spPr/>
      <dgm:t>
        <a:bodyPr/>
        <a:lstStyle/>
        <a:p>
          <a:r>
            <a:rPr lang="el-GR" dirty="0" smtClean="0"/>
            <a:t>Θα πρέπει να διαθέτει</a:t>
          </a:r>
          <a:endParaRPr lang="el-GR" dirty="0"/>
        </a:p>
      </dgm:t>
    </dgm:pt>
    <dgm:pt modelId="{ED5F81AB-9F1F-4D23-B299-9F5268A55DA5}" type="parTrans" cxnId="{58A8ABF3-331A-4BC8-8009-7781E0A4859B}">
      <dgm:prSet/>
      <dgm:spPr/>
      <dgm:t>
        <a:bodyPr/>
        <a:lstStyle/>
        <a:p>
          <a:endParaRPr lang="el-GR"/>
        </a:p>
      </dgm:t>
    </dgm:pt>
    <dgm:pt modelId="{291A8596-8900-4B5D-842E-B85C6CF5B93B}" type="sibTrans" cxnId="{58A8ABF3-331A-4BC8-8009-7781E0A4859B}">
      <dgm:prSet/>
      <dgm:spPr/>
      <dgm:t>
        <a:bodyPr/>
        <a:lstStyle/>
        <a:p>
          <a:endParaRPr lang="el-GR"/>
        </a:p>
      </dgm:t>
    </dgm:pt>
    <dgm:pt modelId="{C186FAE6-7463-4B9F-A320-CE5C40CCC986}">
      <dgm:prSet phldrT="[Κείμενο]"/>
      <dgm:spPr/>
      <dgm:t>
        <a:bodyPr/>
        <a:lstStyle/>
        <a:p>
          <a:r>
            <a:rPr lang="el-GR" dirty="0" smtClean="0"/>
            <a:t>Κομβικές δεξιότητες ή δεξιότητες-κλειδιά</a:t>
          </a:r>
          <a:endParaRPr lang="el-GR" dirty="0"/>
        </a:p>
      </dgm:t>
    </dgm:pt>
    <dgm:pt modelId="{E3CA034B-C732-410F-8D2A-9FA7D2F00A47}" type="parTrans" cxnId="{890F04C2-F8C2-4D10-9C75-F224E734C1F3}">
      <dgm:prSet/>
      <dgm:spPr/>
      <dgm:t>
        <a:bodyPr/>
        <a:lstStyle/>
        <a:p>
          <a:endParaRPr lang="el-GR"/>
        </a:p>
      </dgm:t>
    </dgm:pt>
    <dgm:pt modelId="{0838CD11-E461-4E78-A264-F89028874D68}" type="sibTrans" cxnId="{890F04C2-F8C2-4D10-9C75-F224E734C1F3}">
      <dgm:prSet/>
      <dgm:spPr/>
      <dgm:t>
        <a:bodyPr/>
        <a:lstStyle/>
        <a:p>
          <a:endParaRPr lang="el-GR"/>
        </a:p>
      </dgm:t>
    </dgm:pt>
    <dgm:pt modelId="{059E9A27-40B7-4B99-92B9-61C2C9192037}" type="pres">
      <dgm:prSet presAssocID="{F60A053E-053B-4AB6-9C4E-B9026E90E20A}" presName="arrowDiagram" presStyleCnt="0">
        <dgm:presLayoutVars>
          <dgm:chMax val="5"/>
          <dgm:dir/>
          <dgm:resizeHandles val="exact"/>
        </dgm:presLayoutVars>
      </dgm:prSet>
      <dgm:spPr/>
    </dgm:pt>
    <dgm:pt modelId="{6AE08413-0B22-4885-BDAB-CDF67638C1EE}" type="pres">
      <dgm:prSet presAssocID="{F60A053E-053B-4AB6-9C4E-B9026E90E20A}" presName="arrow" presStyleLbl="bgShp" presStyleIdx="0" presStyleCnt="1"/>
      <dgm:spPr/>
    </dgm:pt>
    <dgm:pt modelId="{3FEA18E6-6388-4FB3-9D1E-082B4A697508}" type="pres">
      <dgm:prSet presAssocID="{F60A053E-053B-4AB6-9C4E-B9026E90E20A}" presName="arrowDiagram3" presStyleCnt="0"/>
      <dgm:spPr/>
    </dgm:pt>
    <dgm:pt modelId="{B7B97F2D-A8D5-4999-A208-A2B8D627A332}" type="pres">
      <dgm:prSet presAssocID="{FDA09195-77B2-410D-81E1-82CD37ED5A3C}" presName="bullet3a" presStyleLbl="node1" presStyleIdx="0" presStyleCnt="3"/>
      <dgm:spPr/>
    </dgm:pt>
    <dgm:pt modelId="{BDE683F4-1D42-4629-B728-0A0F0EDFDB1C}" type="pres">
      <dgm:prSet presAssocID="{FDA09195-77B2-410D-81E1-82CD37ED5A3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60FAD2-A053-4B61-9816-ADE50D39A757}" type="pres">
      <dgm:prSet presAssocID="{D05C6DF3-FA70-44D0-BF0C-4AE74C6768F7}" presName="bullet3b" presStyleLbl="node1" presStyleIdx="1" presStyleCnt="3"/>
      <dgm:spPr/>
    </dgm:pt>
    <dgm:pt modelId="{2DD343E5-34D8-497F-95CD-F3567364D1BC}" type="pres">
      <dgm:prSet presAssocID="{D05C6DF3-FA70-44D0-BF0C-4AE74C6768F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260ED8-9750-48F0-98D4-898EA7D1D786}" type="pres">
      <dgm:prSet presAssocID="{C186FAE6-7463-4B9F-A320-CE5C40CCC986}" presName="bullet3c" presStyleLbl="node1" presStyleIdx="2" presStyleCnt="3"/>
      <dgm:spPr/>
    </dgm:pt>
    <dgm:pt modelId="{A044C513-8E3D-4874-BE77-9490C97ECFF7}" type="pres">
      <dgm:prSet presAssocID="{C186FAE6-7463-4B9F-A320-CE5C40CCC98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BD245A7-32B8-4AF2-8459-5052F4A7EAAE}" type="presOf" srcId="{F60A053E-053B-4AB6-9C4E-B9026E90E20A}" destId="{059E9A27-40B7-4B99-92B9-61C2C9192037}" srcOrd="0" destOrd="0" presId="urn:microsoft.com/office/officeart/2005/8/layout/arrow2"/>
    <dgm:cxn modelId="{9DE38A61-F666-490F-AB83-13735354A26E}" type="presOf" srcId="{FDA09195-77B2-410D-81E1-82CD37ED5A3C}" destId="{BDE683F4-1D42-4629-B728-0A0F0EDFDB1C}" srcOrd="0" destOrd="0" presId="urn:microsoft.com/office/officeart/2005/8/layout/arrow2"/>
    <dgm:cxn modelId="{71901BFA-DA8D-4AF9-A82E-424467DDDF5A}" type="presOf" srcId="{D05C6DF3-FA70-44D0-BF0C-4AE74C6768F7}" destId="{2DD343E5-34D8-497F-95CD-F3567364D1BC}" srcOrd="0" destOrd="0" presId="urn:microsoft.com/office/officeart/2005/8/layout/arrow2"/>
    <dgm:cxn modelId="{62BBC5B1-C52C-4E0D-97A5-DD6118C3317E}" type="presOf" srcId="{C186FAE6-7463-4B9F-A320-CE5C40CCC986}" destId="{A044C513-8E3D-4874-BE77-9490C97ECFF7}" srcOrd="0" destOrd="0" presId="urn:microsoft.com/office/officeart/2005/8/layout/arrow2"/>
    <dgm:cxn modelId="{890F04C2-F8C2-4D10-9C75-F224E734C1F3}" srcId="{F60A053E-053B-4AB6-9C4E-B9026E90E20A}" destId="{C186FAE6-7463-4B9F-A320-CE5C40CCC986}" srcOrd="2" destOrd="0" parTransId="{E3CA034B-C732-410F-8D2A-9FA7D2F00A47}" sibTransId="{0838CD11-E461-4E78-A264-F89028874D68}"/>
    <dgm:cxn modelId="{58A8ABF3-331A-4BC8-8009-7781E0A4859B}" srcId="{F60A053E-053B-4AB6-9C4E-B9026E90E20A}" destId="{D05C6DF3-FA70-44D0-BF0C-4AE74C6768F7}" srcOrd="1" destOrd="0" parTransId="{ED5F81AB-9F1F-4D23-B299-9F5268A55DA5}" sibTransId="{291A8596-8900-4B5D-842E-B85C6CF5B93B}"/>
    <dgm:cxn modelId="{A1957E04-46A8-45E6-8567-300128B03ED3}" srcId="{F60A053E-053B-4AB6-9C4E-B9026E90E20A}" destId="{FDA09195-77B2-410D-81E1-82CD37ED5A3C}" srcOrd="0" destOrd="0" parTransId="{B2CFE7FA-61F2-4A9C-8DA6-31F04E9E7376}" sibTransId="{A1137769-EA0E-4169-92EE-6BFD5A5F7AAA}"/>
    <dgm:cxn modelId="{7517A21E-A3CB-4855-9E73-4A11A4AEA3CD}" type="presParOf" srcId="{059E9A27-40B7-4B99-92B9-61C2C9192037}" destId="{6AE08413-0B22-4885-BDAB-CDF67638C1EE}" srcOrd="0" destOrd="0" presId="urn:microsoft.com/office/officeart/2005/8/layout/arrow2"/>
    <dgm:cxn modelId="{69E1FE90-765D-47B1-B7F7-959BB9BC3C06}" type="presParOf" srcId="{059E9A27-40B7-4B99-92B9-61C2C9192037}" destId="{3FEA18E6-6388-4FB3-9D1E-082B4A697508}" srcOrd="1" destOrd="0" presId="urn:microsoft.com/office/officeart/2005/8/layout/arrow2"/>
    <dgm:cxn modelId="{9100901D-21D5-422E-8DF2-346CB295D71D}" type="presParOf" srcId="{3FEA18E6-6388-4FB3-9D1E-082B4A697508}" destId="{B7B97F2D-A8D5-4999-A208-A2B8D627A332}" srcOrd="0" destOrd="0" presId="urn:microsoft.com/office/officeart/2005/8/layout/arrow2"/>
    <dgm:cxn modelId="{D5A6FC94-9719-43FF-AA19-3B79E8A5B3CE}" type="presParOf" srcId="{3FEA18E6-6388-4FB3-9D1E-082B4A697508}" destId="{BDE683F4-1D42-4629-B728-0A0F0EDFDB1C}" srcOrd="1" destOrd="0" presId="urn:microsoft.com/office/officeart/2005/8/layout/arrow2"/>
    <dgm:cxn modelId="{1B68DADE-1CB0-4695-9106-094A89463E83}" type="presParOf" srcId="{3FEA18E6-6388-4FB3-9D1E-082B4A697508}" destId="{C460FAD2-A053-4B61-9816-ADE50D39A757}" srcOrd="2" destOrd="0" presId="urn:microsoft.com/office/officeart/2005/8/layout/arrow2"/>
    <dgm:cxn modelId="{327312D8-440D-4DEA-8B57-4EFD5C04D722}" type="presParOf" srcId="{3FEA18E6-6388-4FB3-9D1E-082B4A697508}" destId="{2DD343E5-34D8-497F-95CD-F3567364D1BC}" srcOrd="3" destOrd="0" presId="urn:microsoft.com/office/officeart/2005/8/layout/arrow2"/>
    <dgm:cxn modelId="{207B30F7-BCBB-45D0-A0A5-7002A87193BF}" type="presParOf" srcId="{3FEA18E6-6388-4FB3-9D1E-082B4A697508}" destId="{A2260ED8-9750-48F0-98D4-898EA7D1D786}" srcOrd="4" destOrd="0" presId="urn:microsoft.com/office/officeart/2005/8/layout/arrow2"/>
    <dgm:cxn modelId="{F01EEBE3-0035-44FD-8F00-C5D68A550E07}" type="presParOf" srcId="{3FEA18E6-6388-4FB3-9D1E-082B4A697508}" destId="{A044C513-8E3D-4874-BE77-9490C97ECFF7}" srcOrd="5" destOrd="0" presId="urn:microsoft.com/office/officeart/2005/8/layout/arrow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2E5E1F-E999-4829-9F26-01EC30271EA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603B16C-A890-49C0-9700-F66280B118E5}">
      <dgm:prSet phldrT="[Κείμενο]"/>
      <dgm:spPr/>
      <dgm:t>
        <a:bodyPr/>
        <a:lstStyle/>
        <a:p>
          <a:r>
            <a:rPr lang="el-GR" dirty="0" smtClean="0"/>
            <a:t>Κομβικές Δεξιότητες</a:t>
          </a:r>
          <a:endParaRPr lang="el-GR" dirty="0"/>
        </a:p>
      </dgm:t>
    </dgm:pt>
    <dgm:pt modelId="{8AD2E33B-E545-4A0C-9742-077BD1884F91}" type="parTrans" cxnId="{3690BA71-8067-4843-8CE5-6BCAD5E703A5}">
      <dgm:prSet/>
      <dgm:spPr/>
      <dgm:t>
        <a:bodyPr/>
        <a:lstStyle/>
        <a:p>
          <a:endParaRPr lang="el-GR"/>
        </a:p>
      </dgm:t>
    </dgm:pt>
    <dgm:pt modelId="{1C952AB9-1485-4E8D-97FA-B6D21CB83726}" type="sibTrans" cxnId="{3690BA71-8067-4843-8CE5-6BCAD5E703A5}">
      <dgm:prSet/>
      <dgm:spPr/>
      <dgm:t>
        <a:bodyPr/>
        <a:lstStyle/>
        <a:p>
          <a:endParaRPr lang="el-GR"/>
        </a:p>
      </dgm:t>
    </dgm:pt>
    <dgm:pt modelId="{60B2C6D6-EE28-4755-9867-7DE90A62A507}">
      <dgm:prSet phldrT="[Κείμενο]"/>
      <dgm:spPr/>
      <dgm:t>
        <a:bodyPr/>
        <a:lstStyle/>
        <a:p>
          <a:r>
            <a:rPr lang="el-GR" dirty="0" smtClean="0"/>
            <a:t>Βασικές</a:t>
          </a:r>
          <a:endParaRPr lang="el-GR" dirty="0"/>
        </a:p>
      </dgm:t>
    </dgm:pt>
    <dgm:pt modelId="{601AD0E2-0802-45F3-A3A1-E4E934377D49}" type="parTrans" cxnId="{DFB0735E-3C7D-4E8F-BC66-0634E43475CD}">
      <dgm:prSet/>
      <dgm:spPr/>
      <dgm:t>
        <a:bodyPr/>
        <a:lstStyle/>
        <a:p>
          <a:endParaRPr lang="el-GR"/>
        </a:p>
      </dgm:t>
    </dgm:pt>
    <dgm:pt modelId="{1F34E070-36A8-4F87-9DAF-3C915CE1B9DA}" type="sibTrans" cxnId="{DFB0735E-3C7D-4E8F-BC66-0634E43475CD}">
      <dgm:prSet/>
      <dgm:spPr/>
      <dgm:t>
        <a:bodyPr/>
        <a:lstStyle/>
        <a:p>
          <a:endParaRPr lang="el-GR"/>
        </a:p>
      </dgm:t>
    </dgm:pt>
    <dgm:pt modelId="{4A1E1F37-6E55-435D-A52D-80A981FFCACC}">
      <dgm:prSet phldrT="[Κείμενο]"/>
      <dgm:spPr/>
      <dgm:t>
        <a:bodyPr/>
        <a:lstStyle/>
        <a:p>
          <a:r>
            <a:rPr lang="el-GR" dirty="0" smtClean="0"/>
            <a:t>Χειρισμού διαδικασιών</a:t>
          </a:r>
          <a:endParaRPr lang="el-GR" dirty="0"/>
        </a:p>
      </dgm:t>
    </dgm:pt>
    <dgm:pt modelId="{3D668CFB-C118-43F6-B651-82C459F86176}" type="parTrans" cxnId="{1775B4BF-1B41-43F2-B1C3-99A2B2D1CE5C}">
      <dgm:prSet/>
      <dgm:spPr/>
      <dgm:t>
        <a:bodyPr/>
        <a:lstStyle/>
        <a:p>
          <a:endParaRPr lang="el-GR"/>
        </a:p>
      </dgm:t>
    </dgm:pt>
    <dgm:pt modelId="{B37BA67A-96B0-4651-B18D-1D72E8059910}" type="sibTrans" cxnId="{1775B4BF-1B41-43F2-B1C3-99A2B2D1CE5C}">
      <dgm:prSet/>
      <dgm:spPr/>
      <dgm:t>
        <a:bodyPr/>
        <a:lstStyle/>
        <a:p>
          <a:endParaRPr lang="el-GR"/>
        </a:p>
      </dgm:t>
    </dgm:pt>
    <dgm:pt modelId="{09C47E75-5FC7-4560-A3DE-2F0658533CC1}">
      <dgm:prSet phldrT="[Κείμενο]"/>
      <dgm:spPr/>
      <dgm:t>
        <a:bodyPr/>
        <a:lstStyle/>
        <a:p>
          <a:r>
            <a:rPr lang="el-GR" dirty="0" smtClean="0"/>
            <a:t>Κοινωνικές</a:t>
          </a:r>
          <a:endParaRPr lang="el-GR" dirty="0"/>
        </a:p>
      </dgm:t>
    </dgm:pt>
    <dgm:pt modelId="{72EFF157-D392-4982-A655-5976CCE183D3}" type="parTrans" cxnId="{8A103190-71DE-49BA-B7B8-DEC5B84C5F95}">
      <dgm:prSet/>
      <dgm:spPr/>
      <dgm:t>
        <a:bodyPr/>
        <a:lstStyle/>
        <a:p>
          <a:endParaRPr lang="el-GR"/>
        </a:p>
      </dgm:t>
    </dgm:pt>
    <dgm:pt modelId="{454BF296-32B9-4876-9E74-EA7D69A8AE21}" type="sibTrans" cxnId="{8A103190-71DE-49BA-B7B8-DEC5B84C5F95}">
      <dgm:prSet/>
      <dgm:spPr/>
      <dgm:t>
        <a:bodyPr/>
        <a:lstStyle/>
        <a:p>
          <a:endParaRPr lang="el-GR"/>
        </a:p>
      </dgm:t>
    </dgm:pt>
    <dgm:pt modelId="{42EA08FB-BE14-4AE2-AA06-C3C5A4EBC424}">
      <dgm:prSet phldrT="[Κείμενο]"/>
      <dgm:spPr/>
      <dgm:t>
        <a:bodyPr/>
        <a:lstStyle/>
        <a:p>
          <a:r>
            <a:rPr lang="el-GR" dirty="0" smtClean="0"/>
            <a:t>Επίλυσης σύνθετων προβλημάτων</a:t>
          </a:r>
          <a:endParaRPr lang="el-GR" dirty="0"/>
        </a:p>
      </dgm:t>
    </dgm:pt>
    <dgm:pt modelId="{1323DC19-EDEB-4E9F-8DBA-EC30EF6F046B}" type="parTrans" cxnId="{A8AAEF0E-F04D-424D-B90C-EE270F391AB6}">
      <dgm:prSet/>
      <dgm:spPr/>
      <dgm:t>
        <a:bodyPr/>
        <a:lstStyle/>
        <a:p>
          <a:endParaRPr lang="el-GR"/>
        </a:p>
      </dgm:t>
    </dgm:pt>
    <dgm:pt modelId="{DB03400D-22A6-4D18-AAAF-A343BA5ACC94}" type="sibTrans" cxnId="{A8AAEF0E-F04D-424D-B90C-EE270F391AB6}">
      <dgm:prSet/>
      <dgm:spPr/>
      <dgm:t>
        <a:bodyPr/>
        <a:lstStyle/>
        <a:p>
          <a:endParaRPr lang="el-GR"/>
        </a:p>
      </dgm:t>
    </dgm:pt>
    <dgm:pt modelId="{EC09C54B-87EB-4C50-A77B-33F423D75D24}">
      <dgm:prSet phldrT="[Κείμενο]"/>
      <dgm:spPr/>
      <dgm:t>
        <a:bodyPr/>
        <a:lstStyle/>
        <a:p>
          <a:r>
            <a:rPr lang="el-GR" dirty="0" smtClean="0"/>
            <a:t>Τεχνικές</a:t>
          </a:r>
          <a:endParaRPr lang="el-GR" dirty="0"/>
        </a:p>
      </dgm:t>
    </dgm:pt>
    <dgm:pt modelId="{88AD7570-69FC-4CB6-88D2-8D385468454A}" type="parTrans" cxnId="{0075CCD1-B65C-4913-8F08-2BB78E9ECC57}">
      <dgm:prSet/>
      <dgm:spPr/>
      <dgm:t>
        <a:bodyPr/>
        <a:lstStyle/>
        <a:p>
          <a:endParaRPr lang="el-GR"/>
        </a:p>
      </dgm:t>
    </dgm:pt>
    <dgm:pt modelId="{C2B7825D-1B84-4EE0-AF74-BE63C532D0BE}" type="sibTrans" cxnId="{0075CCD1-B65C-4913-8F08-2BB78E9ECC57}">
      <dgm:prSet/>
      <dgm:spPr/>
      <dgm:t>
        <a:bodyPr/>
        <a:lstStyle/>
        <a:p>
          <a:endParaRPr lang="el-GR"/>
        </a:p>
      </dgm:t>
    </dgm:pt>
    <dgm:pt modelId="{A347B486-8EB6-4510-A59D-FF2509533582}">
      <dgm:prSet phldrT="[Κείμενο]"/>
      <dgm:spPr/>
      <dgm:t>
        <a:bodyPr/>
        <a:lstStyle/>
        <a:p>
          <a:r>
            <a:rPr lang="el-GR" dirty="0" smtClean="0"/>
            <a:t>Συστημικές</a:t>
          </a:r>
          <a:endParaRPr lang="el-GR" dirty="0"/>
        </a:p>
      </dgm:t>
    </dgm:pt>
    <dgm:pt modelId="{604DCED5-353A-409A-862C-9514003FB25B}" type="parTrans" cxnId="{7958FA38-A655-4494-855B-16D8228B5E60}">
      <dgm:prSet/>
      <dgm:spPr/>
      <dgm:t>
        <a:bodyPr/>
        <a:lstStyle/>
        <a:p>
          <a:endParaRPr lang="el-GR"/>
        </a:p>
      </dgm:t>
    </dgm:pt>
    <dgm:pt modelId="{353AC4A8-F779-4ABF-AF1D-EAA16DC6D024}" type="sibTrans" cxnId="{7958FA38-A655-4494-855B-16D8228B5E60}">
      <dgm:prSet/>
      <dgm:spPr/>
      <dgm:t>
        <a:bodyPr/>
        <a:lstStyle/>
        <a:p>
          <a:endParaRPr lang="el-GR"/>
        </a:p>
      </dgm:t>
    </dgm:pt>
    <dgm:pt modelId="{BF411DEA-C88F-4562-A278-6D99881EE9E2}">
      <dgm:prSet phldrT="[Κείμενο]"/>
      <dgm:spPr/>
      <dgm:t>
        <a:bodyPr/>
        <a:lstStyle/>
        <a:p>
          <a:r>
            <a:rPr lang="el-GR" dirty="0" smtClean="0"/>
            <a:t>Διαχείρισης Πόρων</a:t>
          </a:r>
        </a:p>
        <a:p>
          <a:endParaRPr lang="el-GR" dirty="0"/>
        </a:p>
      </dgm:t>
    </dgm:pt>
    <dgm:pt modelId="{B2B468D4-331B-413A-8A7B-5A2B86C373EB}" type="parTrans" cxnId="{B2FD3CAC-3215-49CE-94E8-6B52FB57E307}">
      <dgm:prSet/>
      <dgm:spPr/>
      <dgm:t>
        <a:bodyPr/>
        <a:lstStyle/>
        <a:p>
          <a:endParaRPr lang="el-GR"/>
        </a:p>
      </dgm:t>
    </dgm:pt>
    <dgm:pt modelId="{D62DBDC4-C2A1-4039-83B3-23AEEEEFA4B0}" type="sibTrans" cxnId="{B2FD3CAC-3215-49CE-94E8-6B52FB57E307}">
      <dgm:prSet/>
      <dgm:spPr/>
      <dgm:t>
        <a:bodyPr/>
        <a:lstStyle/>
        <a:p>
          <a:endParaRPr lang="el-GR"/>
        </a:p>
      </dgm:t>
    </dgm:pt>
    <dgm:pt modelId="{39040B2F-5FA8-4A11-97B1-5A5553AE2715}" type="pres">
      <dgm:prSet presAssocID="{2A2E5E1F-E999-4829-9F26-01EC30271E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345154-A353-4F08-94B1-8C397940FA99}" type="pres">
      <dgm:prSet presAssocID="{B603B16C-A890-49C0-9700-F66280B118E5}" presName="centerShape" presStyleLbl="node0" presStyleIdx="0" presStyleCnt="1"/>
      <dgm:spPr/>
      <dgm:t>
        <a:bodyPr/>
        <a:lstStyle/>
        <a:p>
          <a:endParaRPr lang="el-GR"/>
        </a:p>
      </dgm:t>
    </dgm:pt>
    <dgm:pt modelId="{2E934463-3CD9-4F89-A45F-575DD58EB9B3}" type="pres">
      <dgm:prSet presAssocID="{601AD0E2-0802-45F3-A3A1-E4E934377D49}" presName="parTrans" presStyleLbl="bgSibTrans2D1" presStyleIdx="0" presStyleCnt="7"/>
      <dgm:spPr/>
      <dgm:t>
        <a:bodyPr/>
        <a:lstStyle/>
        <a:p>
          <a:endParaRPr lang="el-GR"/>
        </a:p>
      </dgm:t>
    </dgm:pt>
    <dgm:pt modelId="{CF01F42B-07DB-44B3-BF1B-4F1AC5C19059}" type="pres">
      <dgm:prSet presAssocID="{60B2C6D6-EE28-4755-9867-7DE90A62A5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7EBF7A-20BA-4601-8DD3-92996AFAE537}" type="pres">
      <dgm:prSet presAssocID="{3D668CFB-C118-43F6-B651-82C459F86176}" presName="parTrans" presStyleLbl="bgSibTrans2D1" presStyleIdx="1" presStyleCnt="7"/>
      <dgm:spPr/>
      <dgm:t>
        <a:bodyPr/>
        <a:lstStyle/>
        <a:p>
          <a:endParaRPr lang="el-GR"/>
        </a:p>
      </dgm:t>
    </dgm:pt>
    <dgm:pt modelId="{E3F2666F-EED7-4B45-85FE-A551C8D80074}" type="pres">
      <dgm:prSet presAssocID="{4A1E1F37-6E55-435D-A52D-80A981FFCA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FF2180-A930-400E-989D-59E9327E18D3}" type="pres">
      <dgm:prSet presAssocID="{72EFF157-D392-4982-A655-5976CCE183D3}" presName="parTrans" presStyleLbl="bgSibTrans2D1" presStyleIdx="2" presStyleCnt="7"/>
      <dgm:spPr/>
      <dgm:t>
        <a:bodyPr/>
        <a:lstStyle/>
        <a:p>
          <a:endParaRPr lang="el-GR"/>
        </a:p>
      </dgm:t>
    </dgm:pt>
    <dgm:pt modelId="{33D371D7-FB9D-41AA-9044-76F9E213E2B1}" type="pres">
      <dgm:prSet presAssocID="{09C47E75-5FC7-4560-A3DE-2F0658533CC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49B671-8570-49CC-BADE-AC1F083D7AEF}" type="pres">
      <dgm:prSet presAssocID="{1323DC19-EDEB-4E9F-8DBA-EC30EF6F046B}" presName="parTrans" presStyleLbl="bgSibTrans2D1" presStyleIdx="3" presStyleCnt="7"/>
      <dgm:spPr/>
      <dgm:t>
        <a:bodyPr/>
        <a:lstStyle/>
        <a:p>
          <a:endParaRPr lang="el-GR"/>
        </a:p>
      </dgm:t>
    </dgm:pt>
    <dgm:pt modelId="{504E8D86-294D-48BC-A2FF-D0EA4D0AF774}" type="pres">
      <dgm:prSet presAssocID="{42EA08FB-BE14-4AE2-AA06-C3C5A4EBC42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B88ACF-EBED-4FD6-9BCC-9CB09B9AF5BD}" type="pres">
      <dgm:prSet presAssocID="{88AD7570-69FC-4CB6-88D2-8D385468454A}" presName="parTrans" presStyleLbl="bgSibTrans2D1" presStyleIdx="4" presStyleCnt="7"/>
      <dgm:spPr/>
      <dgm:t>
        <a:bodyPr/>
        <a:lstStyle/>
        <a:p>
          <a:endParaRPr lang="el-GR"/>
        </a:p>
      </dgm:t>
    </dgm:pt>
    <dgm:pt modelId="{7A620B1D-0B72-431D-9A39-2A7CAAC14A15}" type="pres">
      <dgm:prSet presAssocID="{EC09C54B-87EB-4C50-A77B-33F423D75D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37AB3A-F37E-453D-991C-6321F68EA021}" type="pres">
      <dgm:prSet presAssocID="{604DCED5-353A-409A-862C-9514003FB25B}" presName="parTrans" presStyleLbl="bgSibTrans2D1" presStyleIdx="5" presStyleCnt="7"/>
      <dgm:spPr/>
      <dgm:t>
        <a:bodyPr/>
        <a:lstStyle/>
        <a:p>
          <a:endParaRPr lang="el-GR"/>
        </a:p>
      </dgm:t>
    </dgm:pt>
    <dgm:pt modelId="{D2285A3C-3F94-40A0-9344-86465E17C6DA}" type="pres">
      <dgm:prSet presAssocID="{A347B486-8EB6-4510-A59D-FF25095335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17C996-9935-464C-9678-B87C716DFA15}" type="pres">
      <dgm:prSet presAssocID="{B2B468D4-331B-413A-8A7B-5A2B86C373EB}" presName="parTrans" presStyleLbl="bgSibTrans2D1" presStyleIdx="6" presStyleCnt="7"/>
      <dgm:spPr/>
      <dgm:t>
        <a:bodyPr/>
        <a:lstStyle/>
        <a:p>
          <a:endParaRPr lang="el-GR"/>
        </a:p>
      </dgm:t>
    </dgm:pt>
    <dgm:pt modelId="{256F6AB9-CECD-48F4-AF1A-A0EFBF4A95CF}" type="pres">
      <dgm:prSet presAssocID="{BF411DEA-C88F-4562-A278-6D99881EE9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809BC1-C2D7-45CE-912E-754813D579F2}" type="presOf" srcId="{60B2C6D6-EE28-4755-9867-7DE90A62A507}" destId="{CF01F42B-07DB-44B3-BF1B-4F1AC5C19059}" srcOrd="0" destOrd="0" presId="urn:microsoft.com/office/officeart/2005/8/layout/radial4"/>
    <dgm:cxn modelId="{02E9F814-ABC1-43F4-AAE1-DDE12F78AF2B}" type="presOf" srcId="{42EA08FB-BE14-4AE2-AA06-C3C5A4EBC424}" destId="{504E8D86-294D-48BC-A2FF-D0EA4D0AF774}" srcOrd="0" destOrd="0" presId="urn:microsoft.com/office/officeart/2005/8/layout/radial4"/>
    <dgm:cxn modelId="{3898451D-FED5-4C53-B100-08E52C628165}" type="presOf" srcId="{1323DC19-EDEB-4E9F-8DBA-EC30EF6F046B}" destId="{E149B671-8570-49CC-BADE-AC1F083D7AEF}" srcOrd="0" destOrd="0" presId="urn:microsoft.com/office/officeart/2005/8/layout/radial4"/>
    <dgm:cxn modelId="{7958FA38-A655-4494-855B-16D8228B5E60}" srcId="{B603B16C-A890-49C0-9700-F66280B118E5}" destId="{A347B486-8EB6-4510-A59D-FF2509533582}" srcOrd="5" destOrd="0" parTransId="{604DCED5-353A-409A-862C-9514003FB25B}" sibTransId="{353AC4A8-F779-4ABF-AF1D-EAA16DC6D024}"/>
    <dgm:cxn modelId="{0075CCD1-B65C-4913-8F08-2BB78E9ECC57}" srcId="{B603B16C-A890-49C0-9700-F66280B118E5}" destId="{EC09C54B-87EB-4C50-A77B-33F423D75D24}" srcOrd="4" destOrd="0" parTransId="{88AD7570-69FC-4CB6-88D2-8D385468454A}" sibTransId="{C2B7825D-1B84-4EE0-AF74-BE63C532D0BE}"/>
    <dgm:cxn modelId="{96ADA41E-CB06-487B-936C-F10CBD138BDE}" type="presOf" srcId="{3D668CFB-C118-43F6-B651-82C459F86176}" destId="{F07EBF7A-20BA-4601-8DD3-92996AFAE537}" srcOrd="0" destOrd="0" presId="urn:microsoft.com/office/officeart/2005/8/layout/radial4"/>
    <dgm:cxn modelId="{0F621F4A-AD80-4DCC-BB71-727D807A2D8E}" type="presOf" srcId="{EC09C54B-87EB-4C50-A77B-33F423D75D24}" destId="{7A620B1D-0B72-431D-9A39-2A7CAAC14A15}" srcOrd="0" destOrd="0" presId="urn:microsoft.com/office/officeart/2005/8/layout/radial4"/>
    <dgm:cxn modelId="{2EFFDF7C-CD78-4072-A552-B46052D300C1}" type="presOf" srcId="{09C47E75-5FC7-4560-A3DE-2F0658533CC1}" destId="{33D371D7-FB9D-41AA-9044-76F9E213E2B1}" srcOrd="0" destOrd="0" presId="urn:microsoft.com/office/officeart/2005/8/layout/radial4"/>
    <dgm:cxn modelId="{01360B92-5331-4A7F-9640-AB1D3C4D6D12}" type="presOf" srcId="{604DCED5-353A-409A-862C-9514003FB25B}" destId="{5D37AB3A-F37E-453D-991C-6321F68EA021}" srcOrd="0" destOrd="0" presId="urn:microsoft.com/office/officeart/2005/8/layout/radial4"/>
    <dgm:cxn modelId="{8A103190-71DE-49BA-B7B8-DEC5B84C5F95}" srcId="{B603B16C-A890-49C0-9700-F66280B118E5}" destId="{09C47E75-5FC7-4560-A3DE-2F0658533CC1}" srcOrd="2" destOrd="0" parTransId="{72EFF157-D392-4982-A655-5976CCE183D3}" sibTransId="{454BF296-32B9-4876-9E74-EA7D69A8AE21}"/>
    <dgm:cxn modelId="{B2FD3CAC-3215-49CE-94E8-6B52FB57E307}" srcId="{B603B16C-A890-49C0-9700-F66280B118E5}" destId="{BF411DEA-C88F-4562-A278-6D99881EE9E2}" srcOrd="6" destOrd="0" parTransId="{B2B468D4-331B-413A-8A7B-5A2B86C373EB}" sibTransId="{D62DBDC4-C2A1-4039-83B3-23AEEEEFA4B0}"/>
    <dgm:cxn modelId="{43374772-17E4-4400-9E3E-D5CCEAD3A046}" type="presOf" srcId="{B603B16C-A890-49C0-9700-F66280B118E5}" destId="{44345154-A353-4F08-94B1-8C397940FA99}" srcOrd="0" destOrd="0" presId="urn:microsoft.com/office/officeart/2005/8/layout/radial4"/>
    <dgm:cxn modelId="{1EF64DF3-45E8-40CF-B9C8-9BD3DD969ACF}" type="presOf" srcId="{88AD7570-69FC-4CB6-88D2-8D385468454A}" destId="{A5B88ACF-EBED-4FD6-9BCC-9CB09B9AF5BD}" srcOrd="0" destOrd="0" presId="urn:microsoft.com/office/officeart/2005/8/layout/radial4"/>
    <dgm:cxn modelId="{3690BA71-8067-4843-8CE5-6BCAD5E703A5}" srcId="{2A2E5E1F-E999-4829-9F26-01EC30271EA2}" destId="{B603B16C-A890-49C0-9700-F66280B118E5}" srcOrd="0" destOrd="0" parTransId="{8AD2E33B-E545-4A0C-9742-077BD1884F91}" sibTransId="{1C952AB9-1485-4E8D-97FA-B6D21CB83726}"/>
    <dgm:cxn modelId="{5A4D71F7-E6C7-42B3-963C-B43DE945011E}" type="presOf" srcId="{A347B486-8EB6-4510-A59D-FF2509533582}" destId="{D2285A3C-3F94-40A0-9344-86465E17C6DA}" srcOrd="0" destOrd="0" presId="urn:microsoft.com/office/officeart/2005/8/layout/radial4"/>
    <dgm:cxn modelId="{0173D6E1-BDC1-493F-86F6-0C17EB4B3DC7}" type="presOf" srcId="{BF411DEA-C88F-4562-A278-6D99881EE9E2}" destId="{256F6AB9-CECD-48F4-AF1A-A0EFBF4A95CF}" srcOrd="0" destOrd="0" presId="urn:microsoft.com/office/officeart/2005/8/layout/radial4"/>
    <dgm:cxn modelId="{DFB0735E-3C7D-4E8F-BC66-0634E43475CD}" srcId="{B603B16C-A890-49C0-9700-F66280B118E5}" destId="{60B2C6D6-EE28-4755-9867-7DE90A62A507}" srcOrd="0" destOrd="0" parTransId="{601AD0E2-0802-45F3-A3A1-E4E934377D49}" sibTransId="{1F34E070-36A8-4F87-9DAF-3C915CE1B9DA}"/>
    <dgm:cxn modelId="{AEACA1F7-06F2-43C0-8C7A-7B4F44C8E86F}" type="presOf" srcId="{2A2E5E1F-E999-4829-9F26-01EC30271EA2}" destId="{39040B2F-5FA8-4A11-97B1-5A5553AE2715}" srcOrd="0" destOrd="0" presId="urn:microsoft.com/office/officeart/2005/8/layout/radial4"/>
    <dgm:cxn modelId="{FD78C39A-91CC-4034-8150-C6739C6FF9EF}" type="presOf" srcId="{B2B468D4-331B-413A-8A7B-5A2B86C373EB}" destId="{F717C996-9935-464C-9678-B87C716DFA15}" srcOrd="0" destOrd="0" presId="urn:microsoft.com/office/officeart/2005/8/layout/radial4"/>
    <dgm:cxn modelId="{7ED86C8C-59BC-4A30-BA86-4776533DEA97}" type="presOf" srcId="{4A1E1F37-6E55-435D-A52D-80A981FFCACC}" destId="{E3F2666F-EED7-4B45-85FE-A551C8D80074}" srcOrd="0" destOrd="0" presId="urn:microsoft.com/office/officeart/2005/8/layout/radial4"/>
    <dgm:cxn modelId="{D5E08F63-EE09-4F1E-9EC1-775C195B4828}" type="presOf" srcId="{601AD0E2-0802-45F3-A3A1-E4E934377D49}" destId="{2E934463-3CD9-4F89-A45F-575DD58EB9B3}" srcOrd="0" destOrd="0" presId="urn:microsoft.com/office/officeart/2005/8/layout/radial4"/>
    <dgm:cxn modelId="{A8AAEF0E-F04D-424D-B90C-EE270F391AB6}" srcId="{B603B16C-A890-49C0-9700-F66280B118E5}" destId="{42EA08FB-BE14-4AE2-AA06-C3C5A4EBC424}" srcOrd="3" destOrd="0" parTransId="{1323DC19-EDEB-4E9F-8DBA-EC30EF6F046B}" sibTransId="{DB03400D-22A6-4D18-AAAF-A343BA5ACC94}"/>
    <dgm:cxn modelId="{CE5823B1-18B6-430C-87A3-762C8E53E6F6}" type="presOf" srcId="{72EFF157-D392-4982-A655-5976CCE183D3}" destId="{C2FF2180-A930-400E-989D-59E9327E18D3}" srcOrd="0" destOrd="0" presId="urn:microsoft.com/office/officeart/2005/8/layout/radial4"/>
    <dgm:cxn modelId="{1775B4BF-1B41-43F2-B1C3-99A2B2D1CE5C}" srcId="{B603B16C-A890-49C0-9700-F66280B118E5}" destId="{4A1E1F37-6E55-435D-A52D-80A981FFCACC}" srcOrd="1" destOrd="0" parTransId="{3D668CFB-C118-43F6-B651-82C459F86176}" sibTransId="{B37BA67A-96B0-4651-B18D-1D72E8059910}"/>
    <dgm:cxn modelId="{B47EF32A-43A5-4B68-A49E-819B2A2855D1}" type="presParOf" srcId="{39040B2F-5FA8-4A11-97B1-5A5553AE2715}" destId="{44345154-A353-4F08-94B1-8C397940FA99}" srcOrd="0" destOrd="0" presId="urn:microsoft.com/office/officeart/2005/8/layout/radial4"/>
    <dgm:cxn modelId="{BAC60E6D-2114-4474-9075-A0D511A44184}" type="presParOf" srcId="{39040B2F-5FA8-4A11-97B1-5A5553AE2715}" destId="{2E934463-3CD9-4F89-A45F-575DD58EB9B3}" srcOrd="1" destOrd="0" presId="urn:microsoft.com/office/officeart/2005/8/layout/radial4"/>
    <dgm:cxn modelId="{E7E3ED58-92DD-490E-B50E-BE0C052B8776}" type="presParOf" srcId="{39040B2F-5FA8-4A11-97B1-5A5553AE2715}" destId="{CF01F42B-07DB-44B3-BF1B-4F1AC5C19059}" srcOrd="2" destOrd="0" presId="urn:microsoft.com/office/officeart/2005/8/layout/radial4"/>
    <dgm:cxn modelId="{4B6D21E1-1E81-4663-B533-764155F1C9FD}" type="presParOf" srcId="{39040B2F-5FA8-4A11-97B1-5A5553AE2715}" destId="{F07EBF7A-20BA-4601-8DD3-92996AFAE537}" srcOrd="3" destOrd="0" presId="urn:microsoft.com/office/officeart/2005/8/layout/radial4"/>
    <dgm:cxn modelId="{5FFE8D09-DB5C-4D14-8904-F15956E91FC0}" type="presParOf" srcId="{39040B2F-5FA8-4A11-97B1-5A5553AE2715}" destId="{E3F2666F-EED7-4B45-85FE-A551C8D80074}" srcOrd="4" destOrd="0" presId="urn:microsoft.com/office/officeart/2005/8/layout/radial4"/>
    <dgm:cxn modelId="{966723C9-7F64-4EDE-80BD-8DCBEA261734}" type="presParOf" srcId="{39040B2F-5FA8-4A11-97B1-5A5553AE2715}" destId="{C2FF2180-A930-400E-989D-59E9327E18D3}" srcOrd="5" destOrd="0" presId="urn:microsoft.com/office/officeart/2005/8/layout/radial4"/>
    <dgm:cxn modelId="{482DA824-EA84-42A3-A7C8-CC5DF3FAFE20}" type="presParOf" srcId="{39040B2F-5FA8-4A11-97B1-5A5553AE2715}" destId="{33D371D7-FB9D-41AA-9044-76F9E213E2B1}" srcOrd="6" destOrd="0" presId="urn:microsoft.com/office/officeart/2005/8/layout/radial4"/>
    <dgm:cxn modelId="{6D745DA6-4250-4465-844E-EE71D80D1607}" type="presParOf" srcId="{39040B2F-5FA8-4A11-97B1-5A5553AE2715}" destId="{E149B671-8570-49CC-BADE-AC1F083D7AEF}" srcOrd="7" destOrd="0" presId="urn:microsoft.com/office/officeart/2005/8/layout/radial4"/>
    <dgm:cxn modelId="{D1C2E7FC-BE01-4E40-8352-50FCA6C8A0D4}" type="presParOf" srcId="{39040B2F-5FA8-4A11-97B1-5A5553AE2715}" destId="{504E8D86-294D-48BC-A2FF-D0EA4D0AF774}" srcOrd="8" destOrd="0" presId="urn:microsoft.com/office/officeart/2005/8/layout/radial4"/>
    <dgm:cxn modelId="{70601DDA-9C8A-4A31-9C2E-F523CC413235}" type="presParOf" srcId="{39040B2F-5FA8-4A11-97B1-5A5553AE2715}" destId="{A5B88ACF-EBED-4FD6-9BCC-9CB09B9AF5BD}" srcOrd="9" destOrd="0" presId="urn:microsoft.com/office/officeart/2005/8/layout/radial4"/>
    <dgm:cxn modelId="{E0541C0C-A2E6-4B9E-B6C8-DBF7CC26BBEA}" type="presParOf" srcId="{39040B2F-5FA8-4A11-97B1-5A5553AE2715}" destId="{7A620B1D-0B72-431D-9A39-2A7CAAC14A15}" srcOrd="10" destOrd="0" presId="urn:microsoft.com/office/officeart/2005/8/layout/radial4"/>
    <dgm:cxn modelId="{B7AE8272-B58D-46C5-9175-80B22798E545}" type="presParOf" srcId="{39040B2F-5FA8-4A11-97B1-5A5553AE2715}" destId="{5D37AB3A-F37E-453D-991C-6321F68EA021}" srcOrd="11" destOrd="0" presId="urn:microsoft.com/office/officeart/2005/8/layout/radial4"/>
    <dgm:cxn modelId="{6EF57570-7983-4591-A510-B1473D8B3398}" type="presParOf" srcId="{39040B2F-5FA8-4A11-97B1-5A5553AE2715}" destId="{D2285A3C-3F94-40A0-9344-86465E17C6DA}" srcOrd="12" destOrd="0" presId="urn:microsoft.com/office/officeart/2005/8/layout/radial4"/>
    <dgm:cxn modelId="{0E4ED201-CC28-4FE6-AC36-4A08642D1D72}" type="presParOf" srcId="{39040B2F-5FA8-4A11-97B1-5A5553AE2715}" destId="{F717C996-9935-464C-9678-B87C716DFA15}" srcOrd="13" destOrd="0" presId="urn:microsoft.com/office/officeart/2005/8/layout/radial4"/>
    <dgm:cxn modelId="{6820206B-AA08-4459-8932-2CB90F030063}" type="presParOf" srcId="{39040B2F-5FA8-4A11-97B1-5A5553AE2715}" destId="{256F6AB9-CECD-48F4-AF1A-A0EFBF4A95CF}" srcOrd="14" destOrd="0" presId="urn:microsoft.com/office/officeart/2005/8/layout/radial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6C9AD1-C669-404A-A8FA-56D9BBC1658F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4316818F-D020-4E29-8CAA-8613682281D4}">
      <dgm:prSet phldrT="[Κείμενο]"/>
      <dgm:spPr/>
      <dgm:t>
        <a:bodyPr/>
        <a:lstStyle/>
        <a:p>
          <a:r>
            <a:rPr lang="el-GR" dirty="0" smtClean="0"/>
            <a:t>Βασικές δεξιότητες</a:t>
          </a:r>
          <a:endParaRPr lang="el-GR" dirty="0"/>
        </a:p>
      </dgm:t>
    </dgm:pt>
    <dgm:pt modelId="{259B8775-551D-4DDC-B2EE-8DD47DCA70ED}" type="parTrans" cxnId="{056FB6F3-C50B-4606-A0F8-80180EB57B80}">
      <dgm:prSet/>
      <dgm:spPr/>
      <dgm:t>
        <a:bodyPr/>
        <a:lstStyle/>
        <a:p>
          <a:endParaRPr lang="el-GR"/>
        </a:p>
      </dgm:t>
    </dgm:pt>
    <dgm:pt modelId="{5A216D0D-2AF0-4328-8111-71E32BFB267C}" type="sibTrans" cxnId="{056FB6F3-C50B-4606-A0F8-80180EB57B80}">
      <dgm:prSet/>
      <dgm:spPr/>
      <dgm:t>
        <a:bodyPr/>
        <a:lstStyle/>
        <a:p>
          <a:endParaRPr lang="el-GR"/>
        </a:p>
      </dgm:t>
    </dgm:pt>
    <dgm:pt modelId="{CF25C459-F379-4265-94BD-702306F4645E}">
      <dgm:prSet phldrT="[Κείμενο]"/>
      <dgm:spPr/>
      <dgm:t>
        <a:bodyPr/>
        <a:lstStyle/>
        <a:p>
          <a:r>
            <a:rPr lang="el-GR" dirty="0" smtClean="0"/>
            <a:t>Ανάγνωση εγγράφων εργασίας</a:t>
          </a:r>
          <a:endParaRPr lang="el-GR" dirty="0"/>
        </a:p>
      </dgm:t>
    </dgm:pt>
    <dgm:pt modelId="{21CBB1F6-2841-467E-83BF-9ACB504E1EFB}" type="parTrans" cxnId="{6C0C7F26-414E-428D-8146-8A8CC5C9CAA7}">
      <dgm:prSet/>
      <dgm:spPr/>
      <dgm:t>
        <a:bodyPr/>
        <a:lstStyle/>
        <a:p>
          <a:endParaRPr lang="el-GR"/>
        </a:p>
      </dgm:t>
    </dgm:pt>
    <dgm:pt modelId="{9BCC36AB-5BE8-4234-B048-B750EB15EE6A}" type="sibTrans" cxnId="{6C0C7F26-414E-428D-8146-8A8CC5C9CAA7}">
      <dgm:prSet/>
      <dgm:spPr/>
      <dgm:t>
        <a:bodyPr/>
        <a:lstStyle/>
        <a:p>
          <a:endParaRPr lang="el-GR"/>
        </a:p>
      </dgm:t>
    </dgm:pt>
    <dgm:pt modelId="{9BE3A876-DCED-4C63-BAD5-28E23AEEB830}">
      <dgm:prSet phldrT="[Κείμενο]"/>
      <dgm:spPr/>
      <dgm:t>
        <a:bodyPr/>
        <a:lstStyle/>
        <a:p>
          <a:r>
            <a:rPr lang="el-GR" dirty="0" smtClean="0"/>
            <a:t>Ενεργός ακρόαση</a:t>
          </a:r>
          <a:endParaRPr lang="el-GR" dirty="0"/>
        </a:p>
      </dgm:t>
    </dgm:pt>
    <dgm:pt modelId="{9FBC58AB-DC4E-4E8E-800F-E8929C34E21D}" type="parTrans" cxnId="{C3821F4C-5276-4257-94D9-226CF8BB4087}">
      <dgm:prSet/>
      <dgm:spPr/>
      <dgm:t>
        <a:bodyPr/>
        <a:lstStyle/>
        <a:p>
          <a:endParaRPr lang="el-GR"/>
        </a:p>
      </dgm:t>
    </dgm:pt>
    <dgm:pt modelId="{07803EE8-2008-48D6-9694-289C9E3EF19C}" type="sibTrans" cxnId="{C3821F4C-5276-4257-94D9-226CF8BB4087}">
      <dgm:prSet/>
      <dgm:spPr/>
      <dgm:t>
        <a:bodyPr/>
        <a:lstStyle/>
        <a:p>
          <a:endParaRPr lang="el-GR"/>
        </a:p>
      </dgm:t>
    </dgm:pt>
    <dgm:pt modelId="{149539F5-3E02-4C83-BF99-A09CD83ACC45}">
      <dgm:prSet phldrT="[Κείμενο]"/>
      <dgm:spPr/>
      <dgm:t>
        <a:bodyPr/>
        <a:lstStyle/>
        <a:p>
          <a:r>
            <a:rPr lang="el-GR" dirty="0" smtClean="0"/>
            <a:t>Γραπτός λόγος</a:t>
          </a:r>
          <a:endParaRPr lang="el-GR" dirty="0"/>
        </a:p>
      </dgm:t>
    </dgm:pt>
    <dgm:pt modelId="{9594B43B-E17B-4191-8919-A2A3DA6E6BC1}" type="parTrans" cxnId="{B15B64CA-54FA-4363-924B-E686787B7C9E}">
      <dgm:prSet/>
      <dgm:spPr/>
      <dgm:t>
        <a:bodyPr/>
        <a:lstStyle/>
        <a:p>
          <a:endParaRPr lang="el-GR"/>
        </a:p>
      </dgm:t>
    </dgm:pt>
    <dgm:pt modelId="{1F5CC76E-AFAD-446E-9E00-F212A3C1C1B0}" type="sibTrans" cxnId="{B15B64CA-54FA-4363-924B-E686787B7C9E}">
      <dgm:prSet/>
      <dgm:spPr/>
      <dgm:t>
        <a:bodyPr/>
        <a:lstStyle/>
        <a:p>
          <a:endParaRPr lang="el-GR"/>
        </a:p>
      </dgm:t>
    </dgm:pt>
    <dgm:pt modelId="{BD5C5C20-D542-426A-9429-EA24A5165C9C}">
      <dgm:prSet phldrT="[Κείμενο]"/>
      <dgm:spPr/>
      <dgm:t>
        <a:bodyPr/>
        <a:lstStyle/>
        <a:p>
          <a:r>
            <a:rPr lang="el-GR" dirty="0" smtClean="0"/>
            <a:t>Προφορικός λόγος</a:t>
          </a:r>
          <a:endParaRPr lang="el-GR" dirty="0"/>
        </a:p>
      </dgm:t>
    </dgm:pt>
    <dgm:pt modelId="{EB08958C-B596-4B2C-8692-5E40D471132B}" type="parTrans" cxnId="{69A432A6-DAE8-4056-AEA7-313F3C1D6A5E}">
      <dgm:prSet/>
      <dgm:spPr/>
      <dgm:t>
        <a:bodyPr/>
        <a:lstStyle/>
        <a:p>
          <a:endParaRPr lang="el-GR"/>
        </a:p>
      </dgm:t>
    </dgm:pt>
    <dgm:pt modelId="{45E67894-CBDC-42D9-902D-6427A2C9FF6A}" type="sibTrans" cxnId="{69A432A6-DAE8-4056-AEA7-313F3C1D6A5E}">
      <dgm:prSet/>
      <dgm:spPr/>
      <dgm:t>
        <a:bodyPr/>
        <a:lstStyle/>
        <a:p>
          <a:endParaRPr lang="el-GR"/>
        </a:p>
      </dgm:t>
    </dgm:pt>
    <dgm:pt modelId="{9981B1E1-93D9-4F18-80E2-FA416164E41D}">
      <dgm:prSet phldrT="[Κείμενο]"/>
      <dgm:spPr/>
      <dgm:t>
        <a:bodyPr/>
        <a:lstStyle/>
        <a:p>
          <a:r>
            <a:rPr lang="el-GR" dirty="0" smtClean="0"/>
            <a:t>Μαθηματικά</a:t>
          </a:r>
          <a:endParaRPr lang="el-GR" dirty="0"/>
        </a:p>
      </dgm:t>
    </dgm:pt>
    <dgm:pt modelId="{479E5D5E-BD90-4278-B675-75B560684502}" type="parTrans" cxnId="{40FD8AD7-0729-4A39-BD9B-D980DCAF6E8B}">
      <dgm:prSet/>
      <dgm:spPr/>
      <dgm:t>
        <a:bodyPr/>
        <a:lstStyle/>
        <a:p>
          <a:endParaRPr lang="el-GR"/>
        </a:p>
      </dgm:t>
    </dgm:pt>
    <dgm:pt modelId="{AFBC638E-9069-4702-B88A-D1DCD3B8C1EE}" type="sibTrans" cxnId="{40FD8AD7-0729-4A39-BD9B-D980DCAF6E8B}">
      <dgm:prSet/>
      <dgm:spPr/>
      <dgm:t>
        <a:bodyPr/>
        <a:lstStyle/>
        <a:p>
          <a:endParaRPr lang="el-GR"/>
        </a:p>
      </dgm:t>
    </dgm:pt>
    <dgm:pt modelId="{1FD8110C-DB99-458C-9F6C-44970F8E0BDF}">
      <dgm:prSet phldrT="[Κείμενο]"/>
      <dgm:spPr/>
      <dgm:t>
        <a:bodyPr/>
        <a:lstStyle/>
        <a:p>
          <a:r>
            <a:rPr lang="el-GR" dirty="0" smtClean="0"/>
            <a:t>Επιστήμη</a:t>
          </a:r>
          <a:endParaRPr lang="el-GR" dirty="0"/>
        </a:p>
      </dgm:t>
    </dgm:pt>
    <dgm:pt modelId="{2689D0BC-F12E-4CB8-A91C-D526902DF068}" type="parTrans" cxnId="{FE36C953-B74D-42C3-BFF9-99387A9D01B8}">
      <dgm:prSet/>
      <dgm:spPr/>
      <dgm:t>
        <a:bodyPr/>
        <a:lstStyle/>
        <a:p>
          <a:endParaRPr lang="el-GR"/>
        </a:p>
      </dgm:t>
    </dgm:pt>
    <dgm:pt modelId="{EE07FEE4-B7B5-42DA-9C7D-35DA0FCBA646}" type="sibTrans" cxnId="{FE36C953-B74D-42C3-BFF9-99387A9D01B8}">
      <dgm:prSet/>
      <dgm:spPr/>
      <dgm:t>
        <a:bodyPr/>
        <a:lstStyle/>
        <a:p>
          <a:endParaRPr lang="el-GR"/>
        </a:p>
      </dgm:t>
    </dgm:pt>
    <dgm:pt modelId="{E05E13A0-DE11-4E3E-8C72-540113634F9B}" type="pres">
      <dgm:prSet presAssocID="{7A6C9AD1-C669-404A-A8FA-56D9BBC1658F}" presName="linear" presStyleCnt="0">
        <dgm:presLayoutVars>
          <dgm:dir/>
          <dgm:resizeHandles val="exact"/>
        </dgm:presLayoutVars>
      </dgm:prSet>
      <dgm:spPr/>
    </dgm:pt>
    <dgm:pt modelId="{3AAF1E48-223C-4022-8947-0BDB99B09E4B}" type="pres">
      <dgm:prSet presAssocID="{4316818F-D020-4E29-8CAA-8613682281D4}" presName="comp" presStyleCnt="0"/>
      <dgm:spPr/>
    </dgm:pt>
    <dgm:pt modelId="{658ED55E-5909-4AEE-A21F-B47FDE18A229}" type="pres">
      <dgm:prSet presAssocID="{4316818F-D020-4E29-8CAA-8613682281D4}" presName="box" presStyleLbl="node1" presStyleIdx="0" presStyleCnt="1"/>
      <dgm:spPr/>
      <dgm:t>
        <a:bodyPr/>
        <a:lstStyle/>
        <a:p>
          <a:endParaRPr lang="el-GR"/>
        </a:p>
      </dgm:t>
    </dgm:pt>
    <dgm:pt modelId="{EFE1A375-3728-475E-832F-A95CC7650DA2}" type="pres">
      <dgm:prSet presAssocID="{4316818F-D020-4E29-8CAA-8613682281D4}" presName="img" presStyleLbl="fgImgPlace1" presStyleIdx="0" presStyleCnt="1" custScaleX="123595" custLinFactNeighborX="-25290" custLinFactNeighborY="15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A1D4E-5455-4350-9B70-D117E6A1C6AE}" type="pres">
      <dgm:prSet presAssocID="{4316818F-D020-4E29-8CAA-8613682281D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266BA9A-D834-4891-8536-AA3175AD100E}" type="presOf" srcId="{9BE3A876-DCED-4C63-BAD5-28E23AEEB830}" destId="{658ED55E-5909-4AEE-A21F-B47FDE18A229}" srcOrd="0" destOrd="2" presId="urn:microsoft.com/office/officeart/2005/8/layout/vList4"/>
    <dgm:cxn modelId="{1F68DCE6-98F9-4AA7-88DE-F7620E397ADF}" type="presOf" srcId="{9981B1E1-93D9-4F18-80E2-FA416164E41D}" destId="{658ED55E-5909-4AEE-A21F-B47FDE18A229}" srcOrd="0" destOrd="5" presId="urn:microsoft.com/office/officeart/2005/8/layout/vList4"/>
    <dgm:cxn modelId="{056FB6F3-C50B-4606-A0F8-80180EB57B80}" srcId="{7A6C9AD1-C669-404A-A8FA-56D9BBC1658F}" destId="{4316818F-D020-4E29-8CAA-8613682281D4}" srcOrd="0" destOrd="0" parTransId="{259B8775-551D-4DDC-B2EE-8DD47DCA70ED}" sibTransId="{5A216D0D-2AF0-4328-8111-71E32BFB267C}"/>
    <dgm:cxn modelId="{16F1968D-DC5D-4198-8FCE-E0E1E338A518}" type="presOf" srcId="{9BE3A876-DCED-4C63-BAD5-28E23AEEB830}" destId="{870A1D4E-5455-4350-9B70-D117E6A1C6AE}" srcOrd="1" destOrd="2" presId="urn:microsoft.com/office/officeart/2005/8/layout/vList4"/>
    <dgm:cxn modelId="{69C35375-B508-4A98-80B3-CB4913853C64}" type="presOf" srcId="{4316818F-D020-4E29-8CAA-8613682281D4}" destId="{870A1D4E-5455-4350-9B70-D117E6A1C6AE}" srcOrd="1" destOrd="0" presId="urn:microsoft.com/office/officeart/2005/8/layout/vList4"/>
    <dgm:cxn modelId="{C51BFC45-6735-422B-8175-E2443C49B4E0}" type="presOf" srcId="{BD5C5C20-D542-426A-9429-EA24A5165C9C}" destId="{870A1D4E-5455-4350-9B70-D117E6A1C6AE}" srcOrd="1" destOrd="4" presId="urn:microsoft.com/office/officeart/2005/8/layout/vList4"/>
    <dgm:cxn modelId="{078AFDEA-B340-495D-8D08-C48196F0672B}" type="presOf" srcId="{CF25C459-F379-4265-94BD-702306F4645E}" destId="{658ED55E-5909-4AEE-A21F-B47FDE18A229}" srcOrd="0" destOrd="1" presId="urn:microsoft.com/office/officeart/2005/8/layout/vList4"/>
    <dgm:cxn modelId="{163E2D92-9AA2-4CE0-9E1B-6F69F7F0896A}" type="presOf" srcId="{149539F5-3E02-4C83-BF99-A09CD83ACC45}" destId="{870A1D4E-5455-4350-9B70-D117E6A1C6AE}" srcOrd="1" destOrd="3" presId="urn:microsoft.com/office/officeart/2005/8/layout/vList4"/>
    <dgm:cxn modelId="{B15B64CA-54FA-4363-924B-E686787B7C9E}" srcId="{4316818F-D020-4E29-8CAA-8613682281D4}" destId="{149539F5-3E02-4C83-BF99-A09CD83ACC45}" srcOrd="2" destOrd="0" parTransId="{9594B43B-E17B-4191-8919-A2A3DA6E6BC1}" sibTransId="{1F5CC76E-AFAD-446E-9E00-F212A3C1C1B0}"/>
    <dgm:cxn modelId="{CFE4CF1B-F658-4942-B04F-FC3B59F8C766}" type="presOf" srcId="{9981B1E1-93D9-4F18-80E2-FA416164E41D}" destId="{870A1D4E-5455-4350-9B70-D117E6A1C6AE}" srcOrd="1" destOrd="5" presId="urn:microsoft.com/office/officeart/2005/8/layout/vList4"/>
    <dgm:cxn modelId="{F05CA81E-76FE-4202-BC24-93D2D680C1A3}" type="presOf" srcId="{7A6C9AD1-C669-404A-A8FA-56D9BBC1658F}" destId="{E05E13A0-DE11-4E3E-8C72-540113634F9B}" srcOrd="0" destOrd="0" presId="urn:microsoft.com/office/officeart/2005/8/layout/vList4"/>
    <dgm:cxn modelId="{40FD8AD7-0729-4A39-BD9B-D980DCAF6E8B}" srcId="{4316818F-D020-4E29-8CAA-8613682281D4}" destId="{9981B1E1-93D9-4F18-80E2-FA416164E41D}" srcOrd="4" destOrd="0" parTransId="{479E5D5E-BD90-4278-B675-75B560684502}" sibTransId="{AFBC638E-9069-4702-B88A-D1DCD3B8C1EE}"/>
    <dgm:cxn modelId="{486C97DD-266B-4EF5-ABDD-66D8A0151D1F}" type="presOf" srcId="{4316818F-D020-4E29-8CAA-8613682281D4}" destId="{658ED55E-5909-4AEE-A21F-B47FDE18A229}" srcOrd="0" destOrd="0" presId="urn:microsoft.com/office/officeart/2005/8/layout/vList4"/>
    <dgm:cxn modelId="{020A976C-75D7-48EE-83C9-1C8744C2F599}" type="presOf" srcId="{CF25C459-F379-4265-94BD-702306F4645E}" destId="{870A1D4E-5455-4350-9B70-D117E6A1C6AE}" srcOrd="1" destOrd="1" presId="urn:microsoft.com/office/officeart/2005/8/layout/vList4"/>
    <dgm:cxn modelId="{E1FEB668-E33F-47A6-99DD-D84BA0C4EDFA}" type="presOf" srcId="{1FD8110C-DB99-458C-9F6C-44970F8E0BDF}" destId="{870A1D4E-5455-4350-9B70-D117E6A1C6AE}" srcOrd="1" destOrd="6" presId="urn:microsoft.com/office/officeart/2005/8/layout/vList4"/>
    <dgm:cxn modelId="{A3803C56-A0C3-4051-8612-3D6D55B43AED}" type="presOf" srcId="{1FD8110C-DB99-458C-9F6C-44970F8E0BDF}" destId="{658ED55E-5909-4AEE-A21F-B47FDE18A229}" srcOrd="0" destOrd="6" presId="urn:microsoft.com/office/officeart/2005/8/layout/vList4"/>
    <dgm:cxn modelId="{B766AB0A-1104-45DD-B1E0-8BC689AFD0F5}" type="presOf" srcId="{BD5C5C20-D542-426A-9429-EA24A5165C9C}" destId="{658ED55E-5909-4AEE-A21F-B47FDE18A229}" srcOrd="0" destOrd="4" presId="urn:microsoft.com/office/officeart/2005/8/layout/vList4"/>
    <dgm:cxn modelId="{69A432A6-DAE8-4056-AEA7-313F3C1D6A5E}" srcId="{4316818F-D020-4E29-8CAA-8613682281D4}" destId="{BD5C5C20-D542-426A-9429-EA24A5165C9C}" srcOrd="3" destOrd="0" parTransId="{EB08958C-B596-4B2C-8692-5E40D471132B}" sibTransId="{45E67894-CBDC-42D9-902D-6427A2C9FF6A}"/>
    <dgm:cxn modelId="{FE36C953-B74D-42C3-BFF9-99387A9D01B8}" srcId="{4316818F-D020-4E29-8CAA-8613682281D4}" destId="{1FD8110C-DB99-458C-9F6C-44970F8E0BDF}" srcOrd="5" destOrd="0" parTransId="{2689D0BC-F12E-4CB8-A91C-D526902DF068}" sibTransId="{EE07FEE4-B7B5-42DA-9C7D-35DA0FCBA646}"/>
    <dgm:cxn modelId="{6C0C7F26-414E-428D-8146-8A8CC5C9CAA7}" srcId="{4316818F-D020-4E29-8CAA-8613682281D4}" destId="{CF25C459-F379-4265-94BD-702306F4645E}" srcOrd="0" destOrd="0" parTransId="{21CBB1F6-2841-467E-83BF-9ACB504E1EFB}" sibTransId="{9BCC36AB-5BE8-4234-B048-B750EB15EE6A}"/>
    <dgm:cxn modelId="{C3821F4C-5276-4257-94D9-226CF8BB4087}" srcId="{4316818F-D020-4E29-8CAA-8613682281D4}" destId="{9BE3A876-DCED-4C63-BAD5-28E23AEEB830}" srcOrd="1" destOrd="0" parTransId="{9FBC58AB-DC4E-4E8E-800F-E8929C34E21D}" sibTransId="{07803EE8-2008-48D6-9694-289C9E3EF19C}"/>
    <dgm:cxn modelId="{E01BCBC5-4FBF-4692-8BE5-F998A6BA6032}" type="presOf" srcId="{149539F5-3E02-4C83-BF99-A09CD83ACC45}" destId="{658ED55E-5909-4AEE-A21F-B47FDE18A229}" srcOrd="0" destOrd="3" presId="urn:microsoft.com/office/officeart/2005/8/layout/vList4"/>
    <dgm:cxn modelId="{214D91A8-37BC-401C-B793-94FE98FC4FF7}" type="presParOf" srcId="{E05E13A0-DE11-4E3E-8C72-540113634F9B}" destId="{3AAF1E48-223C-4022-8947-0BDB99B09E4B}" srcOrd="0" destOrd="0" presId="urn:microsoft.com/office/officeart/2005/8/layout/vList4"/>
    <dgm:cxn modelId="{E78036B7-993D-4115-82F2-3232D6EA6A7E}" type="presParOf" srcId="{3AAF1E48-223C-4022-8947-0BDB99B09E4B}" destId="{658ED55E-5909-4AEE-A21F-B47FDE18A229}" srcOrd="0" destOrd="0" presId="urn:microsoft.com/office/officeart/2005/8/layout/vList4"/>
    <dgm:cxn modelId="{4AB13DCD-2EAC-4977-8FAF-1C4A2D4F590A}" type="presParOf" srcId="{3AAF1E48-223C-4022-8947-0BDB99B09E4B}" destId="{EFE1A375-3728-475E-832F-A95CC7650DA2}" srcOrd="1" destOrd="0" presId="urn:microsoft.com/office/officeart/2005/8/layout/vList4"/>
    <dgm:cxn modelId="{6D832585-0C4D-420D-AC53-9779F4A3015B}" type="presParOf" srcId="{3AAF1E48-223C-4022-8947-0BDB99B09E4B}" destId="{870A1D4E-5455-4350-9B70-D117E6A1C6AE}" srcOrd="2" destOrd="0" presId="urn:microsoft.com/office/officeart/2005/8/layout/vList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7F23A6-401A-4B96-933F-F8B1D36ACA10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17617B0-BA1B-4E89-B135-EC4EE72917FA}">
      <dgm:prSet phldrT="[Κείμενο]"/>
      <dgm:spPr/>
      <dgm:t>
        <a:bodyPr/>
        <a:lstStyle/>
        <a:p>
          <a:r>
            <a:rPr lang="el-GR" dirty="0" smtClean="0"/>
            <a:t>Δεξιότητες χειρισμού διαδικασιών</a:t>
          </a:r>
          <a:endParaRPr lang="el-GR" dirty="0"/>
        </a:p>
      </dgm:t>
    </dgm:pt>
    <dgm:pt modelId="{18D0A70B-5FCD-4717-BADF-04B14E7E6EA6}" type="parTrans" cxnId="{C38FA9B6-01C7-4C53-9BAC-B8CD8B692832}">
      <dgm:prSet/>
      <dgm:spPr/>
      <dgm:t>
        <a:bodyPr/>
        <a:lstStyle/>
        <a:p>
          <a:endParaRPr lang="el-GR"/>
        </a:p>
      </dgm:t>
    </dgm:pt>
    <dgm:pt modelId="{FB69F817-7743-4A31-ADA1-9DFA9EC6796C}" type="sibTrans" cxnId="{C38FA9B6-01C7-4C53-9BAC-B8CD8B692832}">
      <dgm:prSet/>
      <dgm:spPr/>
      <dgm:t>
        <a:bodyPr/>
        <a:lstStyle/>
        <a:p>
          <a:endParaRPr lang="el-GR"/>
        </a:p>
      </dgm:t>
    </dgm:pt>
    <dgm:pt modelId="{3A09B22F-15E7-4EC8-B935-B88EB8EFF4AE}">
      <dgm:prSet phldrT="[Κείμενο]"/>
      <dgm:spPr/>
      <dgm:t>
        <a:bodyPr/>
        <a:lstStyle/>
        <a:p>
          <a:r>
            <a:rPr lang="el-GR" dirty="0" smtClean="0"/>
            <a:t>Κριτική σκέψη</a:t>
          </a:r>
          <a:endParaRPr lang="el-GR" dirty="0"/>
        </a:p>
      </dgm:t>
    </dgm:pt>
    <dgm:pt modelId="{B33D8072-91B7-4B46-87BD-74F77404DA7C}" type="parTrans" cxnId="{2CC5D728-B6C2-4A0E-A018-4A0D0739A2C5}">
      <dgm:prSet/>
      <dgm:spPr/>
      <dgm:t>
        <a:bodyPr/>
        <a:lstStyle/>
        <a:p>
          <a:endParaRPr lang="el-GR"/>
        </a:p>
      </dgm:t>
    </dgm:pt>
    <dgm:pt modelId="{88DBA267-5F0F-4194-AE5A-3E57E735BA66}" type="sibTrans" cxnId="{2CC5D728-B6C2-4A0E-A018-4A0D0739A2C5}">
      <dgm:prSet/>
      <dgm:spPr/>
      <dgm:t>
        <a:bodyPr/>
        <a:lstStyle/>
        <a:p>
          <a:endParaRPr lang="el-GR"/>
        </a:p>
      </dgm:t>
    </dgm:pt>
    <dgm:pt modelId="{36A5570E-693F-4AB7-8418-4E77C3BB8950}">
      <dgm:prSet phldrT="[Κείμενο]" phldr="1"/>
      <dgm:spPr/>
      <dgm:t>
        <a:bodyPr/>
        <a:lstStyle/>
        <a:p>
          <a:endParaRPr lang="el-GR"/>
        </a:p>
      </dgm:t>
    </dgm:pt>
    <dgm:pt modelId="{7E2DAE99-D1FE-43E6-896E-0B2A111D55B8}" type="parTrans" cxnId="{B3BE6BCD-54FD-4B42-8A21-617E0AA548A2}">
      <dgm:prSet/>
      <dgm:spPr/>
      <dgm:t>
        <a:bodyPr/>
        <a:lstStyle/>
        <a:p>
          <a:endParaRPr lang="el-GR"/>
        </a:p>
      </dgm:t>
    </dgm:pt>
    <dgm:pt modelId="{CE991CE0-D05F-4B5A-8B14-A61F98A4CC3D}" type="sibTrans" cxnId="{B3BE6BCD-54FD-4B42-8A21-617E0AA548A2}">
      <dgm:prSet/>
      <dgm:spPr/>
      <dgm:t>
        <a:bodyPr/>
        <a:lstStyle/>
        <a:p>
          <a:endParaRPr lang="el-GR"/>
        </a:p>
      </dgm:t>
    </dgm:pt>
    <dgm:pt modelId="{D5C2CA83-DBE1-4AD8-A07E-2C73111153DD}">
      <dgm:prSet phldrT="[Κείμενο]"/>
      <dgm:spPr/>
      <dgm:t>
        <a:bodyPr/>
        <a:lstStyle/>
        <a:p>
          <a:r>
            <a:rPr lang="el-GR" dirty="0" smtClean="0"/>
            <a:t>Ενεργός μάθηση</a:t>
          </a:r>
          <a:endParaRPr lang="el-GR" dirty="0"/>
        </a:p>
      </dgm:t>
    </dgm:pt>
    <dgm:pt modelId="{CC055071-6F79-4660-9A5B-68955B007A29}" type="parTrans" cxnId="{3F31EC28-F739-4DAB-A6AE-4B19322A8196}">
      <dgm:prSet/>
      <dgm:spPr/>
      <dgm:t>
        <a:bodyPr/>
        <a:lstStyle/>
        <a:p>
          <a:endParaRPr lang="el-GR"/>
        </a:p>
      </dgm:t>
    </dgm:pt>
    <dgm:pt modelId="{01300635-3C28-4AAF-88C8-4D20E26CFA6F}" type="sibTrans" cxnId="{3F31EC28-F739-4DAB-A6AE-4B19322A8196}">
      <dgm:prSet/>
      <dgm:spPr/>
      <dgm:t>
        <a:bodyPr/>
        <a:lstStyle/>
        <a:p>
          <a:endParaRPr lang="el-GR"/>
        </a:p>
      </dgm:t>
    </dgm:pt>
    <dgm:pt modelId="{C0D73538-6ADC-445A-BB04-CF5CE792796B}">
      <dgm:prSet phldrT="[Κείμενο]"/>
      <dgm:spPr/>
      <dgm:t>
        <a:bodyPr/>
        <a:lstStyle/>
        <a:p>
          <a:r>
            <a:rPr lang="el-GR" dirty="0" smtClean="0"/>
            <a:t>Στρατηγικές μάθησης </a:t>
          </a:r>
          <a:endParaRPr lang="el-GR" dirty="0"/>
        </a:p>
      </dgm:t>
    </dgm:pt>
    <dgm:pt modelId="{DE3201A0-E0F8-4FDA-814E-3D84285FBAFF}" type="parTrans" cxnId="{BDDAF11E-DC91-4C93-BF00-486007641721}">
      <dgm:prSet/>
      <dgm:spPr/>
      <dgm:t>
        <a:bodyPr/>
        <a:lstStyle/>
        <a:p>
          <a:endParaRPr lang="el-GR"/>
        </a:p>
      </dgm:t>
    </dgm:pt>
    <dgm:pt modelId="{3474CE85-6E40-4282-A79D-8A0DAE68449E}" type="sibTrans" cxnId="{BDDAF11E-DC91-4C93-BF00-486007641721}">
      <dgm:prSet/>
      <dgm:spPr/>
      <dgm:t>
        <a:bodyPr/>
        <a:lstStyle/>
        <a:p>
          <a:endParaRPr lang="el-GR"/>
        </a:p>
      </dgm:t>
    </dgm:pt>
    <dgm:pt modelId="{56D8D0AC-5903-40DF-9757-56960BC2F124}">
      <dgm:prSet phldrT="[Κείμενο]"/>
      <dgm:spPr/>
      <dgm:t>
        <a:bodyPr/>
        <a:lstStyle/>
        <a:p>
          <a:r>
            <a:rPr lang="el-GR" dirty="0" smtClean="0"/>
            <a:t>Παρακολούθηση</a:t>
          </a:r>
          <a:endParaRPr lang="el-GR" dirty="0"/>
        </a:p>
      </dgm:t>
    </dgm:pt>
    <dgm:pt modelId="{77A046BD-9E84-4513-B4B0-ED9092615942}" type="parTrans" cxnId="{0B6A4AC4-C766-4E23-AB34-C469307596CF}">
      <dgm:prSet/>
      <dgm:spPr/>
      <dgm:t>
        <a:bodyPr/>
        <a:lstStyle/>
        <a:p>
          <a:endParaRPr lang="el-GR"/>
        </a:p>
      </dgm:t>
    </dgm:pt>
    <dgm:pt modelId="{DF95F410-C9BE-48DA-8567-7CFC7948E84C}" type="sibTrans" cxnId="{0B6A4AC4-C766-4E23-AB34-C469307596CF}">
      <dgm:prSet/>
      <dgm:spPr/>
      <dgm:t>
        <a:bodyPr/>
        <a:lstStyle/>
        <a:p>
          <a:endParaRPr lang="el-GR"/>
        </a:p>
      </dgm:t>
    </dgm:pt>
    <dgm:pt modelId="{DB7753E7-90EB-4917-9C64-1BCD670463E2}" type="pres">
      <dgm:prSet presAssocID="{887F23A6-401A-4B96-933F-F8B1D36ACA10}" presName="linear" presStyleCnt="0">
        <dgm:presLayoutVars>
          <dgm:dir/>
          <dgm:resizeHandles val="exact"/>
        </dgm:presLayoutVars>
      </dgm:prSet>
      <dgm:spPr/>
    </dgm:pt>
    <dgm:pt modelId="{0D153FCE-B796-41A2-A3DA-F6F959A511D7}" type="pres">
      <dgm:prSet presAssocID="{117617B0-BA1B-4E89-B135-EC4EE72917FA}" presName="comp" presStyleCnt="0"/>
      <dgm:spPr/>
    </dgm:pt>
    <dgm:pt modelId="{7DA77E91-9CB5-4E87-8C0E-F0EE4E2F40B2}" type="pres">
      <dgm:prSet presAssocID="{117617B0-BA1B-4E89-B135-EC4EE72917FA}" presName="box" presStyleLbl="node1" presStyleIdx="0" presStyleCnt="1"/>
      <dgm:spPr/>
    </dgm:pt>
    <dgm:pt modelId="{3F3A73D8-A1A0-4132-B148-7C25E50F09C7}" type="pres">
      <dgm:prSet presAssocID="{117617B0-BA1B-4E89-B135-EC4EE72917F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DE8FD9-2A04-41C9-A849-8C83C07609EC}" type="pres">
      <dgm:prSet presAssocID="{117617B0-BA1B-4E89-B135-EC4EE72917FA}" presName="text" presStyleLbl="node1" presStyleIdx="0" presStyleCnt="1">
        <dgm:presLayoutVars>
          <dgm:bulletEnabled val="1"/>
        </dgm:presLayoutVars>
      </dgm:prSet>
      <dgm:spPr/>
    </dgm:pt>
  </dgm:ptLst>
  <dgm:cxnLst>
    <dgm:cxn modelId="{81CE5D85-3C1A-4D40-B8FF-50AECADC7CF9}" type="presOf" srcId="{3A09B22F-15E7-4EC8-B935-B88EB8EFF4AE}" destId="{65DE8FD9-2A04-41C9-A849-8C83C07609EC}" srcOrd="1" destOrd="1" presId="urn:microsoft.com/office/officeart/2005/8/layout/vList4"/>
    <dgm:cxn modelId="{0B6A4AC4-C766-4E23-AB34-C469307596CF}" srcId="{117617B0-BA1B-4E89-B135-EC4EE72917FA}" destId="{56D8D0AC-5903-40DF-9757-56960BC2F124}" srcOrd="3" destOrd="0" parTransId="{77A046BD-9E84-4513-B4B0-ED9092615942}" sibTransId="{DF95F410-C9BE-48DA-8567-7CFC7948E84C}"/>
    <dgm:cxn modelId="{61EC2E52-8072-400D-8F46-E80C08BD5041}" type="presOf" srcId="{56D8D0AC-5903-40DF-9757-56960BC2F124}" destId="{7DA77E91-9CB5-4E87-8C0E-F0EE4E2F40B2}" srcOrd="0" destOrd="4" presId="urn:microsoft.com/office/officeart/2005/8/layout/vList4"/>
    <dgm:cxn modelId="{9EA2B644-3428-42D3-A22E-947FCBE4DE6E}" type="presOf" srcId="{3A09B22F-15E7-4EC8-B935-B88EB8EFF4AE}" destId="{7DA77E91-9CB5-4E87-8C0E-F0EE4E2F40B2}" srcOrd="0" destOrd="1" presId="urn:microsoft.com/office/officeart/2005/8/layout/vList4"/>
    <dgm:cxn modelId="{5C1745A2-4B16-4598-9809-9DC876EBD391}" type="presOf" srcId="{36A5570E-693F-4AB7-8418-4E77C3BB8950}" destId="{65DE8FD9-2A04-41C9-A849-8C83C07609EC}" srcOrd="1" destOrd="5" presId="urn:microsoft.com/office/officeart/2005/8/layout/vList4"/>
    <dgm:cxn modelId="{2DD06F3B-BEC0-4067-AC32-78D8103BE2A1}" type="presOf" srcId="{117617B0-BA1B-4E89-B135-EC4EE72917FA}" destId="{7DA77E91-9CB5-4E87-8C0E-F0EE4E2F40B2}" srcOrd="0" destOrd="0" presId="urn:microsoft.com/office/officeart/2005/8/layout/vList4"/>
    <dgm:cxn modelId="{BDDAF11E-DC91-4C93-BF00-486007641721}" srcId="{117617B0-BA1B-4E89-B135-EC4EE72917FA}" destId="{C0D73538-6ADC-445A-BB04-CF5CE792796B}" srcOrd="2" destOrd="0" parTransId="{DE3201A0-E0F8-4FDA-814E-3D84285FBAFF}" sibTransId="{3474CE85-6E40-4282-A79D-8A0DAE68449E}"/>
    <dgm:cxn modelId="{045C997C-977E-46EF-BE8E-9D14CED80D54}" type="presOf" srcId="{C0D73538-6ADC-445A-BB04-CF5CE792796B}" destId="{7DA77E91-9CB5-4E87-8C0E-F0EE4E2F40B2}" srcOrd="0" destOrd="3" presId="urn:microsoft.com/office/officeart/2005/8/layout/vList4"/>
    <dgm:cxn modelId="{A7061A93-7218-4A2A-A0F4-94C0475DBC5B}" type="presOf" srcId="{36A5570E-693F-4AB7-8418-4E77C3BB8950}" destId="{7DA77E91-9CB5-4E87-8C0E-F0EE4E2F40B2}" srcOrd="0" destOrd="5" presId="urn:microsoft.com/office/officeart/2005/8/layout/vList4"/>
    <dgm:cxn modelId="{2CC5D728-B6C2-4A0E-A018-4A0D0739A2C5}" srcId="{117617B0-BA1B-4E89-B135-EC4EE72917FA}" destId="{3A09B22F-15E7-4EC8-B935-B88EB8EFF4AE}" srcOrd="0" destOrd="0" parTransId="{B33D8072-91B7-4B46-87BD-74F77404DA7C}" sibTransId="{88DBA267-5F0F-4194-AE5A-3E57E735BA66}"/>
    <dgm:cxn modelId="{B3BE6BCD-54FD-4B42-8A21-617E0AA548A2}" srcId="{117617B0-BA1B-4E89-B135-EC4EE72917FA}" destId="{36A5570E-693F-4AB7-8418-4E77C3BB8950}" srcOrd="4" destOrd="0" parTransId="{7E2DAE99-D1FE-43E6-896E-0B2A111D55B8}" sibTransId="{CE991CE0-D05F-4B5A-8B14-A61F98A4CC3D}"/>
    <dgm:cxn modelId="{2C01DF15-F71D-4E14-A4D4-5632C8DD8EA8}" type="presOf" srcId="{C0D73538-6ADC-445A-BB04-CF5CE792796B}" destId="{65DE8FD9-2A04-41C9-A849-8C83C07609EC}" srcOrd="1" destOrd="3" presId="urn:microsoft.com/office/officeart/2005/8/layout/vList4"/>
    <dgm:cxn modelId="{2FB7E7C1-00B5-4FBD-B7D4-09888394CDFA}" type="presOf" srcId="{D5C2CA83-DBE1-4AD8-A07E-2C73111153DD}" destId="{65DE8FD9-2A04-41C9-A849-8C83C07609EC}" srcOrd="1" destOrd="2" presId="urn:microsoft.com/office/officeart/2005/8/layout/vList4"/>
    <dgm:cxn modelId="{261F62B3-015B-4849-934E-9858EE9F30F8}" type="presOf" srcId="{D5C2CA83-DBE1-4AD8-A07E-2C73111153DD}" destId="{7DA77E91-9CB5-4E87-8C0E-F0EE4E2F40B2}" srcOrd="0" destOrd="2" presId="urn:microsoft.com/office/officeart/2005/8/layout/vList4"/>
    <dgm:cxn modelId="{C38FA9B6-01C7-4C53-9BAC-B8CD8B692832}" srcId="{887F23A6-401A-4B96-933F-F8B1D36ACA10}" destId="{117617B0-BA1B-4E89-B135-EC4EE72917FA}" srcOrd="0" destOrd="0" parTransId="{18D0A70B-5FCD-4717-BADF-04B14E7E6EA6}" sibTransId="{FB69F817-7743-4A31-ADA1-9DFA9EC6796C}"/>
    <dgm:cxn modelId="{AC5C9C84-ED39-492B-AB57-38AB8CBFD244}" type="presOf" srcId="{887F23A6-401A-4B96-933F-F8B1D36ACA10}" destId="{DB7753E7-90EB-4917-9C64-1BCD670463E2}" srcOrd="0" destOrd="0" presId="urn:microsoft.com/office/officeart/2005/8/layout/vList4"/>
    <dgm:cxn modelId="{E3FFB938-89E6-4D4D-B026-AF6D8A527072}" type="presOf" srcId="{56D8D0AC-5903-40DF-9757-56960BC2F124}" destId="{65DE8FD9-2A04-41C9-A849-8C83C07609EC}" srcOrd="1" destOrd="4" presId="urn:microsoft.com/office/officeart/2005/8/layout/vList4"/>
    <dgm:cxn modelId="{3F31EC28-F739-4DAB-A6AE-4B19322A8196}" srcId="{117617B0-BA1B-4E89-B135-EC4EE72917FA}" destId="{D5C2CA83-DBE1-4AD8-A07E-2C73111153DD}" srcOrd="1" destOrd="0" parTransId="{CC055071-6F79-4660-9A5B-68955B007A29}" sibTransId="{01300635-3C28-4AAF-88C8-4D20E26CFA6F}"/>
    <dgm:cxn modelId="{6D7CFD42-A9B4-4BB9-AD8A-7EF3577DECB3}" type="presOf" srcId="{117617B0-BA1B-4E89-B135-EC4EE72917FA}" destId="{65DE8FD9-2A04-41C9-A849-8C83C07609EC}" srcOrd="1" destOrd="0" presId="urn:microsoft.com/office/officeart/2005/8/layout/vList4"/>
    <dgm:cxn modelId="{41C4C436-515B-4DF1-9A3D-E7C7DDF4A245}" type="presParOf" srcId="{DB7753E7-90EB-4917-9C64-1BCD670463E2}" destId="{0D153FCE-B796-41A2-A3DA-F6F959A511D7}" srcOrd="0" destOrd="0" presId="urn:microsoft.com/office/officeart/2005/8/layout/vList4"/>
    <dgm:cxn modelId="{1936F8EF-5540-4228-AE03-99A9F2BFF6D9}" type="presParOf" srcId="{0D153FCE-B796-41A2-A3DA-F6F959A511D7}" destId="{7DA77E91-9CB5-4E87-8C0E-F0EE4E2F40B2}" srcOrd="0" destOrd="0" presId="urn:microsoft.com/office/officeart/2005/8/layout/vList4"/>
    <dgm:cxn modelId="{016B6064-3700-402F-94B5-0F302CE0891E}" type="presParOf" srcId="{0D153FCE-B796-41A2-A3DA-F6F959A511D7}" destId="{3F3A73D8-A1A0-4132-B148-7C25E50F09C7}" srcOrd="1" destOrd="0" presId="urn:microsoft.com/office/officeart/2005/8/layout/vList4"/>
    <dgm:cxn modelId="{5F9A7D83-C668-48B8-9226-1C2FBA58EA2E}" type="presParOf" srcId="{0D153FCE-B796-41A2-A3DA-F6F959A511D7}" destId="{65DE8FD9-2A04-41C9-A849-8C83C07609EC}" srcOrd="2" destOrd="0" presId="urn:microsoft.com/office/officeart/2005/8/layout/vList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E9F406-D40A-425F-B7C2-38AB470533F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EC84FE3-4381-4F51-B997-178B645441B2}">
      <dgm:prSet phldrT="[Κείμενο]"/>
      <dgm:spPr/>
      <dgm:t>
        <a:bodyPr/>
        <a:lstStyle/>
        <a:p>
          <a:r>
            <a:rPr lang="el-GR" dirty="0" smtClean="0"/>
            <a:t>Κοινωνικές δεξιότητες</a:t>
          </a:r>
          <a:endParaRPr lang="el-GR" dirty="0"/>
        </a:p>
      </dgm:t>
    </dgm:pt>
    <dgm:pt modelId="{F255B906-D430-4BD5-870D-3E84CC452AAD}" type="parTrans" cxnId="{FBB6F930-0F77-4DA3-946B-82E2E1600CED}">
      <dgm:prSet/>
      <dgm:spPr/>
      <dgm:t>
        <a:bodyPr/>
        <a:lstStyle/>
        <a:p>
          <a:endParaRPr lang="el-GR"/>
        </a:p>
      </dgm:t>
    </dgm:pt>
    <dgm:pt modelId="{B3A94963-E83D-4BCA-880D-BC4309B0C9D1}" type="sibTrans" cxnId="{FBB6F930-0F77-4DA3-946B-82E2E1600CED}">
      <dgm:prSet/>
      <dgm:spPr/>
      <dgm:t>
        <a:bodyPr/>
        <a:lstStyle/>
        <a:p>
          <a:endParaRPr lang="el-GR"/>
        </a:p>
      </dgm:t>
    </dgm:pt>
    <dgm:pt modelId="{23AE03C5-5A03-4286-8074-EFFB32B1CD78}">
      <dgm:prSet phldrT="[Κείμενο]"/>
      <dgm:spPr/>
      <dgm:t>
        <a:bodyPr/>
        <a:lstStyle/>
        <a:p>
          <a:r>
            <a:rPr lang="el-GR" dirty="0" smtClean="0"/>
            <a:t>Κοινωνική παρατηρητικότητα</a:t>
          </a:r>
          <a:endParaRPr lang="el-GR" dirty="0"/>
        </a:p>
      </dgm:t>
    </dgm:pt>
    <dgm:pt modelId="{9EC7C500-7C2F-4555-B3F9-05083CAADCAD}" type="parTrans" cxnId="{76F67468-2AD9-4B3B-8C18-A6B3F1CD7845}">
      <dgm:prSet/>
      <dgm:spPr/>
      <dgm:t>
        <a:bodyPr/>
        <a:lstStyle/>
        <a:p>
          <a:endParaRPr lang="el-GR"/>
        </a:p>
      </dgm:t>
    </dgm:pt>
    <dgm:pt modelId="{2C12EBAA-74CB-4DF2-B7A9-1A817C5FE40A}" type="sibTrans" cxnId="{76F67468-2AD9-4B3B-8C18-A6B3F1CD7845}">
      <dgm:prSet/>
      <dgm:spPr/>
      <dgm:t>
        <a:bodyPr/>
        <a:lstStyle/>
        <a:p>
          <a:endParaRPr lang="el-GR"/>
        </a:p>
      </dgm:t>
    </dgm:pt>
    <dgm:pt modelId="{AFA4ADF4-6E2C-41A2-8742-469776AF4F78}">
      <dgm:prSet phldrT="[Κείμενο]" phldr="1"/>
      <dgm:spPr/>
      <dgm:t>
        <a:bodyPr/>
        <a:lstStyle/>
        <a:p>
          <a:endParaRPr lang="el-GR"/>
        </a:p>
      </dgm:t>
    </dgm:pt>
    <dgm:pt modelId="{1CF3BF0F-BD3A-49ED-BEEB-0F21989B362D}" type="parTrans" cxnId="{EC1D846D-54AA-46A2-B8DF-F7CD4557EBAF}">
      <dgm:prSet/>
      <dgm:spPr/>
      <dgm:t>
        <a:bodyPr/>
        <a:lstStyle/>
        <a:p>
          <a:endParaRPr lang="el-GR"/>
        </a:p>
      </dgm:t>
    </dgm:pt>
    <dgm:pt modelId="{06FAD1ED-A205-4461-AF61-DDF4A0556267}" type="sibTrans" cxnId="{EC1D846D-54AA-46A2-B8DF-F7CD4557EBAF}">
      <dgm:prSet/>
      <dgm:spPr/>
      <dgm:t>
        <a:bodyPr/>
        <a:lstStyle/>
        <a:p>
          <a:endParaRPr lang="el-GR"/>
        </a:p>
      </dgm:t>
    </dgm:pt>
    <dgm:pt modelId="{FDF75C56-F7DE-4861-87F9-20F76415D3D0}">
      <dgm:prSet phldrT="[Κείμενο]"/>
      <dgm:spPr/>
      <dgm:t>
        <a:bodyPr/>
        <a:lstStyle/>
        <a:p>
          <a:r>
            <a:rPr lang="el-GR" dirty="0" smtClean="0"/>
            <a:t>Συντονισμός </a:t>
          </a:r>
          <a:endParaRPr lang="el-GR" dirty="0"/>
        </a:p>
      </dgm:t>
    </dgm:pt>
    <dgm:pt modelId="{4BB0B56A-1310-475C-8D0D-88E81E55B41D}" type="parTrans" cxnId="{FE3C06A9-8621-41D5-9E90-86916AE5BE7C}">
      <dgm:prSet/>
      <dgm:spPr/>
      <dgm:t>
        <a:bodyPr/>
        <a:lstStyle/>
        <a:p>
          <a:endParaRPr lang="el-GR"/>
        </a:p>
      </dgm:t>
    </dgm:pt>
    <dgm:pt modelId="{97EA875D-032F-49D6-A376-66A8841EDF26}" type="sibTrans" cxnId="{FE3C06A9-8621-41D5-9E90-86916AE5BE7C}">
      <dgm:prSet/>
      <dgm:spPr/>
      <dgm:t>
        <a:bodyPr/>
        <a:lstStyle/>
        <a:p>
          <a:endParaRPr lang="el-GR"/>
        </a:p>
      </dgm:t>
    </dgm:pt>
    <dgm:pt modelId="{029CD05E-E9AF-4B8E-9309-E8F8A8F1F8E5}">
      <dgm:prSet phldrT="[Κείμενο]"/>
      <dgm:spPr/>
      <dgm:t>
        <a:bodyPr/>
        <a:lstStyle/>
        <a:p>
          <a:r>
            <a:rPr lang="el-GR" dirty="0" smtClean="0"/>
            <a:t>Πειθώ</a:t>
          </a:r>
          <a:endParaRPr lang="el-GR" dirty="0"/>
        </a:p>
      </dgm:t>
    </dgm:pt>
    <dgm:pt modelId="{5043D7E9-B03E-4616-8707-D144F17E504B}" type="parTrans" cxnId="{96C01482-A98D-47C6-8297-023DEC9ACF2F}">
      <dgm:prSet/>
      <dgm:spPr/>
      <dgm:t>
        <a:bodyPr/>
        <a:lstStyle/>
        <a:p>
          <a:endParaRPr lang="el-GR"/>
        </a:p>
      </dgm:t>
    </dgm:pt>
    <dgm:pt modelId="{5C842DD8-F24B-40C7-B118-75E3EBF5F2F1}" type="sibTrans" cxnId="{96C01482-A98D-47C6-8297-023DEC9ACF2F}">
      <dgm:prSet/>
      <dgm:spPr/>
      <dgm:t>
        <a:bodyPr/>
        <a:lstStyle/>
        <a:p>
          <a:endParaRPr lang="el-GR"/>
        </a:p>
      </dgm:t>
    </dgm:pt>
    <dgm:pt modelId="{A5426C5B-DFCF-427A-8070-B7E3D845C94A}">
      <dgm:prSet phldrT="[Κείμενο]"/>
      <dgm:spPr/>
      <dgm:t>
        <a:bodyPr/>
        <a:lstStyle/>
        <a:p>
          <a:r>
            <a:rPr lang="el-GR" dirty="0" smtClean="0"/>
            <a:t>Διαπραγμάτευση </a:t>
          </a:r>
          <a:endParaRPr lang="el-GR" dirty="0"/>
        </a:p>
      </dgm:t>
    </dgm:pt>
    <dgm:pt modelId="{33E4250C-ED32-4429-B186-65C3E4870606}" type="parTrans" cxnId="{82FE8698-6A10-4774-AEAE-0B7795D39C1F}">
      <dgm:prSet/>
      <dgm:spPr/>
      <dgm:t>
        <a:bodyPr/>
        <a:lstStyle/>
        <a:p>
          <a:endParaRPr lang="el-GR"/>
        </a:p>
      </dgm:t>
    </dgm:pt>
    <dgm:pt modelId="{2E802D28-E79D-4D61-8393-0B49E095C32F}" type="sibTrans" cxnId="{82FE8698-6A10-4774-AEAE-0B7795D39C1F}">
      <dgm:prSet/>
      <dgm:spPr/>
      <dgm:t>
        <a:bodyPr/>
        <a:lstStyle/>
        <a:p>
          <a:endParaRPr lang="el-GR"/>
        </a:p>
      </dgm:t>
    </dgm:pt>
    <dgm:pt modelId="{77E818AD-7057-470B-8470-36F541849D99}">
      <dgm:prSet phldrT="[Κείμενο]"/>
      <dgm:spPr/>
      <dgm:t>
        <a:bodyPr/>
        <a:lstStyle/>
        <a:p>
          <a:r>
            <a:rPr lang="el-GR" dirty="0" smtClean="0"/>
            <a:t>Καθοδήγηση</a:t>
          </a:r>
          <a:endParaRPr lang="el-GR" dirty="0"/>
        </a:p>
      </dgm:t>
    </dgm:pt>
    <dgm:pt modelId="{11D9CE5E-71E6-4A53-92ED-0D8C329CA188}" type="parTrans" cxnId="{E9E59FC2-C5D2-4E33-969D-F3689C373037}">
      <dgm:prSet/>
      <dgm:spPr/>
      <dgm:t>
        <a:bodyPr/>
        <a:lstStyle/>
        <a:p>
          <a:endParaRPr lang="el-GR"/>
        </a:p>
      </dgm:t>
    </dgm:pt>
    <dgm:pt modelId="{79BA7900-98C5-48E8-80F0-45772C2E8880}" type="sibTrans" cxnId="{E9E59FC2-C5D2-4E33-969D-F3689C373037}">
      <dgm:prSet/>
      <dgm:spPr/>
      <dgm:t>
        <a:bodyPr/>
        <a:lstStyle/>
        <a:p>
          <a:endParaRPr lang="el-GR"/>
        </a:p>
      </dgm:t>
    </dgm:pt>
    <dgm:pt modelId="{2D6906FB-EE33-4FC3-A148-334653AF8419}">
      <dgm:prSet phldrT="[Κείμενο]"/>
      <dgm:spPr/>
      <dgm:t>
        <a:bodyPr/>
        <a:lstStyle/>
        <a:p>
          <a:r>
            <a:rPr lang="el-GR" dirty="0" smtClean="0"/>
            <a:t>Βοήθεια στους άλλους</a:t>
          </a:r>
          <a:endParaRPr lang="el-GR" dirty="0"/>
        </a:p>
      </dgm:t>
    </dgm:pt>
    <dgm:pt modelId="{FCF20C36-C394-4319-9599-02D9A650AE68}" type="parTrans" cxnId="{B27ED925-74B3-4C9F-8D63-31702C34C6FF}">
      <dgm:prSet/>
      <dgm:spPr/>
      <dgm:t>
        <a:bodyPr/>
        <a:lstStyle/>
        <a:p>
          <a:endParaRPr lang="el-GR"/>
        </a:p>
      </dgm:t>
    </dgm:pt>
    <dgm:pt modelId="{B1802D8E-698D-455E-A9A5-110792969A06}" type="sibTrans" cxnId="{B27ED925-74B3-4C9F-8D63-31702C34C6FF}">
      <dgm:prSet/>
      <dgm:spPr/>
      <dgm:t>
        <a:bodyPr/>
        <a:lstStyle/>
        <a:p>
          <a:endParaRPr lang="el-GR"/>
        </a:p>
      </dgm:t>
    </dgm:pt>
    <dgm:pt modelId="{625600CF-F03B-4207-B92E-6FB1B7A887E8}" type="pres">
      <dgm:prSet presAssocID="{B9E9F406-D40A-425F-B7C2-38AB470533F9}" presName="linear" presStyleCnt="0">
        <dgm:presLayoutVars>
          <dgm:dir/>
          <dgm:resizeHandles val="exact"/>
        </dgm:presLayoutVars>
      </dgm:prSet>
      <dgm:spPr/>
    </dgm:pt>
    <dgm:pt modelId="{AFBE635C-E8AD-4424-8959-F683F1EE61C3}" type="pres">
      <dgm:prSet presAssocID="{7EC84FE3-4381-4F51-B997-178B645441B2}" presName="comp" presStyleCnt="0"/>
      <dgm:spPr/>
    </dgm:pt>
    <dgm:pt modelId="{8BADF8B6-6284-4D8A-AA93-F22DBDE86AA6}" type="pres">
      <dgm:prSet presAssocID="{7EC84FE3-4381-4F51-B997-178B645441B2}" presName="box" presStyleLbl="node1" presStyleIdx="0" presStyleCnt="1"/>
      <dgm:spPr/>
    </dgm:pt>
    <dgm:pt modelId="{94800FF8-F844-4F16-9A41-95D548D90557}" type="pres">
      <dgm:prSet presAssocID="{7EC84FE3-4381-4F51-B997-178B645441B2}" presName="img" presStyleLbl="fgImgPlace1" presStyleIdx="0" presStyleCnt="1" custScaleX="129648" custLinFactNeighborX="-21702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8D7F0B-7339-4EC1-AA19-3E657FD09418}" type="pres">
      <dgm:prSet presAssocID="{7EC84FE3-4381-4F51-B997-178B645441B2}" presName="text" presStyleLbl="node1" presStyleIdx="0" presStyleCnt="1">
        <dgm:presLayoutVars>
          <dgm:bulletEnabled val="1"/>
        </dgm:presLayoutVars>
      </dgm:prSet>
      <dgm:spPr/>
    </dgm:pt>
  </dgm:ptLst>
  <dgm:cxnLst>
    <dgm:cxn modelId="{0B6F523F-4A5B-4F77-8D19-597DD9685F20}" type="presOf" srcId="{A5426C5B-DFCF-427A-8070-B7E3D845C94A}" destId="{8BADF8B6-6284-4D8A-AA93-F22DBDE86AA6}" srcOrd="0" destOrd="4" presId="urn:microsoft.com/office/officeart/2005/8/layout/vList4"/>
    <dgm:cxn modelId="{E9E59FC2-C5D2-4E33-969D-F3689C373037}" srcId="{7EC84FE3-4381-4F51-B997-178B645441B2}" destId="{77E818AD-7057-470B-8470-36F541849D99}" srcOrd="4" destOrd="0" parTransId="{11D9CE5E-71E6-4A53-92ED-0D8C329CA188}" sibTransId="{79BA7900-98C5-48E8-80F0-45772C2E8880}"/>
    <dgm:cxn modelId="{7F8E5650-22BA-4811-BCA0-F572CAC13C24}" type="presOf" srcId="{77E818AD-7057-470B-8470-36F541849D99}" destId="{D78D7F0B-7339-4EC1-AA19-3E657FD09418}" srcOrd="1" destOrd="5" presId="urn:microsoft.com/office/officeart/2005/8/layout/vList4"/>
    <dgm:cxn modelId="{EC1D846D-54AA-46A2-B8DF-F7CD4557EBAF}" srcId="{7EC84FE3-4381-4F51-B997-178B645441B2}" destId="{AFA4ADF4-6E2C-41A2-8742-469776AF4F78}" srcOrd="6" destOrd="0" parTransId="{1CF3BF0F-BD3A-49ED-BEEB-0F21989B362D}" sibTransId="{06FAD1ED-A205-4461-AF61-DDF4A0556267}"/>
    <dgm:cxn modelId="{78BDC821-3D60-48EB-BA4A-B30B06F8678B}" type="presOf" srcId="{2D6906FB-EE33-4FC3-A148-334653AF8419}" destId="{D78D7F0B-7339-4EC1-AA19-3E657FD09418}" srcOrd="1" destOrd="6" presId="urn:microsoft.com/office/officeart/2005/8/layout/vList4"/>
    <dgm:cxn modelId="{96C01482-A98D-47C6-8297-023DEC9ACF2F}" srcId="{7EC84FE3-4381-4F51-B997-178B645441B2}" destId="{029CD05E-E9AF-4B8E-9309-E8F8A8F1F8E5}" srcOrd="2" destOrd="0" parTransId="{5043D7E9-B03E-4616-8707-D144F17E504B}" sibTransId="{5C842DD8-F24B-40C7-B118-75E3EBF5F2F1}"/>
    <dgm:cxn modelId="{76F67468-2AD9-4B3B-8C18-A6B3F1CD7845}" srcId="{7EC84FE3-4381-4F51-B997-178B645441B2}" destId="{23AE03C5-5A03-4286-8074-EFFB32B1CD78}" srcOrd="0" destOrd="0" parTransId="{9EC7C500-7C2F-4555-B3F9-05083CAADCAD}" sibTransId="{2C12EBAA-74CB-4DF2-B7A9-1A817C5FE40A}"/>
    <dgm:cxn modelId="{B27ED925-74B3-4C9F-8D63-31702C34C6FF}" srcId="{7EC84FE3-4381-4F51-B997-178B645441B2}" destId="{2D6906FB-EE33-4FC3-A148-334653AF8419}" srcOrd="5" destOrd="0" parTransId="{FCF20C36-C394-4319-9599-02D9A650AE68}" sibTransId="{B1802D8E-698D-455E-A9A5-110792969A06}"/>
    <dgm:cxn modelId="{82FE8698-6A10-4774-AEAE-0B7795D39C1F}" srcId="{7EC84FE3-4381-4F51-B997-178B645441B2}" destId="{A5426C5B-DFCF-427A-8070-B7E3D845C94A}" srcOrd="3" destOrd="0" parTransId="{33E4250C-ED32-4429-B186-65C3E4870606}" sibTransId="{2E802D28-E79D-4D61-8393-0B49E095C32F}"/>
    <dgm:cxn modelId="{050932F7-3813-4205-8102-40EDC4907ECF}" type="presOf" srcId="{FDF75C56-F7DE-4861-87F9-20F76415D3D0}" destId="{8BADF8B6-6284-4D8A-AA93-F22DBDE86AA6}" srcOrd="0" destOrd="2" presId="urn:microsoft.com/office/officeart/2005/8/layout/vList4"/>
    <dgm:cxn modelId="{CC9370EC-2420-4333-BF8F-6089CF072420}" type="presOf" srcId="{029CD05E-E9AF-4B8E-9309-E8F8A8F1F8E5}" destId="{D78D7F0B-7339-4EC1-AA19-3E657FD09418}" srcOrd="1" destOrd="3" presId="urn:microsoft.com/office/officeart/2005/8/layout/vList4"/>
    <dgm:cxn modelId="{FBB6F930-0F77-4DA3-946B-82E2E1600CED}" srcId="{B9E9F406-D40A-425F-B7C2-38AB470533F9}" destId="{7EC84FE3-4381-4F51-B997-178B645441B2}" srcOrd="0" destOrd="0" parTransId="{F255B906-D430-4BD5-870D-3E84CC452AAD}" sibTransId="{B3A94963-E83D-4BCA-880D-BC4309B0C9D1}"/>
    <dgm:cxn modelId="{6EB34F7C-B65D-4077-9F67-FB41C533B0DD}" type="presOf" srcId="{B9E9F406-D40A-425F-B7C2-38AB470533F9}" destId="{625600CF-F03B-4207-B92E-6FB1B7A887E8}" srcOrd="0" destOrd="0" presId="urn:microsoft.com/office/officeart/2005/8/layout/vList4"/>
    <dgm:cxn modelId="{CAF9228F-9887-4A92-A2BC-28D8A5E78167}" type="presOf" srcId="{AFA4ADF4-6E2C-41A2-8742-469776AF4F78}" destId="{8BADF8B6-6284-4D8A-AA93-F22DBDE86AA6}" srcOrd="0" destOrd="7" presId="urn:microsoft.com/office/officeart/2005/8/layout/vList4"/>
    <dgm:cxn modelId="{FE3C06A9-8621-41D5-9E90-86916AE5BE7C}" srcId="{7EC84FE3-4381-4F51-B997-178B645441B2}" destId="{FDF75C56-F7DE-4861-87F9-20F76415D3D0}" srcOrd="1" destOrd="0" parTransId="{4BB0B56A-1310-475C-8D0D-88E81E55B41D}" sibTransId="{97EA875D-032F-49D6-A376-66A8841EDF26}"/>
    <dgm:cxn modelId="{929C0100-0CEF-4A39-B27D-B05342D8CF2F}" type="presOf" srcId="{2D6906FB-EE33-4FC3-A148-334653AF8419}" destId="{8BADF8B6-6284-4D8A-AA93-F22DBDE86AA6}" srcOrd="0" destOrd="6" presId="urn:microsoft.com/office/officeart/2005/8/layout/vList4"/>
    <dgm:cxn modelId="{5D4B9042-6442-4835-957C-420A5C05C8D4}" type="presOf" srcId="{AFA4ADF4-6E2C-41A2-8742-469776AF4F78}" destId="{D78D7F0B-7339-4EC1-AA19-3E657FD09418}" srcOrd="1" destOrd="7" presId="urn:microsoft.com/office/officeart/2005/8/layout/vList4"/>
    <dgm:cxn modelId="{03004E72-C5A4-4F59-B8A5-428B4A929B61}" type="presOf" srcId="{A5426C5B-DFCF-427A-8070-B7E3D845C94A}" destId="{D78D7F0B-7339-4EC1-AA19-3E657FD09418}" srcOrd="1" destOrd="4" presId="urn:microsoft.com/office/officeart/2005/8/layout/vList4"/>
    <dgm:cxn modelId="{61D9CFC6-5459-4B9B-9F72-9B55222FCB7A}" type="presOf" srcId="{7EC84FE3-4381-4F51-B997-178B645441B2}" destId="{8BADF8B6-6284-4D8A-AA93-F22DBDE86AA6}" srcOrd="0" destOrd="0" presId="urn:microsoft.com/office/officeart/2005/8/layout/vList4"/>
    <dgm:cxn modelId="{1624F804-6EFF-448D-92FF-242547BE8DE6}" type="presOf" srcId="{23AE03C5-5A03-4286-8074-EFFB32B1CD78}" destId="{D78D7F0B-7339-4EC1-AA19-3E657FD09418}" srcOrd="1" destOrd="1" presId="urn:microsoft.com/office/officeart/2005/8/layout/vList4"/>
    <dgm:cxn modelId="{D4E6D213-CC23-4A2F-9E0F-F6B5542A182D}" type="presOf" srcId="{FDF75C56-F7DE-4861-87F9-20F76415D3D0}" destId="{D78D7F0B-7339-4EC1-AA19-3E657FD09418}" srcOrd="1" destOrd="2" presId="urn:microsoft.com/office/officeart/2005/8/layout/vList4"/>
    <dgm:cxn modelId="{2347CC14-B45F-43E6-9123-548F97D9B08B}" type="presOf" srcId="{7EC84FE3-4381-4F51-B997-178B645441B2}" destId="{D78D7F0B-7339-4EC1-AA19-3E657FD09418}" srcOrd="1" destOrd="0" presId="urn:microsoft.com/office/officeart/2005/8/layout/vList4"/>
    <dgm:cxn modelId="{10F1BFA0-5220-4EF0-9F79-3C631F0EF5DD}" type="presOf" srcId="{029CD05E-E9AF-4B8E-9309-E8F8A8F1F8E5}" destId="{8BADF8B6-6284-4D8A-AA93-F22DBDE86AA6}" srcOrd="0" destOrd="3" presId="urn:microsoft.com/office/officeart/2005/8/layout/vList4"/>
    <dgm:cxn modelId="{2C0654C8-76FE-4AA0-8B5B-F86A4926CB1B}" type="presOf" srcId="{77E818AD-7057-470B-8470-36F541849D99}" destId="{8BADF8B6-6284-4D8A-AA93-F22DBDE86AA6}" srcOrd="0" destOrd="5" presId="urn:microsoft.com/office/officeart/2005/8/layout/vList4"/>
    <dgm:cxn modelId="{56E80A29-0E80-49DC-A699-EC86E9DA4ABE}" type="presOf" srcId="{23AE03C5-5A03-4286-8074-EFFB32B1CD78}" destId="{8BADF8B6-6284-4D8A-AA93-F22DBDE86AA6}" srcOrd="0" destOrd="1" presId="urn:microsoft.com/office/officeart/2005/8/layout/vList4"/>
    <dgm:cxn modelId="{6B17AEEE-F65E-48CE-A703-D7A3E90B6F7B}" type="presParOf" srcId="{625600CF-F03B-4207-B92E-6FB1B7A887E8}" destId="{AFBE635C-E8AD-4424-8959-F683F1EE61C3}" srcOrd="0" destOrd="0" presId="urn:microsoft.com/office/officeart/2005/8/layout/vList4"/>
    <dgm:cxn modelId="{F64EE501-9674-40C4-B447-98C01E1F80EA}" type="presParOf" srcId="{AFBE635C-E8AD-4424-8959-F683F1EE61C3}" destId="{8BADF8B6-6284-4D8A-AA93-F22DBDE86AA6}" srcOrd="0" destOrd="0" presId="urn:microsoft.com/office/officeart/2005/8/layout/vList4"/>
    <dgm:cxn modelId="{270C4C54-2B82-4E6F-A48C-FDA4773D43AA}" type="presParOf" srcId="{AFBE635C-E8AD-4424-8959-F683F1EE61C3}" destId="{94800FF8-F844-4F16-9A41-95D548D90557}" srcOrd="1" destOrd="0" presId="urn:microsoft.com/office/officeart/2005/8/layout/vList4"/>
    <dgm:cxn modelId="{F3B0B9B1-BE02-4029-809B-373D39A1E33D}" type="presParOf" srcId="{AFBE635C-E8AD-4424-8959-F683F1EE61C3}" destId="{D78D7F0B-7339-4EC1-AA19-3E657FD09418}" srcOrd="2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863F0B-5BD4-4B1A-B707-E0452D77C52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487FFB2A-1710-46E0-A747-56F52894703D}">
      <dgm:prSet phldrT="[Κείμενο]"/>
      <dgm:spPr/>
      <dgm:t>
        <a:bodyPr/>
        <a:lstStyle/>
        <a:p>
          <a:r>
            <a:rPr lang="el-GR" dirty="0" smtClean="0"/>
            <a:t>Δεξιότητες επίλυσης σύνθετων προβλημάτων</a:t>
          </a:r>
          <a:endParaRPr lang="el-GR" dirty="0"/>
        </a:p>
      </dgm:t>
    </dgm:pt>
    <dgm:pt modelId="{077E38F2-795C-4E6D-9B07-CB5B8797293E}" type="parTrans" cxnId="{A17C0E68-FD2A-4C1E-B31D-EC2C441C55D5}">
      <dgm:prSet/>
      <dgm:spPr/>
      <dgm:t>
        <a:bodyPr/>
        <a:lstStyle/>
        <a:p>
          <a:endParaRPr lang="el-GR"/>
        </a:p>
      </dgm:t>
    </dgm:pt>
    <dgm:pt modelId="{B335BC6B-AC23-4261-B3E8-F10E7A93B10E}" type="sibTrans" cxnId="{A17C0E68-FD2A-4C1E-B31D-EC2C441C55D5}">
      <dgm:prSet/>
      <dgm:spPr/>
      <dgm:t>
        <a:bodyPr/>
        <a:lstStyle/>
        <a:p>
          <a:endParaRPr lang="el-GR"/>
        </a:p>
      </dgm:t>
    </dgm:pt>
    <dgm:pt modelId="{08CB8A31-9A37-4CEF-B291-4121CCE3852B}">
      <dgm:prSet phldrT="[Κείμενο]"/>
      <dgm:spPr/>
      <dgm:t>
        <a:bodyPr/>
        <a:lstStyle/>
        <a:p>
          <a:r>
            <a:rPr lang="el-GR" dirty="0" smtClean="0"/>
            <a:t>Αναγνώριση προβλημάτων</a:t>
          </a:r>
          <a:endParaRPr lang="el-GR" dirty="0"/>
        </a:p>
      </dgm:t>
    </dgm:pt>
    <dgm:pt modelId="{27ADB3D6-B276-4F13-9B0D-261C5E111860}" type="parTrans" cxnId="{9DDBC6DA-CCA9-4840-80C3-978E6A0F9FA5}">
      <dgm:prSet/>
      <dgm:spPr/>
      <dgm:t>
        <a:bodyPr/>
        <a:lstStyle/>
        <a:p>
          <a:endParaRPr lang="el-GR"/>
        </a:p>
      </dgm:t>
    </dgm:pt>
    <dgm:pt modelId="{80A9776F-F89C-4224-AEF6-E955D2A5C0B4}" type="sibTrans" cxnId="{9DDBC6DA-CCA9-4840-80C3-978E6A0F9FA5}">
      <dgm:prSet/>
      <dgm:spPr/>
      <dgm:t>
        <a:bodyPr/>
        <a:lstStyle/>
        <a:p>
          <a:endParaRPr lang="el-GR"/>
        </a:p>
      </dgm:t>
    </dgm:pt>
    <dgm:pt modelId="{D6AA91BB-945E-4977-874B-337A016C7648}">
      <dgm:prSet phldrT="[Κείμενο]" phldr="1"/>
      <dgm:spPr/>
      <dgm:t>
        <a:bodyPr/>
        <a:lstStyle/>
        <a:p>
          <a:endParaRPr lang="el-GR"/>
        </a:p>
      </dgm:t>
    </dgm:pt>
    <dgm:pt modelId="{553CD51A-1F49-47B0-BE8A-212B7FE2D614}" type="parTrans" cxnId="{52E17230-45F0-4427-BBAD-A9937407FB1D}">
      <dgm:prSet/>
      <dgm:spPr/>
      <dgm:t>
        <a:bodyPr/>
        <a:lstStyle/>
        <a:p>
          <a:endParaRPr lang="el-GR"/>
        </a:p>
      </dgm:t>
    </dgm:pt>
    <dgm:pt modelId="{00BF4D3C-9A26-4F10-BFA7-44DCC89FC7A7}" type="sibTrans" cxnId="{52E17230-45F0-4427-BBAD-A9937407FB1D}">
      <dgm:prSet/>
      <dgm:spPr/>
      <dgm:t>
        <a:bodyPr/>
        <a:lstStyle/>
        <a:p>
          <a:endParaRPr lang="el-GR"/>
        </a:p>
      </dgm:t>
    </dgm:pt>
    <dgm:pt modelId="{EFB79A0A-3C34-42B0-86CD-3C375693BAB6}">
      <dgm:prSet phldrT="[Κείμενο]"/>
      <dgm:spPr/>
      <dgm:t>
        <a:bodyPr/>
        <a:lstStyle/>
        <a:p>
          <a:r>
            <a:rPr lang="el-GR" dirty="0" smtClean="0"/>
            <a:t>Συλλογή πληροφοριών</a:t>
          </a:r>
          <a:endParaRPr lang="el-GR" dirty="0"/>
        </a:p>
      </dgm:t>
    </dgm:pt>
    <dgm:pt modelId="{AC71CA31-81AA-4DC7-BD6F-D7877E69A50B}" type="parTrans" cxnId="{819E507E-E6B8-4FE4-8E6D-3886BCEA3870}">
      <dgm:prSet/>
      <dgm:spPr/>
      <dgm:t>
        <a:bodyPr/>
        <a:lstStyle/>
        <a:p>
          <a:endParaRPr lang="el-GR"/>
        </a:p>
      </dgm:t>
    </dgm:pt>
    <dgm:pt modelId="{BDBDAC20-2AEE-4807-8DEB-A37683737D93}" type="sibTrans" cxnId="{819E507E-E6B8-4FE4-8E6D-3886BCEA3870}">
      <dgm:prSet/>
      <dgm:spPr/>
      <dgm:t>
        <a:bodyPr/>
        <a:lstStyle/>
        <a:p>
          <a:endParaRPr lang="el-GR"/>
        </a:p>
      </dgm:t>
    </dgm:pt>
    <dgm:pt modelId="{E51F1901-B53D-49AA-901E-D69F13FC84D0}">
      <dgm:prSet phldrT="[Κείμενο]"/>
      <dgm:spPr/>
      <dgm:t>
        <a:bodyPr/>
        <a:lstStyle/>
        <a:p>
          <a:r>
            <a:rPr lang="el-GR" dirty="0" smtClean="0"/>
            <a:t>Οργάνωση πληροφοριών</a:t>
          </a:r>
          <a:endParaRPr lang="el-GR" dirty="0"/>
        </a:p>
      </dgm:t>
    </dgm:pt>
    <dgm:pt modelId="{8AE09AC7-6BD5-4D55-9A31-0BAC1B15928D}" type="parTrans" cxnId="{A7FC19F2-D225-4B74-8979-DAAFD9E67A5D}">
      <dgm:prSet/>
      <dgm:spPr/>
      <dgm:t>
        <a:bodyPr/>
        <a:lstStyle/>
        <a:p>
          <a:endParaRPr lang="el-GR"/>
        </a:p>
      </dgm:t>
    </dgm:pt>
    <dgm:pt modelId="{A1F46EAB-EFAF-4257-948D-443F4FC0F556}" type="sibTrans" cxnId="{A7FC19F2-D225-4B74-8979-DAAFD9E67A5D}">
      <dgm:prSet/>
      <dgm:spPr/>
      <dgm:t>
        <a:bodyPr/>
        <a:lstStyle/>
        <a:p>
          <a:endParaRPr lang="el-GR"/>
        </a:p>
      </dgm:t>
    </dgm:pt>
    <dgm:pt modelId="{4204A1E1-FFA3-47EC-A91A-4F4F0E24A961}">
      <dgm:prSet phldrT="[Κείμενο]"/>
      <dgm:spPr/>
      <dgm:t>
        <a:bodyPr/>
        <a:lstStyle/>
        <a:p>
          <a:r>
            <a:rPr lang="el-GR" dirty="0" smtClean="0"/>
            <a:t>Σύνθεση/αναδιοργάνωση</a:t>
          </a:r>
          <a:endParaRPr lang="el-GR" dirty="0"/>
        </a:p>
      </dgm:t>
    </dgm:pt>
    <dgm:pt modelId="{D2CE9BC6-EB51-4C7C-9DF3-F03B1B7F1BD1}" type="parTrans" cxnId="{1F1B2531-1CEF-4E53-9C71-9CE0D4E9345A}">
      <dgm:prSet/>
      <dgm:spPr/>
      <dgm:t>
        <a:bodyPr/>
        <a:lstStyle/>
        <a:p>
          <a:endParaRPr lang="el-GR"/>
        </a:p>
      </dgm:t>
    </dgm:pt>
    <dgm:pt modelId="{807D1A0D-808F-4131-8D20-C63C06DB4068}" type="sibTrans" cxnId="{1F1B2531-1CEF-4E53-9C71-9CE0D4E9345A}">
      <dgm:prSet/>
      <dgm:spPr/>
      <dgm:t>
        <a:bodyPr/>
        <a:lstStyle/>
        <a:p>
          <a:endParaRPr lang="el-GR"/>
        </a:p>
      </dgm:t>
    </dgm:pt>
    <dgm:pt modelId="{03BD24A6-83B9-4A96-8798-8694A3A21898}">
      <dgm:prSet phldrT="[Κείμενο]"/>
      <dgm:spPr/>
      <dgm:t>
        <a:bodyPr/>
        <a:lstStyle/>
        <a:p>
          <a:r>
            <a:rPr lang="el-GR" dirty="0" smtClean="0"/>
            <a:t>Παραγωγή ιδεών</a:t>
          </a:r>
          <a:endParaRPr lang="el-GR" dirty="0"/>
        </a:p>
      </dgm:t>
    </dgm:pt>
    <dgm:pt modelId="{B9029C88-F883-40EC-A8F0-0AAC0ECCA9A3}" type="parTrans" cxnId="{D9F75156-6F51-4BC7-B567-615F5A7EB60D}">
      <dgm:prSet/>
      <dgm:spPr/>
      <dgm:t>
        <a:bodyPr/>
        <a:lstStyle/>
        <a:p>
          <a:endParaRPr lang="el-GR"/>
        </a:p>
      </dgm:t>
    </dgm:pt>
    <dgm:pt modelId="{C8437B3B-6CBF-400C-ACD2-1BF3C60142BF}" type="sibTrans" cxnId="{D9F75156-6F51-4BC7-B567-615F5A7EB60D}">
      <dgm:prSet/>
      <dgm:spPr/>
      <dgm:t>
        <a:bodyPr/>
        <a:lstStyle/>
        <a:p>
          <a:endParaRPr lang="el-GR"/>
        </a:p>
      </dgm:t>
    </dgm:pt>
    <dgm:pt modelId="{18759D25-9FA3-4138-8BAA-84C594A5CA73}">
      <dgm:prSet phldrT="[Κείμενο]"/>
      <dgm:spPr/>
      <dgm:t>
        <a:bodyPr/>
        <a:lstStyle/>
        <a:p>
          <a:r>
            <a:rPr lang="el-GR" dirty="0" smtClean="0"/>
            <a:t>Αξιολόγηση ιδεών</a:t>
          </a:r>
          <a:endParaRPr lang="el-GR" dirty="0"/>
        </a:p>
      </dgm:t>
    </dgm:pt>
    <dgm:pt modelId="{E2EEEF75-7AF3-406D-886B-18A7F509F418}" type="parTrans" cxnId="{E139A7A4-63FA-4F56-95BA-7323BE33585F}">
      <dgm:prSet/>
      <dgm:spPr/>
      <dgm:t>
        <a:bodyPr/>
        <a:lstStyle/>
        <a:p>
          <a:endParaRPr lang="el-GR"/>
        </a:p>
      </dgm:t>
    </dgm:pt>
    <dgm:pt modelId="{A5FCD424-9D2F-48AB-8ECC-8688090EDC2E}" type="sibTrans" cxnId="{E139A7A4-63FA-4F56-95BA-7323BE33585F}">
      <dgm:prSet/>
      <dgm:spPr/>
      <dgm:t>
        <a:bodyPr/>
        <a:lstStyle/>
        <a:p>
          <a:endParaRPr lang="el-GR"/>
        </a:p>
      </dgm:t>
    </dgm:pt>
    <dgm:pt modelId="{2663E890-CB53-4C59-8AF9-1BF7D5F19976}">
      <dgm:prSet phldrT="[Κείμενο]"/>
      <dgm:spPr/>
      <dgm:t>
        <a:bodyPr/>
        <a:lstStyle/>
        <a:p>
          <a:r>
            <a:rPr lang="el-GR" dirty="0" smtClean="0"/>
            <a:t>Σχεδιασμός εφαρμογής</a:t>
          </a:r>
          <a:endParaRPr lang="el-GR" dirty="0"/>
        </a:p>
      </dgm:t>
    </dgm:pt>
    <dgm:pt modelId="{8B844F9C-670D-437F-A567-23E573D43846}" type="parTrans" cxnId="{38199B38-D4DE-4F3F-8EF1-98EED058E319}">
      <dgm:prSet/>
      <dgm:spPr/>
      <dgm:t>
        <a:bodyPr/>
        <a:lstStyle/>
        <a:p>
          <a:endParaRPr lang="el-GR"/>
        </a:p>
      </dgm:t>
    </dgm:pt>
    <dgm:pt modelId="{6EB53D45-BDC5-4ECE-A6A7-4BB7EE3FAE0F}" type="sibTrans" cxnId="{38199B38-D4DE-4F3F-8EF1-98EED058E319}">
      <dgm:prSet/>
      <dgm:spPr/>
      <dgm:t>
        <a:bodyPr/>
        <a:lstStyle/>
        <a:p>
          <a:endParaRPr lang="el-GR"/>
        </a:p>
      </dgm:t>
    </dgm:pt>
    <dgm:pt modelId="{E1FD4031-762A-46B5-AC3A-CF689289A477}">
      <dgm:prSet phldrT="[Κείμενο]"/>
      <dgm:spPr/>
      <dgm:t>
        <a:bodyPr/>
        <a:lstStyle/>
        <a:p>
          <a:r>
            <a:rPr lang="el-GR" dirty="0" smtClean="0"/>
            <a:t>Αποτίμηση λύσεων</a:t>
          </a:r>
          <a:endParaRPr lang="el-GR" dirty="0"/>
        </a:p>
      </dgm:t>
    </dgm:pt>
    <dgm:pt modelId="{5C900EBB-477C-431E-AB5D-EEAFCD201E90}" type="parTrans" cxnId="{62CBA83F-3261-4E3E-9E3F-F24508EBFB51}">
      <dgm:prSet/>
      <dgm:spPr/>
      <dgm:t>
        <a:bodyPr/>
        <a:lstStyle/>
        <a:p>
          <a:endParaRPr lang="el-GR"/>
        </a:p>
      </dgm:t>
    </dgm:pt>
    <dgm:pt modelId="{BAAF5D95-A755-4356-8B3B-019CA86B9FC8}" type="sibTrans" cxnId="{62CBA83F-3261-4E3E-9E3F-F24508EBFB51}">
      <dgm:prSet/>
      <dgm:spPr/>
      <dgm:t>
        <a:bodyPr/>
        <a:lstStyle/>
        <a:p>
          <a:endParaRPr lang="el-GR"/>
        </a:p>
      </dgm:t>
    </dgm:pt>
    <dgm:pt modelId="{A8F3C070-ED2F-4BC4-9E65-66463B7D7F4A}">
      <dgm:prSet phldrT="[Κείμενο]"/>
      <dgm:spPr/>
      <dgm:t>
        <a:bodyPr/>
        <a:lstStyle/>
        <a:p>
          <a:endParaRPr lang="el-GR" dirty="0"/>
        </a:p>
      </dgm:t>
    </dgm:pt>
    <dgm:pt modelId="{A59E362A-0CBB-42AE-A562-3C4A4CB69C29}" type="parTrans" cxnId="{8FA00E04-1B2A-414A-9310-4B6AD0839094}">
      <dgm:prSet/>
      <dgm:spPr/>
      <dgm:t>
        <a:bodyPr/>
        <a:lstStyle/>
        <a:p>
          <a:endParaRPr lang="el-GR"/>
        </a:p>
      </dgm:t>
    </dgm:pt>
    <dgm:pt modelId="{0562F5DD-9A54-4E13-A574-696E834D68D1}" type="sibTrans" cxnId="{8FA00E04-1B2A-414A-9310-4B6AD0839094}">
      <dgm:prSet/>
      <dgm:spPr/>
      <dgm:t>
        <a:bodyPr/>
        <a:lstStyle/>
        <a:p>
          <a:endParaRPr lang="el-GR"/>
        </a:p>
      </dgm:t>
    </dgm:pt>
    <dgm:pt modelId="{CDC554E9-6AE5-4E28-802F-AD0810F74AFA}" type="pres">
      <dgm:prSet presAssocID="{F5863F0B-5BD4-4B1A-B707-E0452D77C52D}" presName="linear" presStyleCnt="0">
        <dgm:presLayoutVars>
          <dgm:dir/>
          <dgm:resizeHandles val="exact"/>
        </dgm:presLayoutVars>
      </dgm:prSet>
      <dgm:spPr/>
    </dgm:pt>
    <dgm:pt modelId="{28D2C274-C109-41A3-9507-09D1DECFB713}" type="pres">
      <dgm:prSet presAssocID="{487FFB2A-1710-46E0-A747-56F52894703D}" presName="comp" presStyleCnt="0"/>
      <dgm:spPr/>
    </dgm:pt>
    <dgm:pt modelId="{F3474059-D980-4370-9D91-F248D5D43879}" type="pres">
      <dgm:prSet presAssocID="{487FFB2A-1710-46E0-A747-56F52894703D}" presName="box" presStyleLbl="node1" presStyleIdx="0" presStyleCnt="1"/>
      <dgm:spPr/>
      <dgm:t>
        <a:bodyPr/>
        <a:lstStyle/>
        <a:p>
          <a:endParaRPr lang="el-GR"/>
        </a:p>
      </dgm:t>
    </dgm:pt>
    <dgm:pt modelId="{38B4122F-DA24-4B1D-BF36-3F4007F33A01}" type="pres">
      <dgm:prSet presAssocID="{487FFB2A-1710-46E0-A747-56F52894703D}" presName="img" presStyleLbl="fgImgPlace1" presStyleIdx="0" presStyleCnt="1" custScaleX="130771" custLinFactNeighborX="-13021" custLinFactNeighborY="-4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0D5AD4-0023-49BA-8372-58E29C284C23}" type="pres">
      <dgm:prSet presAssocID="{487FFB2A-1710-46E0-A747-56F52894703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6B6F5E-1753-493C-898C-E2D6600F1E1A}" type="presOf" srcId="{D6AA91BB-945E-4977-874B-337A016C7648}" destId="{F3474059-D980-4370-9D91-F248D5D43879}" srcOrd="0" destOrd="10" presId="urn:microsoft.com/office/officeart/2005/8/layout/vList4"/>
    <dgm:cxn modelId="{6CBE5D68-474A-4F9E-A992-647576FD7501}" type="presOf" srcId="{487FFB2A-1710-46E0-A747-56F52894703D}" destId="{E90D5AD4-0023-49BA-8372-58E29C284C23}" srcOrd="1" destOrd="0" presId="urn:microsoft.com/office/officeart/2005/8/layout/vList4"/>
    <dgm:cxn modelId="{B89EF62A-CF08-4EF5-8F94-1B548DB2A494}" type="presOf" srcId="{08CB8A31-9A37-4CEF-B291-4121CCE3852B}" destId="{F3474059-D980-4370-9D91-F248D5D43879}" srcOrd="0" destOrd="1" presId="urn:microsoft.com/office/officeart/2005/8/layout/vList4"/>
    <dgm:cxn modelId="{3B59141F-6858-4F00-8A41-B79BF3A312FF}" type="presOf" srcId="{A8F3C070-ED2F-4BC4-9E65-66463B7D7F4A}" destId="{E90D5AD4-0023-49BA-8372-58E29C284C23}" srcOrd="1" destOrd="9" presId="urn:microsoft.com/office/officeart/2005/8/layout/vList4"/>
    <dgm:cxn modelId="{1F1B2531-1CEF-4E53-9C71-9CE0D4E9345A}" srcId="{487FFB2A-1710-46E0-A747-56F52894703D}" destId="{4204A1E1-FFA3-47EC-A91A-4F4F0E24A961}" srcOrd="3" destOrd="0" parTransId="{D2CE9BC6-EB51-4C7C-9DF3-F03B1B7F1BD1}" sibTransId="{807D1A0D-808F-4131-8D20-C63C06DB4068}"/>
    <dgm:cxn modelId="{26535EB4-BAA7-4ACA-B37F-9C3AF31A0687}" type="presOf" srcId="{03BD24A6-83B9-4A96-8798-8694A3A21898}" destId="{F3474059-D980-4370-9D91-F248D5D43879}" srcOrd="0" destOrd="5" presId="urn:microsoft.com/office/officeart/2005/8/layout/vList4"/>
    <dgm:cxn modelId="{11A643BF-DFA9-4E59-BF6B-CC52087A3C53}" type="presOf" srcId="{E51F1901-B53D-49AA-901E-D69F13FC84D0}" destId="{E90D5AD4-0023-49BA-8372-58E29C284C23}" srcOrd="1" destOrd="3" presId="urn:microsoft.com/office/officeart/2005/8/layout/vList4"/>
    <dgm:cxn modelId="{62CBA83F-3261-4E3E-9E3F-F24508EBFB51}" srcId="{487FFB2A-1710-46E0-A747-56F52894703D}" destId="{E1FD4031-762A-46B5-AC3A-CF689289A477}" srcOrd="7" destOrd="0" parTransId="{5C900EBB-477C-431E-AB5D-EEAFCD201E90}" sibTransId="{BAAF5D95-A755-4356-8B3B-019CA86B9FC8}"/>
    <dgm:cxn modelId="{E8A335CF-834A-4651-B0ED-CB181B4F4D50}" type="presOf" srcId="{EFB79A0A-3C34-42B0-86CD-3C375693BAB6}" destId="{F3474059-D980-4370-9D91-F248D5D43879}" srcOrd="0" destOrd="2" presId="urn:microsoft.com/office/officeart/2005/8/layout/vList4"/>
    <dgm:cxn modelId="{765E0E06-E5A0-41A0-BD3F-28DB16718700}" type="presOf" srcId="{EFB79A0A-3C34-42B0-86CD-3C375693BAB6}" destId="{E90D5AD4-0023-49BA-8372-58E29C284C23}" srcOrd="1" destOrd="2" presId="urn:microsoft.com/office/officeart/2005/8/layout/vList4"/>
    <dgm:cxn modelId="{38199B38-D4DE-4F3F-8EF1-98EED058E319}" srcId="{487FFB2A-1710-46E0-A747-56F52894703D}" destId="{2663E890-CB53-4C59-8AF9-1BF7D5F19976}" srcOrd="6" destOrd="0" parTransId="{8B844F9C-670D-437F-A567-23E573D43846}" sibTransId="{6EB53D45-BDC5-4ECE-A6A7-4BB7EE3FAE0F}"/>
    <dgm:cxn modelId="{A94E3D34-1F57-4C39-8165-C5C71062D03E}" type="presOf" srcId="{03BD24A6-83B9-4A96-8798-8694A3A21898}" destId="{E90D5AD4-0023-49BA-8372-58E29C284C23}" srcOrd="1" destOrd="5" presId="urn:microsoft.com/office/officeart/2005/8/layout/vList4"/>
    <dgm:cxn modelId="{819E507E-E6B8-4FE4-8E6D-3886BCEA3870}" srcId="{487FFB2A-1710-46E0-A747-56F52894703D}" destId="{EFB79A0A-3C34-42B0-86CD-3C375693BAB6}" srcOrd="1" destOrd="0" parTransId="{AC71CA31-81AA-4DC7-BD6F-D7877E69A50B}" sibTransId="{BDBDAC20-2AEE-4807-8DEB-A37683737D93}"/>
    <dgm:cxn modelId="{5B2C8106-B315-4CAB-8703-5AB3B16D277C}" type="presOf" srcId="{08CB8A31-9A37-4CEF-B291-4121CCE3852B}" destId="{E90D5AD4-0023-49BA-8372-58E29C284C23}" srcOrd="1" destOrd="1" presId="urn:microsoft.com/office/officeart/2005/8/layout/vList4"/>
    <dgm:cxn modelId="{C9F2D00F-DB17-4711-B8D0-616BBA0C9CB9}" type="presOf" srcId="{2663E890-CB53-4C59-8AF9-1BF7D5F19976}" destId="{E90D5AD4-0023-49BA-8372-58E29C284C23}" srcOrd="1" destOrd="7" presId="urn:microsoft.com/office/officeart/2005/8/layout/vList4"/>
    <dgm:cxn modelId="{E139A7A4-63FA-4F56-95BA-7323BE33585F}" srcId="{487FFB2A-1710-46E0-A747-56F52894703D}" destId="{18759D25-9FA3-4138-8BAA-84C594A5CA73}" srcOrd="5" destOrd="0" parTransId="{E2EEEF75-7AF3-406D-886B-18A7F509F418}" sibTransId="{A5FCD424-9D2F-48AB-8ECC-8688090EDC2E}"/>
    <dgm:cxn modelId="{109278FB-1290-4B71-B880-274A0853E1FC}" type="presOf" srcId="{4204A1E1-FFA3-47EC-A91A-4F4F0E24A961}" destId="{F3474059-D980-4370-9D91-F248D5D43879}" srcOrd="0" destOrd="4" presId="urn:microsoft.com/office/officeart/2005/8/layout/vList4"/>
    <dgm:cxn modelId="{B1C9FFF1-B769-4FFF-88A8-79056F543FAA}" type="presOf" srcId="{D6AA91BB-945E-4977-874B-337A016C7648}" destId="{E90D5AD4-0023-49BA-8372-58E29C284C23}" srcOrd="1" destOrd="10" presId="urn:microsoft.com/office/officeart/2005/8/layout/vList4"/>
    <dgm:cxn modelId="{52E17230-45F0-4427-BBAD-A9937407FB1D}" srcId="{487FFB2A-1710-46E0-A747-56F52894703D}" destId="{D6AA91BB-945E-4977-874B-337A016C7648}" srcOrd="9" destOrd="0" parTransId="{553CD51A-1F49-47B0-BE8A-212B7FE2D614}" sibTransId="{00BF4D3C-9A26-4F10-BFA7-44DCC89FC7A7}"/>
    <dgm:cxn modelId="{212934F9-50A6-4F37-A4D3-BA509F012A00}" type="presOf" srcId="{E1FD4031-762A-46B5-AC3A-CF689289A477}" destId="{E90D5AD4-0023-49BA-8372-58E29C284C23}" srcOrd="1" destOrd="8" presId="urn:microsoft.com/office/officeart/2005/8/layout/vList4"/>
    <dgm:cxn modelId="{A30C3777-D34E-4AFD-9469-4635DFB8EA1E}" type="presOf" srcId="{F5863F0B-5BD4-4B1A-B707-E0452D77C52D}" destId="{CDC554E9-6AE5-4E28-802F-AD0810F74AFA}" srcOrd="0" destOrd="0" presId="urn:microsoft.com/office/officeart/2005/8/layout/vList4"/>
    <dgm:cxn modelId="{9DDBC6DA-CCA9-4840-80C3-978E6A0F9FA5}" srcId="{487FFB2A-1710-46E0-A747-56F52894703D}" destId="{08CB8A31-9A37-4CEF-B291-4121CCE3852B}" srcOrd="0" destOrd="0" parTransId="{27ADB3D6-B276-4F13-9B0D-261C5E111860}" sibTransId="{80A9776F-F89C-4224-AEF6-E955D2A5C0B4}"/>
    <dgm:cxn modelId="{07B5F607-405D-422B-B986-9355B491A024}" type="presOf" srcId="{4204A1E1-FFA3-47EC-A91A-4F4F0E24A961}" destId="{E90D5AD4-0023-49BA-8372-58E29C284C23}" srcOrd="1" destOrd="4" presId="urn:microsoft.com/office/officeart/2005/8/layout/vList4"/>
    <dgm:cxn modelId="{8FA00E04-1B2A-414A-9310-4B6AD0839094}" srcId="{487FFB2A-1710-46E0-A747-56F52894703D}" destId="{A8F3C070-ED2F-4BC4-9E65-66463B7D7F4A}" srcOrd="8" destOrd="0" parTransId="{A59E362A-0CBB-42AE-A562-3C4A4CB69C29}" sibTransId="{0562F5DD-9A54-4E13-A574-696E834D68D1}"/>
    <dgm:cxn modelId="{308CDFA1-4F4B-4DB6-A743-CACC0C2171B7}" type="presOf" srcId="{E51F1901-B53D-49AA-901E-D69F13FC84D0}" destId="{F3474059-D980-4370-9D91-F248D5D43879}" srcOrd="0" destOrd="3" presId="urn:microsoft.com/office/officeart/2005/8/layout/vList4"/>
    <dgm:cxn modelId="{A9FFCDCA-1B1B-4E97-8B69-E9C2E1A78F08}" type="presOf" srcId="{487FFB2A-1710-46E0-A747-56F52894703D}" destId="{F3474059-D980-4370-9D91-F248D5D43879}" srcOrd="0" destOrd="0" presId="urn:microsoft.com/office/officeart/2005/8/layout/vList4"/>
    <dgm:cxn modelId="{B10016FE-E0E5-42AB-BF26-576FD89BBD7D}" type="presOf" srcId="{18759D25-9FA3-4138-8BAA-84C594A5CA73}" destId="{E90D5AD4-0023-49BA-8372-58E29C284C23}" srcOrd="1" destOrd="6" presId="urn:microsoft.com/office/officeart/2005/8/layout/vList4"/>
    <dgm:cxn modelId="{A17C0E68-FD2A-4C1E-B31D-EC2C441C55D5}" srcId="{F5863F0B-5BD4-4B1A-B707-E0452D77C52D}" destId="{487FFB2A-1710-46E0-A747-56F52894703D}" srcOrd="0" destOrd="0" parTransId="{077E38F2-795C-4E6D-9B07-CB5B8797293E}" sibTransId="{B335BC6B-AC23-4261-B3E8-F10E7A93B10E}"/>
    <dgm:cxn modelId="{EF540190-58B7-49DA-97CD-A2B9E8CBDA46}" type="presOf" srcId="{A8F3C070-ED2F-4BC4-9E65-66463B7D7F4A}" destId="{F3474059-D980-4370-9D91-F248D5D43879}" srcOrd="0" destOrd="9" presId="urn:microsoft.com/office/officeart/2005/8/layout/vList4"/>
    <dgm:cxn modelId="{D9F75156-6F51-4BC7-B567-615F5A7EB60D}" srcId="{487FFB2A-1710-46E0-A747-56F52894703D}" destId="{03BD24A6-83B9-4A96-8798-8694A3A21898}" srcOrd="4" destOrd="0" parTransId="{B9029C88-F883-40EC-A8F0-0AAC0ECCA9A3}" sibTransId="{C8437B3B-6CBF-400C-ACD2-1BF3C60142BF}"/>
    <dgm:cxn modelId="{9C627A08-B3A7-4599-A402-5F7D8BE0BCAB}" type="presOf" srcId="{E1FD4031-762A-46B5-AC3A-CF689289A477}" destId="{F3474059-D980-4370-9D91-F248D5D43879}" srcOrd="0" destOrd="8" presId="urn:microsoft.com/office/officeart/2005/8/layout/vList4"/>
    <dgm:cxn modelId="{E944CEE5-BEE3-4197-AE33-82BAF2A188DD}" type="presOf" srcId="{18759D25-9FA3-4138-8BAA-84C594A5CA73}" destId="{F3474059-D980-4370-9D91-F248D5D43879}" srcOrd="0" destOrd="6" presId="urn:microsoft.com/office/officeart/2005/8/layout/vList4"/>
    <dgm:cxn modelId="{820F3D10-647D-43EE-A35E-20B687F4B599}" type="presOf" srcId="{2663E890-CB53-4C59-8AF9-1BF7D5F19976}" destId="{F3474059-D980-4370-9D91-F248D5D43879}" srcOrd="0" destOrd="7" presId="urn:microsoft.com/office/officeart/2005/8/layout/vList4"/>
    <dgm:cxn modelId="{A7FC19F2-D225-4B74-8979-DAAFD9E67A5D}" srcId="{487FFB2A-1710-46E0-A747-56F52894703D}" destId="{E51F1901-B53D-49AA-901E-D69F13FC84D0}" srcOrd="2" destOrd="0" parTransId="{8AE09AC7-6BD5-4D55-9A31-0BAC1B15928D}" sibTransId="{A1F46EAB-EFAF-4257-948D-443F4FC0F556}"/>
    <dgm:cxn modelId="{2A0B74E9-BD5B-4D5B-B8BF-AC0219B1C91A}" type="presParOf" srcId="{CDC554E9-6AE5-4E28-802F-AD0810F74AFA}" destId="{28D2C274-C109-41A3-9507-09D1DECFB713}" srcOrd="0" destOrd="0" presId="urn:microsoft.com/office/officeart/2005/8/layout/vList4"/>
    <dgm:cxn modelId="{E57C652B-7B70-4D46-8AC6-5B4E43987403}" type="presParOf" srcId="{28D2C274-C109-41A3-9507-09D1DECFB713}" destId="{F3474059-D980-4370-9D91-F248D5D43879}" srcOrd="0" destOrd="0" presId="urn:microsoft.com/office/officeart/2005/8/layout/vList4"/>
    <dgm:cxn modelId="{26A999EB-119B-48F9-8068-62A8478B12F3}" type="presParOf" srcId="{28D2C274-C109-41A3-9507-09D1DECFB713}" destId="{38B4122F-DA24-4B1D-BF36-3F4007F33A01}" srcOrd="1" destOrd="0" presId="urn:microsoft.com/office/officeart/2005/8/layout/vList4"/>
    <dgm:cxn modelId="{005946C4-5A0C-4087-BD6A-B2CCBD9EAD92}" type="presParOf" srcId="{28D2C274-C109-41A3-9507-09D1DECFB713}" destId="{E90D5AD4-0023-49BA-8372-58E29C284C23}" srcOrd="2" destOrd="0" presId="urn:microsoft.com/office/officeart/2005/8/layout/vList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5C9490-9C6F-4471-A221-E91D4A1DA4F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0735D6AC-988C-4056-8C4A-88ECE4E35DCE}">
      <dgm:prSet phldrT="[Κείμενο]"/>
      <dgm:spPr/>
      <dgm:t>
        <a:bodyPr/>
        <a:lstStyle/>
        <a:p>
          <a:r>
            <a:rPr lang="el-GR" dirty="0" smtClean="0"/>
            <a:t>Τεχνικές δεξιότητες</a:t>
          </a:r>
          <a:endParaRPr lang="el-GR" dirty="0"/>
        </a:p>
      </dgm:t>
    </dgm:pt>
    <dgm:pt modelId="{75C9B617-C4EF-4096-98D8-9F8F76799A8D}" type="parTrans" cxnId="{E99BA6E8-C412-4A86-B9EB-3513C280688C}">
      <dgm:prSet/>
      <dgm:spPr/>
      <dgm:t>
        <a:bodyPr/>
        <a:lstStyle/>
        <a:p>
          <a:endParaRPr lang="el-GR"/>
        </a:p>
      </dgm:t>
    </dgm:pt>
    <dgm:pt modelId="{C5AED1F7-E27F-41E5-A70D-6AC7106C81E2}" type="sibTrans" cxnId="{E99BA6E8-C412-4A86-B9EB-3513C280688C}">
      <dgm:prSet/>
      <dgm:spPr/>
      <dgm:t>
        <a:bodyPr/>
        <a:lstStyle/>
        <a:p>
          <a:endParaRPr lang="el-GR"/>
        </a:p>
      </dgm:t>
    </dgm:pt>
    <dgm:pt modelId="{9B44D78E-0E15-44E3-8765-B83B610F2D11}">
      <dgm:prSet phldrT="[Κείμενο]"/>
      <dgm:spPr/>
      <dgm:t>
        <a:bodyPr/>
        <a:lstStyle/>
        <a:p>
          <a:r>
            <a:rPr lang="el-GR" dirty="0" smtClean="0"/>
            <a:t>Ανάλυση λειτουργιών</a:t>
          </a:r>
          <a:endParaRPr lang="el-GR" dirty="0"/>
        </a:p>
      </dgm:t>
    </dgm:pt>
    <dgm:pt modelId="{9F01EE4D-1DF3-4AD7-A1DE-3C1619793CEC}" type="parTrans" cxnId="{0CA37EF9-DB90-4B95-84E4-B66BAA089DEE}">
      <dgm:prSet/>
      <dgm:spPr/>
      <dgm:t>
        <a:bodyPr/>
        <a:lstStyle/>
        <a:p>
          <a:endParaRPr lang="el-GR"/>
        </a:p>
      </dgm:t>
    </dgm:pt>
    <dgm:pt modelId="{C9BBE999-4BD7-461B-9A05-30430DBBB2B7}" type="sibTrans" cxnId="{0CA37EF9-DB90-4B95-84E4-B66BAA089DEE}">
      <dgm:prSet/>
      <dgm:spPr/>
      <dgm:t>
        <a:bodyPr/>
        <a:lstStyle/>
        <a:p>
          <a:endParaRPr lang="el-GR"/>
        </a:p>
      </dgm:t>
    </dgm:pt>
    <dgm:pt modelId="{9EC5E8D3-1D4F-49D1-BE6A-1D167150DD29}">
      <dgm:prSet phldrT="[Κείμενο]" phldr="1"/>
      <dgm:spPr/>
      <dgm:t>
        <a:bodyPr/>
        <a:lstStyle/>
        <a:p>
          <a:endParaRPr lang="el-GR"/>
        </a:p>
      </dgm:t>
    </dgm:pt>
    <dgm:pt modelId="{9F46D750-D3A2-4857-9E0C-860947622DF6}" type="parTrans" cxnId="{AED597F0-6EBE-4415-8A05-43F193008189}">
      <dgm:prSet/>
      <dgm:spPr/>
      <dgm:t>
        <a:bodyPr/>
        <a:lstStyle/>
        <a:p>
          <a:endParaRPr lang="el-GR"/>
        </a:p>
      </dgm:t>
    </dgm:pt>
    <dgm:pt modelId="{D59B06E8-BC24-4932-A225-8C663BF86F8E}" type="sibTrans" cxnId="{AED597F0-6EBE-4415-8A05-43F193008189}">
      <dgm:prSet/>
      <dgm:spPr/>
      <dgm:t>
        <a:bodyPr/>
        <a:lstStyle/>
        <a:p>
          <a:endParaRPr lang="el-GR"/>
        </a:p>
      </dgm:t>
    </dgm:pt>
    <dgm:pt modelId="{FAE2096A-324E-48CC-B8D4-6680151A361D}">
      <dgm:prSet phldrT="[Κείμενο]"/>
      <dgm:spPr/>
      <dgm:t>
        <a:bodyPr/>
        <a:lstStyle/>
        <a:p>
          <a:r>
            <a:rPr lang="el-GR" dirty="0" smtClean="0"/>
            <a:t>Προγραμματισμός</a:t>
          </a:r>
          <a:endParaRPr lang="el-GR" dirty="0"/>
        </a:p>
      </dgm:t>
    </dgm:pt>
    <dgm:pt modelId="{994599DE-C0B3-4F4C-B60D-FAFA633915DB}" type="parTrans" cxnId="{AA4244FF-140C-41CA-AB2C-5A0AF78BD07C}">
      <dgm:prSet/>
      <dgm:spPr/>
      <dgm:t>
        <a:bodyPr/>
        <a:lstStyle/>
        <a:p>
          <a:endParaRPr lang="el-GR"/>
        </a:p>
      </dgm:t>
    </dgm:pt>
    <dgm:pt modelId="{9BD22BEC-730D-4DDF-AC44-F40E0D9E22B7}" type="sibTrans" cxnId="{AA4244FF-140C-41CA-AB2C-5A0AF78BD07C}">
      <dgm:prSet/>
      <dgm:spPr/>
      <dgm:t>
        <a:bodyPr/>
        <a:lstStyle/>
        <a:p>
          <a:endParaRPr lang="el-GR"/>
        </a:p>
      </dgm:t>
    </dgm:pt>
    <dgm:pt modelId="{80CE8982-BDB6-4DE0-A95E-AC1D38A0878D}">
      <dgm:prSet phldrT="[Κείμενο]" phldr="1"/>
      <dgm:spPr/>
      <dgm:t>
        <a:bodyPr/>
        <a:lstStyle/>
        <a:p>
          <a:endParaRPr lang="el-GR"/>
        </a:p>
      </dgm:t>
    </dgm:pt>
    <dgm:pt modelId="{33490062-17E2-4204-AF0E-B0AA3DC13AE3}" type="parTrans" cxnId="{FACB07D3-C9A1-4747-B76C-7BBCDC2E5469}">
      <dgm:prSet/>
      <dgm:spPr/>
      <dgm:t>
        <a:bodyPr/>
        <a:lstStyle/>
        <a:p>
          <a:endParaRPr lang="el-GR"/>
        </a:p>
      </dgm:t>
    </dgm:pt>
    <dgm:pt modelId="{6C2F365A-74F0-4EDC-A514-B3D0711EA1DB}" type="sibTrans" cxnId="{FACB07D3-C9A1-4747-B76C-7BBCDC2E5469}">
      <dgm:prSet/>
      <dgm:spPr/>
      <dgm:t>
        <a:bodyPr/>
        <a:lstStyle/>
        <a:p>
          <a:endParaRPr lang="el-GR"/>
        </a:p>
      </dgm:t>
    </dgm:pt>
    <dgm:pt modelId="{1ED4DC69-6F0D-43FE-BF3B-5888FBF3CE77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D980B80-4EBF-47FE-A536-E068ABB85F27}" type="parTrans" cxnId="{06951179-0781-4B02-9E24-1D644AD46862}">
      <dgm:prSet/>
      <dgm:spPr/>
      <dgm:t>
        <a:bodyPr/>
        <a:lstStyle/>
        <a:p>
          <a:endParaRPr lang="el-GR"/>
        </a:p>
      </dgm:t>
    </dgm:pt>
    <dgm:pt modelId="{918DEFF8-D601-413E-9565-B796A2DCAA0A}" type="sibTrans" cxnId="{06951179-0781-4B02-9E24-1D644AD46862}">
      <dgm:prSet/>
      <dgm:spPr/>
      <dgm:t>
        <a:bodyPr/>
        <a:lstStyle/>
        <a:p>
          <a:endParaRPr lang="el-GR"/>
        </a:p>
      </dgm:t>
    </dgm:pt>
    <dgm:pt modelId="{6CCD0BBD-B9C9-49C2-B216-2268EC7536F3}">
      <dgm:prSet phldrT="[Κείμενο]"/>
      <dgm:spPr/>
      <dgm:t>
        <a:bodyPr/>
        <a:lstStyle/>
        <a:p>
          <a:r>
            <a:rPr lang="el-GR" dirty="0" smtClean="0"/>
            <a:t>Επιθεώρηση προϊόντων</a:t>
          </a:r>
          <a:endParaRPr lang="el-GR" dirty="0"/>
        </a:p>
      </dgm:t>
    </dgm:pt>
    <dgm:pt modelId="{014E036B-8DDC-486D-A89E-C4C42A80CCC3}" type="parTrans" cxnId="{96C70B78-AA31-4F7E-A316-4BDCF07717C0}">
      <dgm:prSet/>
      <dgm:spPr/>
      <dgm:t>
        <a:bodyPr/>
        <a:lstStyle/>
        <a:p>
          <a:endParaRPr lang="el-GR"/>
        </a:p>
      </dgm:t>
    </dgm:pt>
    <dgm:pt modelId="{89F174FA-929F-4565-BFB9-ACA48EFACED8}" type="sibTrans" cxnId="{96C70B78-AA31-4F7E-A316-4BDCF07717C0}">
      <dgm:prSet/>
      <dgm:spPr/>
      <dgm:t>
        <a:bodyPr/>
        <a:lstStyle/>
        <a:p>
          <a:endParaRPr lang="el-GR"/>
        </a:p>
      </dgm:t>
    </dgm:pt>
    <dgm:pt modelId="{EF840857-D3F0-446B-AC63-AFCC293E9951}">
      <dgm:prSet phldrT="[Κείμενο]" phldr="1"/>
      <dgm:spPr/>
      <dgm:t>
        <a:bodyPr/>
        <a:lstStyle/>
        <a:p>
          <a:endParaRPr lang="el-GR"/>
        </a:p>
      </dgm:t>
    </dgm:pt>
    <dgm:pt modelId="{FF248E65-E9BF-48C9-83AC-4182140ACF1E}" type="parTrans" cxnId="{EBA5D362-CA81-49A6-94AB-84D6D1FD1851}">
      <dgm:prSet/>
      <dgm:spPr/>
      <dgm:t>
        <a:bodyPr/>
        <a:lstStyle/>
        <a:p>
          <a:endParaRPr lang="el-GR"/>
        </a:p>
      </dgm:t>
    </dgm:pt>
    <dgm:pt modelId="{24AFC492-0137-445C-8714-5ACB868C34FD}" type="sibTrans" cxnId="{EBA5D362-CA81-49A6-94AB-84D6D1FD1851}">
      <dgm:prSet/>
      <dgm:spPr/>
      <dgm:t>
        <a:bodyPr/>
        <a:lstStyle/>
        <a:p>
          <a:endParaRPr lang="el-GR"/>
        </a:p>
      </dgm:t>
    </dgm:pt>
    <dgm:pt modelId="{CE1792D0-9261-4481-85F0-C7D46E7EF312}">
      <dgm:prSet phldrT="[Κείμενο]"/>
      <dgm:spPr/>
      <dgm:t>
        <a:bodyPr/>
        <a:lstStyle/>
        <a:p>
          <a:r>
            <a:rPr lang="el-GR" dirty="0" smtClean="0"/>
            <a:t>Σχεδιασμός τεχνολογίας</a:t>
          </a:r>
          <a:endParaRPr lang="el-GR" dirty="0"/>
        </a:p>
      </dgm:t>
    </dgm:pt>
    <dgm:pt modelId="{D74F501F-1C5C-4ABE-860B-6830A02E9179}" type="parTrans" cxnId="{5808D148-3C00-4951-993D-CCBD2027DB22}">
      <dgm:prSet/>
      <dgm:spPr/>
      <dgm:t>
        <a:bodyPr/>
        <a:lstStyle/>
        <a:p>
          <a:endParaRPr lang="el-GR"/>
        </a:p>
      </dgm:t>
    </dgm:pt>
    <dgm:pt modelId="{55979DA4-494D-4E04-81A6-06D99A8CD193}" type="sibTrans" cxnId="{5808D148-3C00-4951-993D-CCBD2027DB22}">
      <dgm:prSet/>
      <dgm:spPr/>
      <dgm:t>
        <a:bodyPr/>
        <a:lstStyle/>
        <a:p>
          <a:endParaRPr lang="el-GR"/>
        </a:p>
      </dgm:t>
    </dgm:pt>
    <dgm:pt modelId="{38D9E9B3-18B9-4795-8481-8A8D213F04DC}">
      <dgm:prSet phldrT="[Κείμενο]"/>
      <dgm:spPr/>
      <dgm:t>
        <a:bodyPr/>
        <a:lstStyle/>
        <a:p>
          <a:r>
            <a:rPr lang="el-GR" dirty="0" smtClean="0"/>
            <a:t>Επιλογή εξοπλισμού</a:t>
          </a:r>
          <a:endParaRPr lang="el-GR" dirty="0"/>
        </a:p>
      </dgm:t>
    </dgm:pt>
    <dgm:pt modelId="{C2EB0BA3-0B13-41F0-9A62-F0509A11C82C}" type="parTrans" cxnId="{71DE424B-F372-4883-B41B-91E57BFBF6DF}">
      <dgm:prSet/>
      <dgm:spPr/>
      <dgm:t>
        <a:bodyPr/>
        <a:lstStyle/>
        <a:p>
          <a:endParaRPr lang="el-GR"/>
        </a:p>
      </dgm:t>
    </dgm:pt>
    <dgm:pt modelId="{EEF92934-B849-487B-B0CF-0D22CC00DDBE}" type="sibTrans" cxnId="{71DE424B-F372-4883-B41B-91E57BFBF6DF}">
      <dgm:prSet/>
      <dgm:spPr/>
      <dgm:t>
        <a:bodyPr/>
        <a:lstStyle/>
        <a:p>
          <a:endParaRPr lang="el-GR"/>
        </a:p>
      </dgm:t>
    </dgm:pt>
    <dgm:pt modelId="{C1A799D8-16CF-48F9-B309-42156E571963}">
      <dgm:prSet phldrT="[Κείμενο]"/>
      <dgm:spPr/>
      <dgm:t>
        <a:bodyPr/>
        <a:lstStyle/>
        <a:p>
          <a:r>
            <a:rPr lang="el-GR" dirty="0" smtClean="0"/>
            <a:t>Εγκατάσταση</a:t>
          </a:r>
          <a:endParaRPr lang="el-GR" dirty="0"/>
        </a:p>
      </dgm:t>
    </dgm:pt>
    <dgm:pt modelId="{18C723A7-591B-463E-8EC8-28FF3A00ACC8}" type="parTrans" cxnId="{0072AC2B-FD94-4B7A-949E-8159D925F85D}">
      <dgm:prSet/>
      <dgm:spPr/>
      <dgm:t>
        <a:bodyPr/>
        <a:lstStyle/>
        <a:p>
          <a:endParaRPr lang="el-GR"/>
        </a:p>
      </dgm:t>
    </dgm:pt>
    <dgm:pt modelId="{64445966-0FC7-41A3-A21B-F67E799936C1}" type="sibTrans" cxnId="{0072AC2B-FD94-4B7A-949E-8159D925F85D}">
      <dgm:prSet/>
      <dgm:spPr/>
      <dgm:t>
        <a:bodyPr/>
        <a:lstStyle/>
        <a:p>
          <a:endParaRPr lang="el-GR"/>
        </a:p>
      </dgm:t>
    </dgm:pt>
    <dgm:pt modelId="{76C41231-87CB-49A9-8E7E-945746F595C5}">
      <dgm:prSet phldrT="[Κείμενο]"/>
      <dgm:spPr/>
      <dgm:t>
        <a:bodyPr/>
        <a:lstStyle/>
        <a:p>
          <a:r>
            <a:rPr lang="el-GR" dirty="0" smtClean="0"/>
            <a:t>Έλεγχος λειτουργιών</a:t>
          </a:r>
          <a:endParaRPr lang="el-GR" dirty="0"/>
        </a:p>
      </dgm:t>
    </dgm:pt>
    <dgm:pt modelId="{871070CF-D7A2-4BD4-9075-289CD7AD5459}" type="parTrans" cxnId="{85461DE0-ECA7-463F-A9D8-A5EDAE6CEB76}">
      <dgm:prSet/>
      <dgm:spPr/>
      <dgm:t>
        <a:bodyPr/>
        <a:lstStyle/>
        <a:p>
          <a:endParaRPr lang="el-GR"/>
        </a:p>
      </dgm:t>
    </dgm:pt>
    <dgm:pt modelId="{DBE574A0-E6BB-4038-A131-29FDB153350D}" type="sibTrans" cxnId="{85461DE0-ECA7-463F-A9D8-A5EDAE6CEB76}">
      <dgm:prSet/>
      <dgm:spPr/>
      <dgm:t>
        <a:bodyPr/>
        <a:lstStyle/>
        <a:p>
          <a:endParaRPr lang="el-GR"/>
        </a:p>
      </dgm:t>
    </dgm:pt>
    <dgm:pt modelId="{610C714E-B3FA-4B0A-A59F-BE0AEDAABC65}">
      <dgm:prSet phldrT="[Κείμενο]"/>
      <dgm:spPr/>
      <dgm:t>
        <a:bodyPr/>
        <a:lstStyle/>
        <a:p>
          <a:r>
            <a:rPr lang="el-GR" dirty="0" smtClean="0"/>
            <a:t>Παρακολούθηση λειτουργιών</a:t>
          </a:r>
          <a:endParaRPr lang="el-GR" dirty="0"/>
        </a:p>
      </dgm:t>
    </dgm:pt>
    <dgm:pt modelId="{43F12931-194C-4A11-95EA-994BF6F7390D}" type="parTrans" cxnId="{592C3983-1303-4845-926B-95697B82C9B3}">
      <dgm:prSet/>
      <dgm:spPr/>
      <dgm:t>
        <a:bodyPr/>
        <a:lstStyle/>
        <a:p>
          <a:endParaRPr lang="el-GR"/>
        </a:p>
      </dgm:t>
    </dgm:pt>
    <dgm:pt modelId="{5CCB76F7-EFC6-44CF-98EB-52B52C66F81A}" type="sibTrans" cxnId="{592C3983-1303-4845-926B-95697B82C9B3}">
      <dgm:prSet/>
      <dgm:spPr/>
      <dgm:t>
        <a:bodyPr/>
        <a:lstStyle/>
        <a:p>
          <a:endParaRPr lang="el-GR"/>
        </a:p>
      </dgm:t>
    </dgm:pt>
    <dgm:pt modelId="{8FB80FD4-B7CF-4573-994D-2F961384CD14}">
      <dgm:prSet phldrT="[Κείμενο]"/>
      <dgm:spPr/>
      <dgm:t>
        <a:bodyPr/>
        <a:lstStyle/>
        <a:p>
          <a:r>
            <a:rPr lang="el-GR" dirty="0" smtClean="0"/>
            <a:t>Λειτουργία και έλεγχος</a:t>
          </a:r>
          <a:endParaRPr lang="el-GR" dirty="0"/>
        </a:p>
      </dgm:t>
    </dgm:pt>
    <dgm:pt modelId="{DAEF7BA2-FB79-47BA-BF93-28397779559D}" type="parTrans" cxnId="{7FBCB89D-0F7E-4A5F-A8DB-EC608AA4A1E1}">
      <dgm:prSet/>
      <dgm:spPr/>
      <dgm:t>
        <a:bodyPr/>
        <a:lstStyle/>
        <a:p>
          <a:endParaRPr lang="el-GR"/>
        </a:p>
      </dgm:t>
    </dgm:pt>
    <dgm:pt modelId="{5F27EC11-1E21-4D64-9581-33EA7887F2C8}" type="sibTrans" cxnId="{7FBCB89D-0F7E-4A5F-A8DB-EC608AA4A1E1}">
      <dgm:prSet/>
      <dgm:spPr/>
      <dgm:t>
        <a:bodyPr/>
        <a:lstStyle/>
        <a:p>
          <a:endParaRPr lang="el-GR"/>
        </a:p>
      </dgm:t>
    </dgm:pt>
    <dgm:pt modelId="{78494C18-7B4C-4EE6-9883-4684ADB74ECC}">
      <dgm:prSet phldrT="[Κείμενο]"/>
      <dgm:spPr/>
      <dgm:t>
        <a:bodyPr/>
        <a:lstStyle/>
        <a:p>
          <a:r>
            <a:rPr lang="el-GR" dirty="0" smtClean="0"/>
            <a:t>Συντήρηση εξοπλισμού </a:t>
          </a:r>
          <a:endParaRPr lang="el-GR" dirty="0"/>
        </a:p>
      </dgm:t>
    </dgm:pt>
    <dgm:pt modelId="{73136964-E3D0-40F0-B4FD-2029563234BE}" type="parTrans" cxnId="{B282E41C-1017-4B4F-B3CC-987790CBC97A}">
      <dgm:prSet/>
      <dgm:spPr/>
      <dgm:t>
        <a:bodyPr/>
        <a:lstStyle/>
        <a:p>
          <a:endParaRPr lang="el-GR"/>
        </a:p>
      </dgm:t>
    </dgm:pt>
    <dgm:pt modelId="{088ECE79-C4E5-454C-9DD8-AEE7F53E97E2}" type="sibTrans" cxnId="{B282E41C-1017-4B4F-B3CC-987790CBC97A}">
      <dgm:prSet/>
      <dgm:spPr/>
      <dgm:t>
        <a:bodyPr/>
        <a:lstStyle/>
        <a:p>
          <a:endParaRPr lang="el-GR"/>
        </a:p>
      </dgm:t>
    </dgm:pt>
    <dgm:pt modelId="{B137D5BD-B357-4678-8F8C-EFBEA6B61D3B}">
      <dgm:prSet phldrT="[Κείμενο]"/>
      <dgm:spPr/>
      <dgm:t>
        <a:bodyPr/>
        <a:lstStyle/>
        <a:p>
          <a:r>
            <a:rPr lang="el-GR" dirty="0" smtClean="0"/>
            <a:t>Εντοπισμός βλαβών</a:t>
          </a:r>
          <a:endParaRPr lang="el-GR" dirty="0"/>
        </a:p>
      </dgm:t>
    </dgm:pt>
    <dgm:pt modelId="{1536759F-1FAC-48F6-B2FC-210852AEA493}" type="parTrans" cxnId="{394FCA4D-83B5-4658-8E70-F51D8A1C1B5E}">
      <dgm:prSet/>
      <dgm:spPr/>
      <dgm:t>
        <a:bodyPr/>
        <a:lstStyle/>
        <a:p>
          <a:endParaRPr lang="el-GR"/>
        </a:p>
      </dgm:t>
    </dgm:pt>
    <dgm:pt modelId="{C79985B4-A631-448D-8358-C4DA8D2346B6}" type="sibTrans" cxnId="{394FCA4D-83B5-4658-8E70-F51D8A1C1B5E}">
      <dgm:prSet/>
      <dgm:spPr/>
      <dgm:t>
        <a:bodyPr/>
        <a:lstStyle/>
        <a:p>
          <a:endParaRPr lang="el-GR"/>
        </a:p>
      </dgm:t>
    </dgm:pt>
    <dgm:pt modelId="{253E824B-ACBF-4B37-8453-9A76010C0DD3}">
      <dgm:prSet phldrT="[Κείμενο]"/>
      <dgm:spPr/>
      <dgm:t>
        <a:bodyPr/>
        <a:lstStyle/>
        <a:p>
          <a:r>
            <a:rPr lang="el-GR" dirty="0" smtClean="0"/>
            <a:t>Επισκευή βλαβών</a:t>
          </a:r>
          <a:endParaRPr lang="el-GR" dirty="0"/>
        </a:p>
      </dgm:t>
    </dgm:pt>
    <dgm:pt modelId="{1A9F1351-33F8-469C-8881-11D3AE1889D1}" type="parTrans" cxnId="{3720D8B0-696F-4ECD-986E-E62185EFC12C}">
      <dgm:prSet/>
      <dgm:spPr/>
      <dgm:t>
        <a:bodyPr/>
        <a:lstStyle/>
        <a:p>
          <a:endParaRPr lang="el-GR"/>
        </a:p>
      </dgm:t>
    </dgm:pt>
    <dgm:pt modelId="{CAC2748E-67DC-4448-BCFF-E505DC8E19DE}" type="sibTrans" cxnId="{3720D8B0-696F-4ECD-986E-E62185EFC12C}">
      <dgm:prSet/>
      <dgm:spPr/>
      <dgm:t>
        <a:bodyPr/>
        <a:lstStyle/>
        <a:p>
          <a:endParaRPr lang="el-GR"/>
        </a:p>
      </dgm:t>
    </dgm:pt>
    <dgm:pt modelId="{071871F1-D4A1-4033-9BD5-F25EFBD96968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277263F-2522-4970-906C-B9C9DF3B5100}" type="sibTrans" cxnId="{048DF8ED-4882-4FA3-8E95-520F2624F80D}">
      <dgm:prSet/>
      <dgm:spPr/>
      <dgm:t>
        <a:bodyPr/>
        <a:lstStyle/>
        <a:p>
          <a:endParaRPr lang="el-GR"/>
        </a:p>
      </dgm:t>
    </dgm:pt>
    <dgm:pt modelId="{1ECE8FAD-DA7F-4354-A46A-300208EC0BEF}" type="parTrans" cxnId="{048DF8ED-4882-4FA3-8E95-520F2624F80D}">
      <dgm:prSet/>
      <dgm:spPr/>
      <dgm:t>
        <a:bodyPr/>
        <a:lstStyle/>
        <a:p>
          <a:endParaRPr lang="el-GR"/>
        </a:p>
      </dgm:t>
    </dgm:pt>
    <dgm:pt modelId="{E79F7590-11C6-4C3F-9730-7F0FD0FB4045}" type="pres">
      <dgm:prSet presAssocID="{B85C9490-9C6F-4471-A221-E91D4A1DA4F7}" presName="Name0" presStyleCnt="0">
        <dgm:presLayoutVars>
          <dgm:dir/>
          <dgm:animLvl val="lvl"/>
          <dgm:resizeHandles val="exact"/>
        </dgm:presLayoutVars>
      </dgm:prSet>
      <dgm:spPr/>
    </dgm:pt>
    <dgm:pt modelId="{5D20B91E-EDA9-4051-995B-9F5C423F2A1D}" type="pres">
      <dgm:prSet presAssocID="{0735D6AC-988C-4056-8C4A-88ECE4E35DCE}" presName="linNode" presStyleCnt="0"/>
      <dgm:spPr/>
    </dgm:pt>
    <dgm:pt modelId="{B614F57C-8274-43CF-BA2E-41751D751342}" type="pres">
      <dgm:prSet presAssocID="{0735D6AC-988C-4056-8C4A-88ECE4E35DC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2F2981B-5A65-4FE8-9634-EA8EEE84D009}" type="pres">
      <dgm:prSet presAssocID="{0735D6AC-988C-4056-8C4A-88ECE4E35DCE}" presName="descendantText" presStyleLbl="alignAccFollowNode1" presStyleIdx="0" presStyleCnt="3">
        <dgm:presLayoutVars>
          <dgm:bulletEnabled val="1"/>
        </dgm:presLayoutVars>
      </dgm:prSet>
      <dgm:spPr/>
    </dgm:pt>
    <dgm:pt modelId="{FE10CC02-B625-40F4-BC28-5E113ADDF2FA}" type="pres">
      <dgm:prSet presAssocID="{C5AED1F7-E27F-41E5-A70D-6AC7106C81E2}" presName="sp" presStyleCnt="0"/>
      <dgm:spPr/>
    </dgm:pt>
    <dgm:pt modelId="{19710D80-9760-4163-9A8D-9207BDBB653C}" type="pres">
      <dgm:prSet presAssocID="{071871F1-D4A1-4033-9BD5-F25EFBD96968}" presName="linNode" presStyleCnt="0"/>
      <dgm:spPr/>
    </dgm:pt>
    <dgm:pt modelId="{1372EB24-A4AF-4FED-B41C-872FCB9F7E3E}" type="pres">
      <dgm:prSet presAssocID="{071871F1-D4A1-4033-9BD5-F25EFBD969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E9AA04-8050-4AB0-850D-2CD6FCACA93F}" type="pres">
      <dgm:prSet presAssocID="{071871F1-D4A1-4033-9BD5-F25EFBD96968}" presName="descendantText" presStyleLbl="alignAccFollowNode1" presStyleIdx="1" presStyleCnt="3">
        <dgm:presLayoutVars>
          <dgm:bulletEnabled val="1"/>
        </dgm:presLayoutVars>
      </dgm:prSet>
      <dgm:spPr/>
    </dgm:pt>
    <dgm:pt modelId="{C35A4F2E-9D29-44BC-9C31-D1E059A0C349}" type="pres">
      <dgm:prSet presAssocID="{7277263F-2522-4970-906C-B9C9DF3B5100}" presName="sp" presStyleCnt="0"/>
      <dgm:spPr/>
    </dgm:pt>
    <dgm:pt modelId="{E00CDDCF-685D-4A16-A2B4-DF7F2BBCF085}" type="pres">
      <dgm:prSet presAssocID="{1ED4DC69-6F0D-43FE-BF3B-5888FBF3CE77}" presName="linNode" presStyleCnt="0"/>
      <dgm:spPr/>
    </dgm:pt>
    <dgm:pt modelId="{2BFDF462-D0C5-4276-922D-EBF209F5B90F}" type="pres">
      <dgm:prSet presAssocID="{1ED4DC69-6F0D-43FE-BF3B-5888FBF3CE7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F9A8D9-7A7E-4710-9956-7893FE05C87A}" type="pres">
      <dgm:prSet presAssocID="{1ED4DC69-6F0D-43FE-BF3B-5888FBF3CE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71A185-96B7-43D4-8191-FE9115CF2AC4}" type="presOf" srcId="{78494C18-7B4C-4EE6-9883-4684ADB74ECC}" destId="{44F9A8D9-7A7E-4710-9956-7893FE05C87A}" srcOrd="0" destOrd="1" presId="urn:microsoft.com/office/officeart/2005/8/layout/vList5"/>
    <dgm:cxn modelId="{ECE66307-46D4-4BBB-85A4-A92F35100288}" type="presOf" srcId="{C1A799D8-16CF-48F9-B309-42156E571963}" destId="{F2F2981B-5A65-4FE8-9634-EA8EEE84D009}" srcOrd="0" destOrd="3" presId="urn:microsoft.com/office/officeart/2005/8/layout/vList5"/>
    <dgm:cxn modelId="{1935BC44-662F-454A-B0EE-924346E16F7B}" type="presOf" srcId="{76C41231-87CB-49A9-8E7E-945746F595C5}" destId="{D5E9AA04-8050-4AB0-850D-2CD6FCACA93F}" srcOrd="0" destOrd="1" presId="urn:microsoft.com/office/officeart/2005/8/layout/vList5"/>
    <dgm:cxn modelId="{E77F5420-D5C9-4545-A92C-9D4865D30967}" type="presOf" srcId="{B137D5BD-B357-4678-8F8C-EFBEA6B61D3B}" destId="{44F9A8D9-7A7E-4710-9956-7893FE05C87A}" srcOrd="0" destOrd="2" presId="urn:microsoft.com/office/officeart/2005/8/layout/vList5"/>
    <dgm:cxn modelId="{85461DE0-ECA7-463F-A9D8-A5EDAE6CEB76}" srcId="{071871F1-D4A1-4033-9BD5-F25EFBD96968}" destId="{76C41231-87CB-49A9-8E7E-945746F595C5}" srcOrd="1" destOrd="0" parTransId="{871070CF-D7A2-4BD4-9075-289CD7AD5459}" sibTransId="{DBE574A0-E6BB-4038-A131-29FDB153350D}"/>
    <dgm:cxn modelId="{5CE59AA5-5687-431B-BA8A-9BE6F8E35A6E}" type="presOf" srcId="{B85C9490-9C6F-4471-A221-E91D4A1DA4F7}" destId="{E79F7590-11C6-4C3F-9730-7F0FD0FB4045}" srcOrd="0" destOrd="0" presId="urn:microsoft.com/office/officeart/2005/8/layout/vList5"/>
    <dgm:cxn modelId="{0CA37EF9-DB90-4B95-84E4-B66BAA089DEE}" srcId="{0735D6AC-988C-4056-8C4A-88ECE4E35DCE}" destId="{9B44D78E-0E15-44E3-8765-B83B610F2D11}" srcOrd="0" destOrd="0" parTransId="{9F01EE4D-1DF3-4AD7-A1DE-3C1619793CEC}" sibTransId="{C9BBE999-4BD7-461B-9A05-30430DBBB2B7}"/>
    <dgm:cxn modelId="{394FCA4D-83B5-4658-8E70-F51D8A1C1B5E}" srcId="{1ED4DC69-6F0D-43FE-BF3B-5888FBF3CE77}" destId="{B137D5BD-B357-4678-8F8C-EFBEA6B61D3B}" srcOrd="2" destOrd="0" parTransId="{1536759F-1FAC-48F6-B2FC-210852AEA493}" sibTransId="{C79985B4-A631-448D-8358-C4DA8D2346B6}"/>
    <dgm:cxn modelId="{EBA5D362-CA81-49A6-94AB-84D6D1FD1851}" srcId="{1ED4DC69-6F0D-43FE-BF3B-5888FBF3CE77}" destId="{EF840857-D3F0-446B-AC63-AFCC293E9951}" srcOrd="4" destOrd="0" parTransId="{FF248E65-E9BF-48C9-83AC-4182140ACF1E}" sibTransId="{24AFC492-0137-445C-8714-5ACB868C34FD}"/>
    <dgm:cxn modelId="{9E670E91-5590-49F9-B918-0D53721225DB}" type="presOf" srcId="{80CE8982-BDB6-4DE0-A95E-AC1D38A0878D}" destId="{D5E9AA04-8050-4AB0-850D-2CD6FCACA93F}" srcOrd="0" destOrd="4" presId="urn:microsoft.com/office/officeart/2005/8/layout/vList5"/>
    <dgm:cxn modelId="{C4F49B46-11DC-4F10-A39A-ED618049493E}" type="presOf" srcId="{253E824B-ACBF-4B37-8453-9A76010C0DD3}" destId="{44F9A8D9-7A7E-4710-9956-7893FE05C87A}" srcOrd="0" destOrd="3" presId="urn:microsoft.com/office/officeart/2005/8/layout/vList5"/>
    <dgm:cxn modelId="{D27E3643-14A0-4B51-A40C-896BCC4267D3}" type="presOf" srcId="{071871F1-D4A1-4033-9BD5-F25EFBD96968}" destId="{1372EB24-A4AF-4FED-B41C-872FCB9F7E3E}" srcOrd="0" destOrd="0" presId="urn:microsoft.com/office/officeart/2005/8/layout/vList5"/>
    <dgm:cxn modelId="{E99BA6E8-C412-4A86-B9EB-3513C280688C}" srcId="{B85C9490-9C6F-4471-A221-E91D4A1DA4F7}" destId="{0735D6AC-988C-4056-8C4A-88ECE4E35DCE}" srcOrd="0" destOrd="0" parTransId="{75C9B617-C4EF-4096-98D8-9F8F76799A8D}" sibTransId="{C5AED1F7-E27F-41E5-A70D-6AC7106C81E2}"/>
    <dgm:cxn modelId="{23C3FC03-B959-4A51-A554-4AF92FC0961A}" type="presOf" srcId="{6CCD0BBD-B9C9-49C2-B216-2268EC7536F3}" destId="{44F9A8D9-7A7E-4710-9956-7893FE05C87A}" srcOrd="0" destOrd="0" presId="urn:microsoft.com/office/officeart/2005/8/layout/vList5"/>
    <dgm:cxn modelId="{FCAF4062-F57E-4378-AA52-50857DD6D776}" type="presOf" srcId="{0735D6AC-988C-4056-8C4A-88ECE4E35DCE}" destId="{B614F57C-8274-43CF-BA2E-41751D751342}" srcOrd="0" destOrd="0" presId="urn:microsoft.com/office/officeart/2005/8/layout/vList5"/>
    <dgm:cxn modelId="{8EA6FF46-89F5-4A15-8D00-ED743810BA99}" type="presOf" srcId="{1ED4DC69-6F0D-43FE-BF3B-5888FBF3CE77}" destId="{2BFDF462-D0C5-4276-922D-EBF209F5B90F}" srcOrd="0" destOrd="0" presId="urn:microsoft.com/office/officeart/2005/8/layout/vList5"/>
    <dgm:cxn modelId="{D26FD18C-A0B3-4B31-AC74-3BEA4F458A55}" type="presOf" srcId="{9EC5E8D3-1D4F-49D1-BE6A-1D167150DD29}" destId="{F2F2981B-5A65-4FE8-9634-EA8EEE84D009}" srcOrd="0" destOrd="4" presId="urn:microsoft.com/office/officeart/2005/8/layout/vList5"/>
    <dgm:cxn modelId="{048DF8ED-4882-4FA3-8E95-520F2624F80D}" srcId="{B85C9490-9C6F-4471-A221-E91D4A1DA4F7}" destId="{071871F1-D4A1-4033-9BD5-F25EFBD96968}" srcOrd="1" destOrd="0" parTransId="{1ECE8FAD-DA7F-4354-A46A-300208EC0BEF}" sibTransId="{7277263F-2522-4970-906C-B9C9DF3B5100}"/>
    <dgm:cxn modelId="{C84EF7FB-14F5-4B04-BB34-803E6D78898A}" type="presOf" srcId="{610C714E-B3FA-4B0A-A59F-BE0AEDAABC65}" destId="{D5E9AA04-8050-4AB0-850D-2CD6FCACA93F}" srcOrd="0" destOrd="2" presId="urn:microsoft.com/office/officeart/2005/8/layout/vList5"/>
    <dgm:cxn modelId="{5808D148-3C00-4951-993D-CCBD2027DB22}" srcId="{0735D6AC-988C-4056-8C4A-88ECE4E35DCE}" destId="{CE1792D0-9261-4481-85F0-C7D46E7EF312}" srcOrd="1" destOrd="0" parTransId="{D74F501F-1C5C-4ABE-860B-6830A02E9179}" sibTransId="{55979DA4-494D-4E04-81A6-06D99A8CD193}"/>
    <dgm:cxn modelId="{FACB07D3-C9A1-4747-B76C-7BBCDC2E5469}" srcId="{071871F1-D4A1-4033-9BD5-F25EFBD96968}" destId="{80CE8982-BDB6-4DE0-A95E-AC1D38A0878D}" srcOrd="4" destOrd="0" parTransId="{33490062-17E2-4204-AF0E-B0AA3DC13AE3}" sibTransId="{6C2F365A-74F0-4EDC-A514-B3D0711EA1DB}"/>
    <dgm:cxn modelId="{AED597F0-6EBE-4415-8A05-43F193008189}" srcId="{0735D6AC-988C-4056-8C4A-88ECE4E35DCE}" destId="{9EC5E8D3-1D4F-49D1-BE6A-1D167150DD29}" srcOrd="4" destOrd="0" parTransId="{9F46D750-D3A2-4857-9E0C-860947622DF6}" sibTransId="{D59B06E8-BC24-4932-A225-8C663BF86F8E}"/>
    <dgm:cxn modelId="{06951179-0781-4B02-9E24-1D644AD46862}" srcId="{B85C9490-9C6F-4471-A221-E91D4A1DA4F7}" destId="{1ED4DC69-6F0D-43FE-BF3B-5888FBF3CE77}" srcOrd="2" destOrd="0" parTransId="{7D980B80-4EBF-47FE-A536-E068ABB85F27}" sibTransId="{918DEFF8-D601-413E-9565-B796A2DCAA0A}"/>
    <dgm:cxn modelId="{402AF40A-343F-49BE-A4A5-8447E5399645}" type="presOf" srcId="{9B44D78E-0E15-44E3-8765-B83B610F2D11}" destId="{F2F2981B-5A65-4FE8-9634-EA8EEE84D009}" srcOrd="0" destOrd="0" presId="urn:microsoft.com/office/officeart/2005/8/layout/vList5"/>
    <dgm:cxn modelId="{15BE2ADE-A029-44F3-9FA7-415BE9B8AF25}" type="presOf" srcId="{38D9E9B3-18B9-4795-8481-8A8D213F04DC}" destId="{F2F2981B-5A65-4FE8-9634-EA8EEE84D009}" srcOrd="0" destOrd="2" presId="urn:microsoft.com/office/officeart/2005/8/layout/vList5"/>
    <dgm:cxn modelId="{14A71641-867F-4995-A2E7-054A42E01DFA}" type="presOf" srcId="{EF840857-D3F0-446B-AC63-AFCC293E9951}" destId="{44F9A8D9-7A7E-4710-9956-7893FE05C87A}" srcOrd="0" destOrd="4" presId="urn:microsoft.com/office/officeart/2005/8/layout/vList5"/>
    <dgm:cxn modelId="{592C3983-1303-4845-926B-95697B82C9B3}" srcId="{071871F1-D4A1-4033-9BD5-F25EFBD96968}" destId="{610C714E-B3FA-4B0A-A59F-BE0AEDAABC65}" srcOrd="2" destOrd="0" parTransId="{43F12931-194C-4A11-95EA-994BF6F7390D}" sibTransId="{5CCB76F7-EFC6-44CF-98EB-52B52C66F81A}"/>
    <dgm:cxn modelId="{AA4244FF-140C-41CA-AB2C-5A0AF78BD07C}" srcId="{071871F1-D4A1-4033-9BD5-F25EFBD96968}" destId="{FAE2096A-324E-48CC-B8D4-6680151A361D}" srcOrd="0" destOrd="0" parTransId="{994599DE-C0B3-4F4C-B60D-FAFA633915DB}" sibTransId="{9BD22BEC-730D-4DDF-AC44-F40E0D9E22B7}"/>
    <dgm:cxn modelId="{D056E7E8-AD07-44CC-AA03-0970BBF60BAD}" type="presOf" srcId="{CE1792D0-9261-4481-85F0-C7D46E7EF312}" destId="{F2F2981B-5A65-4FE8-9634-EA8EEE84D009}" srcOrd="0" destOrd="1" presId="urn:microsoft.com/office/officeart/2005/8/layout/vList5"/>
    <dgm:cxn modelId="{B282E41C-1017-4B4F-B3CC-987790CBC97A}" srcId="{1ED4DC69-6F0D-43FE-BF3B-5888FBF3CE77}" destId="{78494C18-7B4C-4EE6-9883-4684ADB74ECC}" srcOrd="1" destOrd="0" parTransId="{73136964-E3D0-40F0-B4FD-2029563234BE}" sibTransId="{088ECE79-C4E5-454C-9DD8-AEE7F53E97E2}"/>
    <dgm:cxn modelId="{71DE424B-F372-4883-B41B-91E57BFBF6DF}" srcId="{0735D6AC-988C-4056-8C4A-88ECE4E35DCE}" destId="{38D9E9B3-18B9-4795-8481-8A8D213F04DC}" srcOrd="2" destOrd="0" parTransId="{C2EB0BA3-0B13-41F0-9A62-F0509A11C82C}" sibTransId="{EEF92934-B849-487B-B0CF-0D22CC00DDBE}"/>
    <dgm:cxn modelId="{3720D8B0-696F-4ECD-986E-E62185EFC12C}" srcId="{1ED4DC69-6F0D-43FE-BF3B-5888FBF3CE77}" destId="{253E824B-ACBF-4B37-8453-9A76010C0DD3}" srcOrd="3" destOrd="0" parTransId="{1A9F1351-33F8-469C-8881-11D3AE1889D1}" sibTransId="{CAC2748E-67DC-4448-BCFF-E505DC8E19DE}"/>
    <dgm:cxn modelId="{A7B0BA93-FBB3-4079-A70D-2FEDE115FC38}" type="presOf" srcId="{FAE2096A-324E-48CC-B8D4-6680151A361D}" destId="{D5E9AA04-8050-4AB0-850D-2CD6FCACA93F}" srcOrd="0" destOrd="0" presId="urn:microsoft.com/office/officeart/2005/8/layout/vList5"/>
    <dgm:cxn modelId="{96C70B78-AA31-4F7E-A316-4BDCF07717C0}" srcId="{1ED4DC69-6F0D-43FE-BF3B-5888FBF3CE77}" destId="{6CCD0BBD-B9C9-49C2-B216-2268EC7536F3}" srcOrd="0" destOrd="0" parTransId="{014E036B-8DDC-486D-A89E-C4C42A80CCC3}" sibTransId="{89F174FA-929F-4565-BFB9-ACA48EFACED8}"/>
    <dgm:cxn modelId="{0072AC2B-FD94-4B7A-949E-8159D925F85D}" srcId="{0735D6AC-988C-4056-8C4A-88ECE4E35DCE}" destId="{C1A799D8-16CF-48F9-B309-42156E571963}" srcOrd="3" destOrd="0" parTransId="{18C723A7-591B-463E-8EC8-28FF3A00ACC8}" sibTransId="{64445966-0FC7-41A3-A21B-F67E799936C1}"/>
    <dgm:cxn modelId="{7FBCB89D-0F7E-4A5F-A8DB-EC608AA4A1E1}" srcId="{071871F1-D4A1-4033-9BD5-F25EFBD96968}" destId="{8FB80FD4-B7CF-4573-994D-2F961384CD14}" srcOrd="3" destOrd="0" parTransId="{DAEF7BA2-FB79-47BA-BF93-28397779559D}" sibTransId="{5F27EC11-1E21-4D64-9581-33EA7887F2C8}"/>
    <dgm:cxn modelId="{47DCE08D-7FA6-4699-BB09-9774EE5AF5BD}" type="presOf" srcId="{8FB80FD4-B7CF-4573-994D-2F961384CD14}" destId="{D5E9AA04-8050-4AB0-850D-2CD6FCACA93F}" srcOrd="0" destOrd="3" presId="urn:microsoft.com/office/officeart/2005/8/layout/vList5"/>
    <dgm:cxn modelId="{4CE34ABD-7936-4D2B-8D6F-DBE5CA0586C8}" type="presParOf" srcId="{E79F7590-11C6-4C3F-9730-7F0FD0FB4045}" destId="{5D20B91E-EDA9-4051-995B-9F5C423F2A1D}" srcOrd="0" destOrd="0" presId="urn:microsoft.com/office/officeart/2005/8/layout/vList5"/>
    <dgm:cxn modelId="{BC94335F-1915-4A0E-90B5-899DC43423BC}" type="presParOf" srcId="{5D20B91E-EDA9-4051-995B-9F5C423F2A1D}" destId="{B614F57C-8274-43CF-BA2E-41751D751342}" srcOrd="0" destOrd="0" presId="urn:microsoft.com/office/officeart/2005/8/layout/vList5"/>
    <dgm:cxn modelId="{8CBCD171-4EEE-44A5-BF8B-C879525CACD4}" type="presParOf" srcId="{5D20B91E-EDA9-4051-995B-9F5C423F2A1D}" destId="{F2F2981B-5A65-4FE8-9634-EA8EEE84D009}" srcOrd="1" destOrd="0" presId="urn:microsoft.com/office/officeart/2005/8/layout/vList5"/>
    <dgm:cxn modelId="{CEE4F675-621D-450B-B309-7D17A59A0063}" type="presParOf" srcId="{E79F7590-11C6-4C3F-9730-7F0FD0FB4045}" destId="{FE10CC02-B625-40F4-BC28-5E113ADDF2FA}" srcOrd="1" destOrd="0" presId="urn:microsoft.com/office/officeart/2005/8/layout/vList5"/>
    <dgm:cxn modelId="{F4BC0C75-3E9F-4D67-A411-F29F5B10DBC4}" type="presParOf" srcId="{E79F7590-11C6-4C3F-9730-7F0FD0FB4045}" destId="{19710D80-9760-4163-9A8D-9207BDBB653C}" srcOrd="2" destOrd="0" presId="urn:microsoft.com/office/officeart/2005/8/layout/vList5"/>
    <dgm:cxn modelId="{78C3BD04-850D-4397-B585-B78B50DD0A05}" type="presParOf" srcId="{19710D80-9760-4163-9A8D-9207BDBB653C}" destId="{1372EB24-A4AF-4FED-B41C-872FCB9F7E3E}" srcOrd="0" destOrd="0" presId="urn:microsoft.com/office/officeart/2005/8/layout/vList5"/>
    <dgm:cxn modelId="{E05DEF56-473E-40D9-8E43-91515546E421}" type="presParOf" srcId="{19710D80-9760-4163-9A8D-9207BDBB653C}" destId="{D5E9AA04-8050-4AB0-850D-2CD6FCACA93F}" srcOrd="1" destOrd="0" presId="urn:microsoft.com/office/officeart/2005/8/layout/vList5"/>
    <dgm:cxn modelId="{17F0C9CB-6680-45A9-95C9-026D936D1740}" type="presParOf" srcId="{E79F7590-11C6-4C3F-9730-7F0FD0FB4045}" destId="{C35A4F2E-9D29-44BC-9C31-D1E059A0C349}" srcOrd="3" destOrd="0" presId="urn:microsoft.com/office/officeart/2005/8/layout/vList5"/>
    <dgm:cxn modelId="{DA737A10-0B55-4411-A543-5213F0E12A2D}" type="presParOf" srcId="{E79F7590-11C6-4C3F-9730-7F0FD0FB4045}" destId="{E00CDDCF-685D-4A16-A2B4-DF7F2BBCF085}" srcOrd="4" destOrd="0" presId="urn:microsoft.com/office/officeart/2005/8/layout/vList5"/>
    <dgm:cxn modelId="{0C31E5CD-ED51-42FE-BEC2-56326DF527D4}" type="presParOf" srcId="{E00CDDCF-685D-4A16-A2B4-DF7F2BBCF085}" destId="{2BFDF462-D0C5-4276-922D-EBF209F5B90F}" srcOrd="0" destOrd="0" presId="urn:microsoft.com/office/officeart/2005/8/layout/vList5"/>
    <dgm:cxn modelId="{7ACFBFBF-F070-4E90-99D2-F389F653BFDC}" type="presParOf" srcId="{E00CDDCF-685D-4A16-A2B4-DF7F2BBCF085}" destId="{44F9A8D9-7A7E-4710-9956-7893FE05C87A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84037-085C-4AE4-98D3-53C2C52ECC9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D988B666-8010-4E17-8015-BC8303C04FF9}">
      <dgm:prSet phldrT="[Κείμενο]"/>
      <dgm:spPr/>
      <dgm:t>
        <a:bodyPr/>
        <a:lstStyle/>
        <a:p>
          <a:r>
            <a:rPr lang="el-GR" dirty="0" smtClean="0"/>
            <a:t>Ικανότητα</a:t>
          </a:r>
          <a:endParaRPr lang="el-GR" dirty="0"/>
        </a:p>
      </dgm:t>
    </dgm:pt>
    <dgm:pt modelId="{B4A2C707-1BBB-42B4-B430-085398170AC1}" type="parTrans" cxnId="{771CB4CD-8EB3-455B-AF63-A3EAABD71E57}">
      <dgm:prSet/>
      <dgm:spPr/>
      <dgm:t>
        <a:bodyPr/>
        <a:lstStyle/>
        <a:p>
          <a:endParaRPr lang="el-GR"/>
        </a:p>
      </dgm:t>
    </dgm:pt>
    <dgm:pt modelId="{A82D700A-BB5A-4CB3-AFD6-DA23EF4700DC}" type="sibTrans" cxnId="{771CB4CD-8EB3-455B-AF63-A3EAABD71E57}">
      <dgm:prSet/>
      <dgm:spPr/>
      <dgm:t>
        <a:bodyPr/>
        <a:lstStyle/>
        <a:p>
          <a:endParaRPr lang="el-GR"/>
        </a:p>
      </dgm:t>
    </dgm:pt>
    <dgm:pt modelId="{0A192102-EC79-4280-BA8E-B20441955D74}">
      <dgm:prSet phldrT="[Κείμενο]"/>
      <dgm:spPr/>
      <dgm:t>
        <a:bodyPr/>
        <a:lstStyle/>
        <a:p>
          <a:r>
            <a:rPr lang="el-GR" dirty="0" smtClean="0"/>
            <a:t>Είναι η κατάσταση κατά την οποία ένα άτομο κρίνεται επαρκές ή αρκετά ικανό να επιτελέσει ένα συγκεκριμένο ρόλο.</a:t>
          </a:r>
          <a:endParaRPr lang="el-GR" dirty="0"/>
        </a:p>
      </dgm:t>
    </dgm:pt>
    <dgm:pt modelId="{22526ACE-C534-4A11-A6F2-6D4DAB9D3F0B}" type="parTrans" cxnId="{C0DBB9B4-D61A-4279-BC98-E144C50118D2}">
      <dgm:prSet/>
      <dgm:spPr/>
      <dgm:t>
        <a:bodyPr/>
        <a:lstStyle/>
        <a:p>
          <a:endParaRPr lang="el-GR"/>
        </a:p>
      </dgm:t>
    </dgm:pt>
    <dgm:pt modelId="{66E06BBE-8C71-4E27-BA15-07ED466788FA}" type="sibTrans" cxnId="{C0DBB9B4-D61A-4279-BC98-E144C50118D2}">
      <dgm:prSet/>
      <dgm:spPr/>
      <dgm:t>
        <a:bodyPr/>
        <a:lstStyle/>
        <a:p>
          <a:endParaRPr lang="el-GR"/>
        </a:p>
      </dgm:t>
    </dgm:pt>
    <dgm:pt modelId="{91655F0F-FD29-45ED-9702-FC07647087BB}">
      <dgm:prSet phldrT="[Κείμενο]" phldr="1"/>
      <dgm:spPr/>
      <dgm:t>
        <a:bodyPr/>
        <a:lstStyle/>
        <a:p>
          <a:endParaRPr lang="el-GR"/>
        </a:p>
      </dgm:t>
    </dgm:pt>
    <dgm:pt modelId="{EBFE0330-4D8F-4614-BBF3-C7AC88A794E1}" type="parTrans" cxnId="{7FB9BCC7-F4B3-4857-9843-4B795AD92303}">
      <dgm:prSet/>
      <dgm:spPr/>
      <dgm:t>
        <a:bodyPr/>
        <a:lstStyle/>
        <a:p>
          <a:endParaRPr lang="el-GR"/>
        </a:p>
      </dgm:t>
    </dgm:pt>
    <dgm:pt modelId="{A07A2B0D-49E9-4A3B-BD20-AD84F86045E4}" type="sibTrans" cxnId="{7FB9BCC7-F4B3-4857-9843-4B795AD92303}">
      <dgm:prSet/>
      <dgm:spPr/>
      <dgm:t>
        <a:bodyPr/>
        <a:lstStyle/>
        <a:p>
          <a:endParaRPr lang="el-GR"/>
        </a:p>
      </dgm:t>
    </dgm:pt>
    <dgm:pt modelId="{A2ADA268-6C1B-4184-8F5A-5A75BABDA855}" type="pres">
      <dgm:prSet presAssocID="{D1484037-085C-4AE4-98D3-53C2C52ECC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2DAE35-C3F5-44B6-B5D8-39B05694347E}" type="pres">
      <dgm:prSet presAssocID="{D988B666-8010-4E17-8015-BC8303C04FF9}" presName="comp" presStyleCnt="0"/>
      <dgm:spPr/>
    </dgm:pt>
    <dgm:pt modelId="{19A7D1FF-62A8-4A1E-9054-8DCE948CCE4C}" type="pres">
      <dgm:prSet presAssocID="{D988B666-8010-4E17-8015-BC8303C04FF9}" presName="box" presStyleLbl="node1" presStyleIdx="0" presStyleCnt="1"/>
      <dgm:spPr/>
      <dgm:t>
        <a:bodyPr/>
        <a:lstStyle/>
        <a:p>
          <a:endParaRPr lang="el-GR"/>
        </a:p>
      </dgm:t>
    </dgm:pt>
    <dgm:pt modelId="{35A3B153-86AF-4CB9-95F1-BEBA506F5983}" type="pres">
      <dgm:prSet presAssocID="{D988B666-8010-4E17-8015-BC8303C04FF9}" presName="img" presStyleLbl="fgImgPlace1" presStyleIdx="0" presStyleCnt="1" custScaleX="121785" custLinFactNeighborX="-9535" custLinFactNeighborY="-15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594422-054E-4DF6-B310-9A1B4FC37797}" type="pres">
      <dgm:prSet presAssocID="{D988B666-8010-4E17-8015-BC8303C04FF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71CB4CD-8EB3-455B-AF63-A3EAABD71E57}" srcId="{D1484037-085C-4AE4-98D3-53C2C52ECC91}" destId="{D988B666-8010-4E17-8015-BC8303C04FF9}" srcOrd="0" destOrd="0" parTransId="{B4A2C707-1BBB-42B4-B430-085398170AC1}" sibTransId="{A82D700A-BB5A-4CB3-AFD6-DA23EF4700DC}"/>
    <dgm:cxn modelId="{C0DBB9B4-D61A-4279-BC98-E144C50118D2}" srcId="{D988B666-8010-4E17-8015-BC8303C04FF9}" destId="{0A192102-EC79-4280-BA8E-B20441955D74}" srcOrd="0" destOrd="0" parTransId="{22526ACE-C534-4A11-A6F2-6D4DAB9D3F0B}" sibTransId="{66E06BBE-8C71-4E27-BA15-07ED466788FA}"/>
    <dgm:cxn modelId="{74B18D91-F448-4D01-8AE7-3BD59ACD3B3D}" type="presOf" srcId="{91655F0F-FD29-45ED-9702-FC07647087BB}" destId="{69594422-054E-4DF6-B310-9A1B4FC37797}" srcOrd="1" destOrd="2" presId="urn:microsoft.com/office/officeart/2005/8/layout/vList4"/>
    <dgm:cxn modelId="{9F6328C9-5259-4BC0-9B9D-C3DF2BE2E5ED}" type="presOf" srcId="{0A192102-EC79-4280-BA8E-B20441955D74}" destId="{19A7D1FF-62A8-4A1E-9054-8DCE948CCE4C}" srcOrd="0" destOrd="1" presId="urn:microsoft.com/office/officeart/2005/8/layout/vList4"/>
    <dgm:cxn modelId="{9DAC97BD-D927-4AE8-AF62-75C28BDCE517}" type="presOf" srcId="{D1484037-085C-4AE4-98D3-53C2C52ECC91}" destId="{A2ADA268-6C1B-4184-8F5A-5A75BABDA855}" srcOrd="0" destOrd="0" presId="urn:microsoft.com/office/officeart/2005/8/layout/vList4"/>
    <dgm:cxn modelId="{6EA69531-CFB3-4F53-B3FB-72322B8C1E5C}" type="presOf" srcId="{0A192102-EC79-4280-BA8E-B20441955D74}" destId="{69594422-054E-4DF6-B310-9A1B4FC37797}" srcOrd="1" destOrd="1" presId="urn:microsoft.com/office/officeart/2005/8/layout/vList4"/>
    <dgm:cxn modelId="{7FB9BCC7-F4B3-4857-9843-4B795AD92303}" srcId="{D988B666-8010-4E17-8015-BC8303C04FF9}" destId="{91655F0F-FD29-45ED-9702-FC07647087BB}" srcOrd="1" destOrd="0" parTransId="{EBFE0330-4D8F-4614-BBF3-C7AC88A794E1}" sibTransId="{A07A2B0D-49E9-4A3B-BD20-AD84F86045E4}"/>
    <dgm:cxn modelId="{02E3CD9B-0065-4FE3-BD1E-D35C13CC6D7E}" type="presOf" srcId="{91655F0F-FD29-45ED-9702-FC07647087BB}" destId="{19A7D1FF-62A8-4A1E-9054-8DCE948CCE4C}" srcOrd="0" destOrd="2" presId="urn:microsoft.com/office/officeart/2005/8/layout/vList4"/>
    <dgm:cxn modelId="{EA067BE1-EFEB-4717-8720-8570738FF04E}" type="presOf" srcId="{D988B666-8010-4E17-8015-BC8303C04FF9}" destId="{19A7D1FF-62A8-4A1E-9054-8DCE948CCE4C}" srcOrd="0" destOrd="0" presId="urn:microsoft.com/office/officeart/2005/8/layout/vList4"/>
    <dgm:cxn modelId="{34D54AFB-A7C3-4127-88A4-019BE074A188}" type="presOf" srcId="{D988B666-8010-4E17-8015-BC8303C04FF9}" destId="{69594422-054E-4DF6-B310-9A1B4FC37797}" srcOrd="1" destOrd="0" presId="urn:microsoft.com/office/officeart/2005/8/layout/vList4"/>
    <dgm:cxn modelId="{DD1D92D3-0E0B-4F75-B412-3023764DC213}" type="presParOf" srcId="{A2ADA268-6C1B-4184-8F5A-5A75BABDA855}" destId="{322DAE35-C3F5-44B6-B5D8-39B05694347E}" srcOrd="0" destOrd="0" presId="urn:microsoft.com/office/officeart/2005/8/layout/vList4"/>
    <dgm:cxn modelId="{8D435285-7478-4D3B-965A-3D462370BBB9}" type="presParOf" srcId="{322DAE35-C3F5-44B6-B5D8-39B05694347E}" destId="{19A7D1FF-62A8-4A1E-9054-8DCE948CCE4C}" srcOrd="0" destOrd="0" presId="urn:microsoft.com/office/officeart/2005/8/layout/vList4"/>
    <dgm:cxn modelId="{63E7E5FB-02D5-48C7-81B9-42DB83D68A14}" type="presParOf" srcId="{322DAE35-C3F5-44B6-B5D8-39B05694347E}" destId="{35A3B153-86AF-4CB9-95F1-BEBA506F5983}" srcOrd="1" destOrd="0" presId="urn:microsoft.com/office/officeart/2005/8/layout/vList4"/>
    <dgm:cxn modelId="{0025BF59-45DB-4FDB-BB9F-74C27EC46B91}" type="presParOf" srcId="{322DAE35-C3F5-44B6-B5D8-39B05694347E}" destId="{69594422-054E-4DF6-B310-9A1B4FC37797}" srcOrd="2" destOrd="0" presId="urn:microsoft.com/office/officeart/2005/8/layout/vList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FEC281-5EAD-4141-BCFA-28C7CB8A9A5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1343B5C-9B29-4100-8C90-86159A9AAA77}">
      <dgm:prSet phldrT="[Κείμενο]"/>
      <dgm:spPr/>
      <dgm:t>
        <a:bodyPr/>
        <a:lstStyle/>
        <a:p>
          <a:r>
            <a:rPr lang="el-GR" dirty="0" smtClean="0"/>
            <a:t>Συστημικές δεξιότητες</a:t>
          </a:r>
          <a:endParaRPr lang="el-GR" dirty="0"/>
        </a:p>
      </dgm:t>
    </dgm:pt>
    <dgm:pt modelId="{ADC59E7C-E51C-4DC8-9CAA-9092F8C98B47}" type="parTrans" cxnId="{B821DF34-FF22-4A16-B7AD-14CCE273D2DF}">
      <dgm:prSet/>
      <dgm:spPr/>
      <dgm:t>
        <a:bodyPr/>
        <a:lstStyle/>
        <a:p>
          <a:endParaRPr lang="el-GR"/>
        </a:p>
      </dgm:t>
    </dgm:pt>
    <dgm:pt modelId="{D9BBEB24-5B03-4E44-B54B-8F498C619E1E}" type="sibTrans" cxnId="{B821DF34-FF22-4A16-B7AD-14CCE273D2DF}">
      <dgm:prSet/>
      <dgm:spPr/>
      <dgm:t>
        <a:bodyPr/>
        <a:lstStyle/>
        <a:p>
          <a:endParaRPr lang="el-GR"/>
        </a:p>
      </dgm:t>
    </dgm:pt>
    <dgm:pt modelId="{2CC35BB2-FAE6-4020-8CEC-CF942A81EFEA}">
      <dgm:prSet phldrT="[Κείμενο]"/>
      <dgm:spPr/>
      <dgm:t>
        <a:bodyPr/>
        <a:lstStyle/>
        <a:p>
          <a:r>
            <a:rPr lang="el-GR" dirty="0" smtClean="0"/>
            <a:t>Οραματισμός</a:t>
          </a:r>
          <a:endParaRPr lang="el-GR" dirty="0"/>
        </a:p>
      </dgm:t>
    </dgm:pt>
    <dgm:pt modelId="{1F03FE61-7B03-4355-899F-091A4ECA5FA6}" type="parTrans" cxnId="{33C49424-6BB8-4659-AFD7-341D5B3C4116}">
      <dgm:prSet/>
      <dgm:spPr/>
      <dgm:t>
        <a:bodyPr/>
        <a:lstStyle/>
        <a:p>
          <a:endParaRPr lang="el-GR"/>
        </a:p>
      </dgm:t>
    </dgm:pt>
    <dgm:pt modelId="{44E15BC6-CFE9-44BF-A59B-34377BF6DD39}" type="sibTrans" cxnId="{33C49424-6BB8-4659-AFD7-341D5B3C4116}">
      <dgm:prSet/>
      <dgm:spPr/>
      <dgm:t>
        <a:bodyPr/>
        <a:lstStyle/>
        <a:p>
          <a:endParaRPr lang="el-GR"/>
        </a:p>
      </dgm:t>
    </dgm:pt>
    <dgm:pt modelId="{B503B628-5890-4F72-948D-7F317B35CF59}">
      <dgm:prSet phldrT="[Κείμενο]" phldr="1"/>
      <dgm:spPr/>
      <dgm:t>
        <a:bodyPr/>
        <a:lstStyle/>
        <a:p>
          <a:endParaRPr lang="el-GR"/>
        </a:p>
      </dgm:t>
    </dgm:pt>
    <dgm:pt modelId="{44574043-2396-41E0-AB7C-BFC983564F5E}" type="parTrans" cxnId="{83412D25-AAFD-47B1-8729-81F68AD5E7A2}">
      <dgm:prSet/>
      <dgm:spPr/>
      <dgm:t>
        <a:bodyPr/>
        <a:lstStyle/>
        <a:p>
          <a:endParaRPr lang="el-GR"/>
        </a:p>
      </dgm:t>
    </dgm:pt>
    <dgm:pt modelId="{BC2448F8-B84C-42E4-89B6-0A43DD5DE3B7}" type="sibTrans" cxnId="{83412D25-AAFD-47B1-8729-81F68AD5E7A2}">
      <dgm:prSet/>
      <dgm:spPr/>
      <dgm:t>
        <a:bodyPr/>
        <a:lstStyle/>
        <a:p>
          <a:endParaRPr lang="el-GR"/>
        </a:p>
      </dgm:t>
    </dgm:pt>
    <dgm:pt modelId="{6750ABE4-FB87-4479-A26E-72F863B83B6F}">
      <dgm:prSet phldrT="[Κείμενο]"/>
      <dgm:spPr/>
      <dgm:t>
        <a:bodyPr/>
        <a:lstStyle/>
        <a:p>
          <a:r>
            <a:rPr lang="el-GR" dirty="0" smtClean="0"/>
            <a:t>Αντίληψη αλλαγών</a:t>
          </a:r>
          <a:endParaRPr lang="el-GR" dirty="0"/>
        </a:p>
      </dgm:t>
    </dgm:pt>
    <dgm:pt modelId="{63901AB0-5C19-4E5F-B0C7-9470396DC468}" type="parTrans" cxnId="{24D86B1F-5957-4632-9DB1-04BF1A271208}">
      <dgm:prSet/>
      <dgm:spPr/>
      <dgm:t>
        <a:bodyPr/>
        <a:lstStyle/>
        <a:p>
          <a:endParaRPr lang="el-GR"/>
        </a:p>
      </dgm:t>
    </dgm:pt>
    <dgm:pt modelId="{D63FE0AE-240E-42C1-8506-916E24E18D2C}" type="sibTrans" cxnId="{24D86B1F-5957-4632-9DB1-04BF1A271208}">
      <dgm:prSet/>
      <dgm:spPr/>
      <dgm:t>
        <a:bodyPr/>
        <a:lstStyle/>
        <a:p>
          <a:endParaRPr lang="el-GR"/>
        </a:p>
      </dgm:t>
    </dgm:pt>
    <dgm:pt modelId="{83057154-05F6-4471-8577-BD6CE4732865}">
      <dgm:prSet phldrT="[Κείμενο]"/>
      <dgm:spPr/>
      <dgm:t>
        <a:bodyPr/>
        <a:lstStyle/>
        <a:p>
          <a:r>
            <a:rPr lang="el-GR" dirty="0" smtClean="0"/>
            <a:t>Αναγνώριση επιπτώσεων</a:t>
          </a:r>
          <a:endParaRPr lang="el-GR" dirty="0"/>
        </a:p>
      </dgm:t>
    </dgm:pt>
    <dgm:pt modelId="{84766890-8B81-4FC5-896D-5B86B3CFDB64}" type="parTrans" cxnId="{BA019365-A2E9-4BF6-B483-C61619E1FBAD}">
      <dgm:prSet/>
      <dgm:spPr/>
      <dgm:t>
        <a:bodyPr/>
        <a:lstStyle/>
        <a:p>
          <a:endParaRPr lang="el-GR"/>
        </a:p>
      </dgm:t>
    </dgm:pt>
    <dgm:pt modelId="{2040D660-601D-4026-BC40-55BC9C925F6F}" type="sibTrans" cxnId="{BA019365-A2E9-4BF6-B483-C61619E1FBAD}">
      <dgm:prSet/>
      <dgm:spPr/>
      <dgm:t>
        <a:bodyPr/>
        <a:lstStyle/>
        <a:p>
          <a:endParaRPr lang="el-GR"/>
        </a:p>
      </dgm:t>
    </dgm:pt>
    <dgm:pt modelId="{CD610923-44FF-4C3A-8068-0EFF077CB680}">
      <dgm:prSet phldrT="[Κείμενο]"/>
      <dgm:spPr/>
      <dgm:t>
        <a:bodyPr/>
        <a:lstStyle/>
        <a:p>
          <a:r>
            <a:rPr lang="el-GR" dirty="0" smtClean="0"/>
            <a:t>Αναγνώριση αιτιών</a:t>
          </a:r>
          <a:endParaRPr lang="el-GR" dirty="0"/>
        </a:p>
      </dgm:t>
    </dgm:pt>
    <dgm:pt modelId="{3A8BE9F2-F7CB-4993-8815-2C45AB28DD0D}" type="parTrans" cxnId="{E994EE28-ACE5-4373-83A9-504B73681853}">
      <dgm:prSet/>
      <dgm:spPr/>
      <dgm:t>
        <a:bodyPr/>
        <a:lstStyle/>
        <a:p>
          <a:endParaRPr lang="el-GR"/>
        </a:p>
      </dgm:t>
    </dgm:pt>
    <dgm:pt modelId="{500A2656-68A9-44F7-8422-CF9A25E45608}" type="sibTrans" cxnId="{E994EE28-ACE5-4373-83A9-504B73681853}">
      <dgm:prSet/>
      <dgm:spPr/>
      <dgm:t>
        <a:bodyPr/>
        <a:lstStyle/>
        <a:p>
          <a:endParaRPr lang="el-GR"/>
        </a:p>
      </dgm:t>
    </dgm:pt>
    <dgm:pt modelId="{1F5F23D2-3928-40D9-BFD2-3EA3BB080E79}">
      <dgm:prSet phldrT="[Κείμενο]"/>
      <dgm:spPr/>
      <dgm:t>
        <a:bodyPr/>
        <a:lstStyle/>
        <a:p>
          <a:r>
            <a:rPr lang="el-GR" dirty="0" smtClean="0"/>
            <a:t>Κρίση και λήψη αποφάσεων</a:t>
          </a:r>
          <a:endParaRPr lang="el-GR" dirty="0"/>
        </a:p>
      </dgm:t>
    </dgm:pt>
    <dgm:pt modelId="{F6873176-D4C6-4317-8062-FD9349672A55}" type="parTrans" cxnId="{DE37EDFA-00F7-41DF-8F31-13BFB63B3859}">
      <dgm:prSet/>
      <dgm:spPr/>
      <dgm:t>
        <a:bodyPr/>
        <a:lstStyle/>
        <a:p>
          <a:endParaRPr lang="el-GR"/>
        </a:p>
      </dgm:t>
    </dgm:pt>
    <dgm:pt modelId="{BF14B7D1-EAE8-4BA6-AEAC-31841DAA601E}" type="sibTrans" cxnId="{DE37EDFA-00F7-41DF-8F31-13BFB63B3859}">
      <dgm:prSet/>
      <dgm:spPr/>
      <dgm:t>
        <a:bodyPr/>
        <a:lstStyle/>
        <a:p>
          <a:endParaRPr lang="el-GR"/>
        </a:p>
      </dgm:t>
    </dgm:pt>
    <dgm:pt modelId="{F4E9A09B-1BC1-4803-A582-03D071675D92}">
      <dgm:prSet phldrT="[Κείμενο]"/>
      <dgm:spPr/>
      <dgm:t>
        <a:bodyPr/>
        <a:lstStyle/>
        <a:p>
          <a:r>
            <a:rPr lang="el-GR" dirty="0" smtClean="0"/>
            <a:t>Αξιολόγηση λειτουργίας συστημάτων</a:t>
          </a:r>
          <a:endParaRPr lang="el-GR" dirty="0"/>
        </a:p>
      </dgm:t>
    </dgm:pt>
    <dgm:pt modelId="{B0A9D96E-A1AB-4BCB-A274-6F7837B55A6C}" type="parTrans" cxnId="{EABEB2CD-DD38-4629-8A5C-D447D593E174}">
      <dgm:prSet/>
      <dgm:spPr/>
      <dgm:t>
        <a:bodyPr/>
        <a:lstStyle/>
        <a:p>
          <a:endParaRPr lang="el-GR"/>
        </a:p>
      </dgm:t>
    </dgm:pt>
    <dgm:pt modelId="{18B32FF1-9650-4308-9770-CE558945A073}" type="sibTrans" cxnId="{EABEB2CD-DD38-4629-8A5C-D447D593E174}">
      <dgm:prSet/>
      <dgm:spPr/>
      <dgm:t>
        <a:bodyPr/>
        <a:lstStyle/>
        <a:p>
          <a:endParaRPr lang="el-GR"/>
        </a:p>
      </dgm:t>
    </dgm:pt>
    <dgm:pt modelId="{28726E15-ADEF-45C8-A050-B44E1874E43E}" type="pres">
      <dgm:prSet presAssocID="{68FEC281-5EAD-4141-BCFA-28C7CB8A9A50}" presName="linear" presStyleCnt="0">
        <dgm:presLayoutVars>
          <dgm:dir/>
          <dgm:resizeHandles val="exact"/>
        </dgm:presLayoutVars>
      </dgm:prSet>
      <dgm:spPr/>
    </dgm:pt>
    <dgm:pt modelId="{64FDB876-ADC5-4579-9D85-17DE36C2432F}" type="pres">
      <dgm:prSet presAssocID="{31343B5C-9B29-4100-8C90-86159A9AAA77}" presName="comp" presStyleCnt="0"/>
      <dgm:spPr/>
    </dgm:pt>
    <dgm:pt modelId="{55C80092-94F6-4EAF-AC6F-5F89A9076152}" type="pres">
      <dgm:prSet presAssocID="{31343B5C-9B29-4100-8C90-86159A9AAA77}" presName="box" presStyleLbl="node1" presStyleIdx="0" presStyleCnt="1"/>
      <dgm:spPr/>
      <dgm:t>
        <a:bodyPr/>
        <a:lstStyle/>
        <a:p>
          <a:endParaRPr lang="el-GR"/>
        </a:p>
      </dgm:t>
    </dgm:pt>
    <dgm:pt modelId="{98AE2307-A54E-4764-BF9E-14CD645EC404}" type="pres">
      <dgm:prSet presAssocID="{31343B5C-9B29-4100-8C90-86159A9AAA77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010330-F5E5-4D90-9B67-0CAC6B0B4DB1}" type="pres">
      <dgm:prSet presAssocID="{31343B5C-9B29-4100-8C90-86159A9AAA7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9251434-1DC8-4298-9B00-5F0992EFAAD0}" type="presOf" srcId="{31343B5C-9B29-4100-8C90-86159A9AAA77}" destId="{55C80092-94F6-4EAF-AC6F-5F89A9076152}" srcOrd="0" destOrd="0" presId="urn:microsoft.com/office/officeart/2005/8/layout/vList4"/>
    <dgm:cxn modelId="{B821DF34-FF22-4A16-B7AD-14CCE273D2DF}" srcId="{68FEC281-5EAD-4141-BCFA-28C7CB8A9A50}" destId="{31343B5C-9B29-4100-8C90-86159A9AAA77}" srcOrd="0" destOrd="0" parTransId="{ADC59E7C-E51C-4DC8-9CAA-9092F8C98B47}" sibTransId="{D9BBEB24-5B03-4E44-B54B-8F498C619E1E}"/>
    <dgm:cxn modelId="{3C9FADE7-E78D-4BAC-B430-884845C8C12A}" type="presOf" srcId="{F4E9A09B-1BC1-4803-A582-03D071675D92}" destId="{D6010330-F5E5-4D90-9B67-0CAC6B0B4DB1}" srcOrd="1" destOrd="6" presId="urn:microsoft.com/office/officeart/2005/8/layout/vList4"/>
    <dgm:cxn modelId="{FF8A6E61-1478-4224-B97D-FDC2B6819BAB}" type="presOf" srcId="{CD610923-44FF-4C3A-8068-0EFF077CB680}" destId="{D6010330-F5E5-4D90-9B67-0CAC6B0B4DB1}" srcOrd="1" destOrd="4" presId="urn:microsoft.com/office/officeart/2005/8/layout/vList4"/>
    <dgm:cxn modelId="{BA019365-A2E9-4BF6-B483-C61619E1FBAD}" srcId="{31343B5C-9B29-4100-8C90-86159A9AAA77}" destId="{83057154-05F6-4471-8577-BD6CE4732865}" srcOrd="2" destOrd="0" parTransId="{84766890-8B81-4FC5-896D-5B86B3CFDB64}" sibTransId="{2040D660-601D-4026-BC40-55BC9C925F6F}"/>
    <dgm:cxn modelId="{9560603A-A810-4206-A569-65CB7E02F75A}" type="presOf" srcId="{B503B628-5890-4F72-948D-7F317B35CF59}" destId="{55C80092-94F6-4EAF-AC6F-5F89A9076152}" srcOrd="0" destOrd="7" presId="urn:microsoft.com/office/officeart/2005/8/layout/vList4"/>
    <dgm:cxn modelId="{24D86B1F-5957-4632-9DB1-04BF1A271208}" srcId="{31343B5C-9B29-4100-8C90-86159A9AAA77}" destId="{6750ABE4-FB87-4479-A26E-72F863B83B6F}" srcOrd="1" destOrd="0" parTransId="{63901AB0-5C19-4E5F-B0C7-9470396DC468}" sibTransId="{D63FE0AE-240E-42C1-8506-916E24E18D2C}"/>
    <dgm:cxn modelId="{33C49424-6BB8-4659-AFD7-341D5B3C4116}" srcId="{31343B5C-9B29-4100-8C90-86159A9AAA77}" destId="{2CC35BB2-FAE6-4020-8CEC-CF942A81EFEA}" srcOrd="0" destOrd="0" parTransId="{1F03FE61-7B03-4355-899F-091A4ECA5FA6}" sibTransId="{44E15BC6-CFE9-44BF-A59B-34377BF6DD39}"/>
    <dgm:cxn modelId="{69CC4B3A-11D9-4AF5-8F89-95E131FF2C37}" type="presOf" srcId="{2CC35BB2-FAE6-4020-8CEC-CF942A81EFEA}" destId="{D6010330-F5E5-4D90-9B67-0CAC6B0B4DB1}" srcOrd="1" destOrd="1" presId="urn:microsoft.com/office/officeart/2005/8/layout/vList4"/>
    <dgm:cxn modelId="{BA4CD0AB-82A9-4135-B683-8252F873A6D1}" type="presOf" srcId="{2CC35BB2-FAE6-4020-8CEC-CF942A81EFEA}" destId="{55C80092-94F6-4EAF-AC6F-5F89A9076152}" srcOrd="0" destOrd="1" presId="urn:microsoft.com/office/officeart/2005/8/layout/vList4"/>
    <dgm:cxn modelId="{27976819-D28A-4595-A6CD-42B84994A064}" type="presOf" srcId="{83057154-05F6-4471-8577-BD6CE4732865}" destId="{55C80092-94F6-4EAF-AC6F-5F89A9076152}" srcOrd="0" destOrd="3" presId="urn:microsoft.com/office/officeart/2005/8/layout/vList4"/>
    <dgm:cxn modelId="{83412D25-AAFD-47B1-8729-81F68AD5E7A2}" srcId="{31343B5C-9B29-4100-8C90-86159A9AAA77}" destId="{B503B628-5890-4F72-948D-7F317B35CF59}" srcOrd="6" destOrd="0" parTransId="{44574043-2396-41E0-AB7C-BFC983564F5E}" sibTransId="{BC2448F8-B84C-42E4-89B6-0A43DD5DE3B7}"/>
    <dgm:cxn modelId="{EABEB2CD-DD38-4629-8A5C-D447D593E174}" srcId="{31343B5C-9B29-4100-8C90-86159A9AAA77}" destId="{F4E9A09B-1BC1-4803-A582-03D071675D92}" srcOrd="5" destOrd="0" parTransId="{B0A9D96E-A1AB-4BCB-A274-6F7837B55A6C}" sibTransId="{18B32FF1-9650-4308-9770-CE558945A073}"/>
    <dgm:cxn modelId="{A27AB23A-75D8-4645-BB8F-B950DBE482D8}" type="presOf" srcId="{68FEC281-5EAD-4141-BCFA-28C7CB8A9A50}" destId="{28726E15-ADEF-45C8-A050-B44E1874E43E}" srcOrd="0" destOrd="0" presId="urn:microsoft.com/office/officeart/2005/8/layout/vList4"/>
    <dgm:cxn modelId="{93F7FF37-8495-4EAB-8DF0-1B9DE9F26F4B}" type="presOf" srcId="{6750ABE4-FB87-4479-A26E-72F863B83B6F}" destId="{D6010330-F5E5-4D90-9B67-0CAC6B0B4DB1}" srcOrd="1" destOrd="2" presId="urn:microsoft.com/office/officeart/2005/8/layout/vList4"/>
    <dgm:cxn modelId="{3D520D56-91C4-45CA-B657-F270E08128F3}" type="presOf" srcId="{B503B628-5890-4F72-948D-7F317B35CF59}" destId="{D6010330-F5E5-4D90-9B67-0CAC6B0B4DB1}" srcOrd="1" destOrd="7" presId="urn:microsoft.com/office/officeart/2005/8/layout/vList4"/>
    <dgm:cxn modelId="{177B0F1E-D75B-4412-86B8-7016F167821A}" type="presOf" srcId="{1F5F23D2-3928-40D9-BFD2-3EA3BB080E79}" destId="{D6010330-F5E5-4D90-9B67-0CAC6B0B4DB1}" srcOrd="1" destOrd="5" presId="urn:microsoft.com/office/officeart/2005/8/layout/vList4"/>
    <dgm:cxn modelId="{E994EE28-ACE5-4373-83A9-504B73681853}" srcId="{31343B5C-9B29-4100-8C90-86159A9AAA77}" destId="{CD610923-44FF-4C3A-8068-0EFF077CB680}" srcOrd="3" destOrd="0" parTransId="{3A8BE9F2-F7CB-4993-8815-2C45AB28DD0D}" sibTransId="{500A2656-68A9-44F7-8422-CF9A25E45608}"/>
    <dgm:cxn modelId="{EDD18A72-9934-4153-B0AC-98719C844725}" type="presOf" srcId="{F4E9A09B-1BC1-4803-A582-03D071675D92}" destId="{55C80092-94F6-4EAF-AC6F-5F89A9076152}" srcOrd="0" destOrd="6" presId="urn:microsoft.com/office/officeart/2005/8/layout/vList4"/>
    <dgm:cxn modelId="{994DFCE5-1308-4DAE-A45D-236513E20CB3}" type="presOf" srcId="{1F5F23D2-3928-40D9-BFD2-3EA3BB080E79}" destId="{55C80092-94F6-4EAF-AC6F-5F89A9076152}" srcOrd="0" destOrd="5" presId="urn:microsoft.com/office/officeart/2005/8/layout/vList4"/>
    <dgm:cxn modelId="{F04C3C58-93A0-4C64-95E2-35B53540983E}" type="presOf" srcId="{6750ABE4-FB87-4479-A26E-72F863B83B6F}" destId="{55C80092-94F6-4EAF-AC6F-5F89A9076152}" srcOrd="0" destOrd="2" presId="urn:microsoft.com/office/officeart/2005/8/layout/vList4"/>
    <dgm:cxn modelId="{79902980-C597-4674-943B-352B79718672}" type="presOf" srcId="{31343B5C-9B29-4100-8C90-86159A9AAA77}" destId="{D6010330-F5E5-4D90-9B67-0CAC6B0B4DB1}" srcOrd="1" destOrd="0" presId="urn:microsoft.com/office/officeart/2005/8/layout/vList4"/>
    <dgm:cxn modelId="{DE37EDFA-00F7-41DF-8F31-13BFB63B3859}" srcId="{31343B5C-9B29-4100-8C90-86159A9AAA77}" destId="{1F5F23D2-3928-40D9-BFD2-3EA3BB080E79}" srcOrd="4" destOrd="0" parTransId="{F6873176-D4C6-4317-8062-FD9349672A55}" sibTransId="{BF14B7D1-EAE8-4BA6-AEAC-31841DAA601E}"/>
    <dgm:cxn modelId="{A7C930D6-8212-4C40-A50E-50F32B6D4996}" type="presOf" srcId="{83057154-05F6-4471-8577-BD6CE4732865}" destId="{D6010330-F5E5-4D90-9B67-0CAC6B0B4DB1}" srcOrd="1" destOrd="3" presId="urn:microsoft.com/office/officeart/2005/8/layout/vList4"/>
    <dgm:cxn modelId="{E1D0FC6F-B18D-4C38-B536-1937625AA027}" type="presOf" srcId="{CD610923-44FF-4C3A-8068-0EFF077CB680}" destId="{55C80092-94F6-4EAF-AC6F-5F89A9076152}" srcOrd="0" destOrd="4" presId="urn:microsoft.com/office/officeart/2005/8/layout/vList4"/>
    <dgm:cxn modelId="{546929BE-ADD0-45BF-829C-13869E9D3018}" type="presParOf" srcId="{28726E15-ADEF-45C8-A050-B44E1874E43E}" destId="{64FDB876-ADC5-4579-9D85-17DE36C2432F}" srcOrd="0" destOrd="0" presId="urn:microsoft.com/office/officeart/2005/8/layout/vList4"/>
    <dgm:cxn modelId="{B913A346-5864-4263-ADE6-3483AFBA952B}" type="presParOf" srcId="{64FDB876-ADC5-4579-9D85-17DE36C2432F}" destId="{55C80092-94F6-4EAF-AC6F-5F89A9076152}" srcOrd="0" destOrd="0" presId="urn:microsoft.com/office/officeart/2005/8/layout/vList4"/>
    <dgm:cxn modelId="{7076634B-8283-4320-9D74-CDACF7AAFE63}" type="presParOf" srcId="{64FDB876-ADC5-4579-9D85-17DE36C2432F}" destId="{98AE2307-A54E-4764-BF9E-14CD645EC404}" srcOrd="1" destOrd="0" presId="urn:microsoft.com/office/officeart/2005/8/layout/vList4"/>
    <dgm:cxn modelId="{B118DE21-40CE-4175-8253-27C76A7DFB8E}" type="presParOf" srcId="{64FDB876-ADC5-4579-9D85-17DE36C2432F}" destId="{D6010330-F5E5-4D90-9B67-0CAC6B0B4DB1}" srcOrd="2" destOrd="0" presId="urn:microsoft.com/office/officeart/2005/8/layout/vList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14819E-5FE1-4440-B49D-CA6BCF5753D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9B5FA28-4AE7-450B-A86E-6ABD13496D10}">
      <dgm:prSet phldrT="[Κείμενο]"/>
      <dgm:spPr/>
      <dgm:t>
        <a:bodyPr/>
        <a:lstStyle/>
        <a:p>
          <a:r>
            <a:rPr lang="el-GR" dirty="0" smtClean="0"/>
            <a:t>Δεξιότητες διαχείρισης πόρων</a:t>
          </a:r>
          <a:endParaRPr lang="el-GR" dirty="0"/>
        </a:p>
      </dgm:t>
    </dgm:pt>
    <dgm:pt modelId="{DC65B0CA-3F3E-4632-B5AE-E50EDE621CF1}" type="parTrans" cxnId="{5CBD1004-43AD-4058-989F-C108F58AD0C9}">
      <dgm:prSet/>
      <dgm:spPr/>
      <dgm:t>
        <a:bodyPr/>
        <a:lstStyle/>
        <a:p>
          <a:endParaRPr lang="el-GR"/>
        </a:p>
      </dgm:t>
    </dgm:pt>
    <dgm:pt modelId="{D68122EE-4F18-45DD-8524-8AC55D2325BA}" type="sibTrans" cxnId="{5CBD1004-43AD-4058-989F-C108F58AD0C9}">
      <dgm:prSet/>
      <dgm:spPr/>
      <dgm:t>
        <a:bodyPr/>
        <a:lstStyle/>
        <a:p>
          <a:endParaRPr lang="el-GR"/>
        </a:p>
      </dgm:t>
    </dgm:pt>
    <dgm:pt modelId="{59DCAA7F-03DA-4515-9EFA-6D0376135F9F}">
      <dgm:prSet phldrT="[Κείμενο]"/>
      <dgm:spPr/>
      <dgm:t>
        <a:bodyPr/>
        <a:lstStyle/>
        <a:p>
          <a:r>
            <a:rPr lang="el-GR" dirty="0" smtClean="0"/>
            <a:t>Διαχείριση χρόνου</a:t>
          </a:r>
          <a:endParaRPr lang="el-GR" dirty="0"/>
        </a:p>
      </dgm:t>
    </dgm:pt>
    <dgm:pt modelId="{4BD1B13F-C1BA-405D-BF49-F81C7A3C2CD3}" type="parTrans" cxnId="{DC064BF4-EB42-4F14-8333-665AF76D58FA}">
      <dgm:prSet/>
      <dgm:spPr/>
      <dgm:t>
        <a:bodyPr/>
        <a:lstStyle/>
        <a:p>
          <a:endParaRPr lang="el-GR"/>
        </a:p>
      </dgm:t>
    </dgm:pt>
    <dgm:pt modelId="{0C15A483-D8D2-4396-B4D5-063934CBFF51}" type="sibTrans" cxnId="{DC064BF4-EB42-4F14-8333-665AF76D58FA}">
      <dgm:prSet/>
      <dgm:spPr/>
      <dgm:t>
        <a:bodyPr/>
        <a:lstStyle/>
        <a:p>
          <a:endParaRPr lang="el-GR"/>
        </a:p>
      </dgm:t>
    </dgm:pt>
    <dgm:pt modelId="{C5CD26A7-D6F9-46E4-B6FB-26EC0D0ADA9F}">
      <dgm:prSet phldrT="[Κείμενο]"/>
      <dgm:spPr/>
      <dgm:t>
        <a:bodyPr/>
        <a:lstStyle/>
        <a:p>
          <a:r>
            <a:rPr lang="el-GR" dirty="0" smtClean="0"/>
            <a:t>Διαχείριση οικονομικών πόρων</a:t>
          </a:r>
          <a:endParaRPr lang="el-GR" dirty="0"/>
        </a:p>
      </dgm:t>
    </dgm:pt>
    <dgm:pt modelId="{C9F3E400-D505-43C4-9E9F-D6A8325DD212}" type="parTrans" cxnId="{B5899D92-5CF6-48E0-B3A1-DF2F65C20F4C}">
      <dgm:prSet/>
      <dgm:spPr/>
      <dgm:t>
        <a:bodyPr/>
        <a:lstStyle/>
        <a:p>
          <a:endParaRPr lang="el-GR"/>
        </a:p>
      </dgm:t>
    </dgm:pt>
    <dgm:pt modelId="{7A582487-FE3F-4E4B-8B5F-31FD53687BA1}" type="sibTrans" cxnId="{B5899D92-5CF6-48E0-B3A1-DF2F65C20F4C}">
      <dgm:prSet/>
      <dgm:spPr/>
      <dgm:t>
        <a:bodyPr/>
        <a:lstStyle/>
        <a:p>
          <a:endParaRPr lang="el-GR"/>
        </a:p>
      </dgm:t>
    </dgm:pt>
    <dgm:pt modelId="{FBB58DD8-5CF3-47FC-8433-962CEA78CF5B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100EF07-ED41-4086-870C-EF7E715476CA}" type="parTrans" cxnId="{777879AE-75FE-43AE-848F-13931A5F2ECD}">
      <dgm:prSet/>
      <dgm:spPr/>
      <dgm:t>
        <a:bodyPr/>
        <a:lstStyle/>
        <a:p>
          <a:endParaRPr lang="el-GR"/>
        </a:p>
      </dgm:t>
    </dgm:pt>
    <dgm:pt modelId="{96481FEE-2F76-4DC0-B7AA-11E8646E3FBA}" type="sibTrans" cxnId="{777879AE-75FE-43AE-848F-13931A5F2ECD}">
      <dgm:prSet/>
      <dgm:spPr/>
      <dgm:t>
        <a:bodyPr/>
        <a:lstStyle/>
        <a:p>
          <a:endParaRPr lang="el-GR"/>
        </a:p>
      </dgm:t>
    </dgm:pt>
    <dgm:pt modelId="{2D3B777A-7F83-4DF3-8C1C-77B184A891F4}">
      <dgm:prSet phldrT="[Κείμενο]"/>
      <dgm:spPr/>
      <dgm:t>
        <a:bodyPr/>
        <a:lstStyle/>
        <a:p>
          <a:r>
            <a:rPr lang="el-GR" dirty="0" smtClean="0"/>
            <a:t>Διαχείριση υλικών</a:t>
          </a:r>
          <a:endParaRPr lang="el-GR" dirty="0"/>
        </a:p>
      </dgm:t>
    </dgm:pt>
    <dgm:pt modelId="{CF8BF42B-C228-4DA9-8096-64B100E5AA30}" type="parTrans" cxnId="{52D5AAF5-BC05-4E20-83B6-60555F85891E}">
      <dgm:prSet/>
      <dgm:spPr/>
      <dgm:t>
        <a:bodyPr/>
        <a:lstStyle/>
        <a:p>
          <a:endParaRPr lang="el-GR"/>
        </a:p>
      </dgm:t>
    </dgm:pt>
    <dgm:pt modelId="{9357F47B-649D-41B5-9210-F4F85ABD36D0}" type="sibTrans" cxnId="{52D5AAF5-BC05-4E20-83B6-60555F85891E}">
      <dgm:prSet/>
      <dgm:spPr/>
      <dgm:t>
        <a:bodyPr/>
        <a:lstStyle/>
        <a:p>
          <a:endParaRPr lang="el-GR"/>
        </a:p>
      </dgm:t>
    </dgm:pt>
    <dgm:pt modelId="{91565FA4-D18E-42E3-9C02-E697448C0A75}">
      <dgm:prSet phldrT="[Κείμενο]"/>
      <dgm:spPr/>
      <dgm:t>
        <a:bodyPr/>
        <a:lstStyle/>
        <a:p>
          <a:r>
            <a:rPr lang="el-GR" dirty="0" smtClean="0"/>
            <a:t>Διαχείριση ανθρώπινου δυναμικού</a:t>
          </a:r>
          <a:endParaRPr lang="el-GR" dirty="0"/>
        </a:p>
      </dgm:t>
    </dgm:pt>
    <dgm:pt modelId="{2E2F849A-D09C-4AD7-8F36-C28C6FE0F998}" type="parTrans" cxnId="{D4D70A5F-EBEE-4B6C-BCFA-D009AE117215}">
      <dgm:prSet/>
      <dgm:spPr/>
      <dgm:t>
        <a:bodyPr/>
        <a:lstStyle/>
        <a:p>
          <a:endParaRPr lang="el-GR"/>
        </a:p>
      </dgm:t>
    </dgm:pt>
    <dgm:pt modelId="{7416BCA7-F9AE-4B57-87C7-99C5AFA16E25}" type="sibTrans" cxnId="{D4D70A5F-EBEE-4B6C-BCFA-D009AE117215}">
      <dgm:prSet/>
      <dgm:spPr/>
      <dgm:t>
        <a:bodyPr/>
        <a:lstStyle/>
        <a:p>
          <a:endParaRPr lang="el-GR"/>
        </a:p>
      </dgm:t>
    </dgm:pt>
    <dgm:pt modelId="{A93B7FCF-8C2C-4F35-B5BE-CCAD1A4E0B2E}" type="pres">
      <dgm:prSet presAssocID="{2614819E-5FE1-4440-B49D-CA6BCF5753DB}" presName="Name0" presStyleCnt="0">
        <dgm:presLayoutVars>
          <dgm:dir/>
          <dgm:animLvl val="lvl"/>
          <dgm:resizeHandles val="exact"/>
        </dgm:presLayoutVars>
      </dgm:prSet>
      <dgm:spPr/>
    </dgm:pt>
    <dgm:pt modelId="{EAE8BDB8-A5FB-4C14-892C-7C7DE0D9C564}" type="pres">
      <dgm:prSet presAssocID="{59B5FA28-4AE7-450B-A86E-6ABD13496D10}" presName="linNode" presStyleCnt="0"/>
      <dgm:spPr/>
    </dgm:pt>
    <dgm:pt modelId="{6B062CA4-A6D7-42E9-9238-A1D1754CE507}" type="pres">
      <dgm:prSet presAssocID="{59B5FA28-4AE7-450B-A86E-6ABD13496D1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30CEF5B-ECA2-4AA7-A5E5-9782DF7029D1}" type="pres">
      <dgm:prSet presAssocID="{59B5FA28-4AE7-450B-A86E-6ABD13496D1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5470BA-3A0B-4B5C-A0F7-46555E72C5CE}" type="pres">
      <dgm:prSet presAssocID="{D68122EE-4F18-45DD-8524-8AC55D2325BA}" presName="sp" presStyleCnt="0"/>
      <dgm:spPr/>
    </dgm:pt>
    <dgm:pt modelId="{0042A6BA-9D11-43D4-8EAF-693198BB3BD1}" type="pres">
      <dgm:prSet presAssocID="{FBB58DD8-5CF3-47FC-8433-962CEA78CF5B}" presName="linNode" presStyleCnt="0"/>
      <dgm:spPr/>
    </dgm:pt>
    <dgm:pt modelId="{CC6B9853-7327-4557-8BCE-A5BF6D3B4DCE}" type="pres">
      <dgm:prSet presAssocID="{FBB58DD8-5CF3-47FC-8433-962CEA78CF5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147947C-714E-40F1-9371-3F73CA9D93FB}" type="pres">
      <dgm:prSet presAssocID="{FBB58DD8-5CF3-47FC-8433-962CEA78CF5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C43B4E1-C878-4113-8975-DF8A228D1E51}" type="presOf" srcId="{59B5FA28-4AE7-450B-A86E-6ABD13496D10}" destId="{6B062CA4-A6D7-42E9-9238-A1D1754CE507}" srcOrd="0" destOrd="0" presId="urn:microsoft.com/office/officeart/2005/8/layout/vList5"/>
    <dgm:cxn modelId="{D4D70A5F-EBEE-4B6C-BCFA-D009AE117215}" srcId="{FBB58DD8-5CF3-47FC-8433-962CEA78CF5B}" destId="{91565FA4-D18E-42E3-9C02-E697448C0A75}" srcOrd="1" destOrd="0" parTransId="{2E2F849A-D09C-4AD7-8F36-C28C6FE0F998}" sibTransId="{7416BCA7-F9AE-4B57-87C7-99C5AFA16E25}"/>
    <dgm:cxn modelId="{C35C225F-9C58-4E0A-8683-09F400F14A94}" type="presOf" srcId="{2D3B777A-7F83-4DF3-8C1C-77B184A891F4}" destId="{9147947C-714E-40F1-9371-3F73CA9D93FB}" srcOrd="0" destOrd="0" presId="urn:microsoft.com/office/officeart/2005/8/layout/vList5"/>
    <dgm:cxn modelId="{52D5AAF5-BC05-4E20-83B6-60555F85891E}" srcId="{FBB58DD8-5CF3-47FC-8433-962CEA78CF5B}" destId="{2D3B777A-7F83-4DF3-8C1C-77B184A891F4}" srcOrd="0" destOrd="0" parTransId="{CF8BF42B-C228-4DA9-8096-64B100E5AA30}" sibTransId="{9357F47B-649D-41B5-9210-F4F85ABD36D0}"/>
    <dgm:cxn modelId="{E1B1CF7C-6C10-4A32-B60B-67823CFEE0C0}" type="presOf" srcId="{C5CD26A7-D6F9-46E4-B6FB-26EC0D0ADA9F}" destId="{630CEF5B-ECA2-4AA7-A5E5-9782DF7029D1}" srcOrd="0" destOrd="1" presId="urn:microsoft.com/office/officeart/2005/8/layout/vList5"/>
    <dgm:cxn modelId="{DC064BF4-EB42-4F14-8333-665AF76D58FA}" srcId="{59B5FA28-4AE7-450B-A86E-6ABD13496D10}" destId="{59DCAA7F-03DA-4515-9EFA-6D0376135F9F}" srcOrd="0" destOrd="0" parTransId="{4BD1B13F-C1BA-405D-BF49-F81C7A3C2CD3}" sibTransId="{0C15A483-D8D2-4396-B4D5-063934CBFF51}"/>
    <dgm:cxn modelId="{376AECFF-4CF8-404E-8DC6-0CE7E995A261}" type="presOf" srcId="{FBB58DD8-5CF3-47FC-8433-962CEA78CF5B}" destId="{CC6B9853-7327-4557-8BCE-A5BF6D3B4DCE}" srcOrd="0" destOrd="0" presId="urn:microsoft.com/office/officeart/2005/8/layout/vList5"/>
    <dgm:cxn modelId="{7C828208-6878-421A-B395-F0EE5793E80E}" type="presOf" srcId="{2614819E-5FE1-4440-B49D-CA6BCF5753DB}" destId="{A93B7FCF-8C2C-4F35-B5BE-CCAD1A4E0B2E}" srcOrd="0" destOrd="0" presId="urn:microsoft.com/office/officeart/2005/8/layout/vList5"/>
    <dgm:cxn modelId="{777879AE-75FE-43AE-848F-13931A5F2ECD}" srcId="{2614819E-5FE1-4440-B49D-CA6BCF5753DB}" destId="{FBB58DD8-5CF3-47FC-8433-962CEA78CF5B}" srcOrd="1" destOrd="0" parTransId="{9100EF07-ED41-4086-870C-EF7E715476CA}" sibTransId="{96481FEE-2F76-4DC0-B7AA-11E8646E3FBA}"/>
    <dgm:cxn modelId="{5CBD1004-43AD-4058-989F-C108F58AD0C9}" srcId="{2614819E-5FE1-4440-B49D-CA6BCF5753DB}" destId="{59B5FA28-4AE7-450B-A86E-6ABD13496D10}" srcOrd="0" destOrd="0" parTransId="{DC65B0CA-3F3E-4632-B5AE-E50EDE621CF1}" sibTransId="{D68122EE-4F18-45DD-8524-8AC55D2325BA}"/>
    <dgm:cxn modelId="{7BD9CF69-FDBC-45F6-BDA2-1A854F75F769}" type="presOf" srcId="{59DCAA7F-03DA-4515-9EFA-6D0376135F9F}" destId="{630CEF5B-ECA2-4AA7-A5E5-9782DF7029D1}" srcOrd="0" destOrd="0" presId="urn:microsoft.com/office/officeart/2005/8/layout/vList5"/>
    <dgm:cxn modelId="{B5899D92-5CF6-48E0-B3A1-DF2F65C20F4C}" srcId="{59B5FA28-4AE7-450B-A86E-6ABD13496D10}" destId="{C5CD26A7-D6F9-46E4-B6FB-26EC0D0ADA9F}" srcOrd="1" destOrd="0" parTransId="{C9F3E400-D505-43C4-9E9F-D6A8325DD212}" sibTransId="{7A582487-FE3F-4E4B-8B5F-31FD53687BA1}"/>
    <dgm:cxn modelId="{6D190B03-E96A-493A-BBF9-401D1FF38753}" type="presOf" srcId="{91565FA4-D18E-42E3-9C02-E697448C0A75}" destId="{9147947C-714E-40F1-9371-3F73CA9D93FB}" srcOrd="0" destOrd="1" presId="urn:microsoft.com/office/officeart/2005/8/layout/vList5"/>
    <dgm:cxn modelId="{5BCFCED6-50D9-4F6F-9294-CB5C56689033}" type="presParOf" srcId="{A93B7FCF-8C2C-4F35-B5BE-CCAD1A4E0B2E}" destId="{EAE8BDB8-A5FB-4C14-892C-7C7DE0D9C564}" srcOrd="0" destOrd="0" presId="urn:microsoft.com/office/officeart/2005/8/layout/vList5"/>
    <dgm:cxn modelId="{9E951C22-9607-4E2A-B19E-ECE7851E08B2}" type="presParOf" srcId="{EAE8BDB8-A5FB-4C14-892C-7C7DE0D9C564}" destId="{6B062CA4-A6D7-42E9-9238-A1D1754CE507}" srcOrd="0" destOrd="0" presId="urn:microsoft.com/office/officeart/2005/8/layout/vList5"/>
    <dgm:cxn modelId="{60BD0187-B11D-47BA-B826-A9903D7718DB}" type="presParOf" srcId="{EAE8BDB8-A5FB-4C14-892C-7C7DE0D9C564}" destId="{630CEF5B-ECA2-4AA7-A5E5-9782DF7029D1}" srcOrd="1" destOrd="0" presId="urn:microsoft.com/office/officeart/2005/8/layout/vList5"/>
    <dgm:cxn modelId="{AAE7D0B9-2187-4B69-AD63-D7985DAD0A22}" type="presParOf" srcId="{A93B7FCF-8C2C-4F35-B5BE-CCAD1A4E0B2E}" destId="{285470BA-3A0B-4B5C-A0F7-46555E72C5CE}" srcOrd="1" destOrd="0" presId="urn:microsoft.com/office/officeart/2005/8/layout/vList5"/>
    <dgm:cxn modelId="{71C9F32E-28C9-42AF-BDB1-F48862A7C844}" type="presParOf" srcId="{A93B7FCF-8C2C-4F35-B5BE-CCAD1A4E0B2E}" destId="{0042A6BA-9D11-43D4-8EAF-693198BB3BD1}" srcOrd="2" destOrd="0" presId="urn:microsoft.com/office/officeart/2005/8/layout/vList5"/>
    <dgm:cxn modelId="{C97AC68B-C428-4721-9020-67A7E1C66CFC}" type="presParOf" srcId="{0042A6BA-9D11-43D4-8EAF-693198BB3BD1}" destId="{CC6B9853-7327-4557-8BCE-A5BF6D3B4DCE}" srcOrd="0" destOrd="0" presId="urn:microsoft.com/office/officeart/2005/8/layout/vList5"/>
    <dgm:cxn modelId="{507469C4-24A7-4011-86EF-BFB8AE2D0163}" type="presParOf" srcId="{0042A6BA-9D11-43D4-8EAF-693198BB3BD1}" destId="{9147947C-714E-40F1-9371-3F73CA9D93FB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5D8D3-35B1-47B7-B4E7-33D2C9B07A3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6E2FCA3-DEF3-4430-B54C-CE350E04FB0B}">
      <dgm:prSet phldrT="[Κείμενο]"/>
      <dgm:spPr/>
      <dgm:t>
        <a:bodyPr/>
        <a:lstStyle/>
        <a:p>
          <a:r>
            <a:rPr lang="el-GR" dirty="0" smtClean="0"/>
            <a:t>Οι ικανότητες πηγάζουν:</a:t>
          </a:r>
          <a:endParaRPr lang="el-GR" dirty="0"/>
        </a:p>
      </dgm:t>
    </dgm:pt>
    <dgm:pt modelId="{12427145-B175-4065-B94E-459189CB1653}" type="parTrans" cxnId="{BB8FE3D2-6AFD-4E3F-A1D2-7407D6E1DC0F}">
      <dgm:prSet/>
      <dgm:spPr/>
      <dgm:t>
        <a:bodyPr/>
        <a:lstStyle/>
        <a:p>
          <a:endParaRPr lang="el-GR"/>
        </a:p>
      </dgm:t>
    </dgm:pt>
    <dgm:pt modelId="{DDDD03EE-26C1-46A9-8FD1-9C8ECB73B7F6}" type="sibTrans" cxnId="{BB8FE3D2-6AFD-4E3F-A1D2-7407D6E1DC0F}">
      <dgm:prSet/>
      <dgm:spPr/>
      <dgm:t>
        <a:bodyPr/>
        <a:lstStyle/>
        <a:p>
          <a:endParaRPr lang="el-GR"/>
        </a:p>
      </dgm:t>
    </dgm:pt>
    <dgm:pt modelId="{439553D3-7134-4BB1-91DE-6688DD723FC8}">
      <dgm:prSet phldrT="[Κείμενο]"/>
      <dgm:spPr/>
      <dgm:t>
        <a:bodyPr/>
        <a:lstStyle/>
        <a:p>
          <a:r>
            <a:rPr lang="el-GR" dirty="0" smtClean="0"/>
            <a:t>Σωματικές</a:t>
          </a:r>
          <a:endParaRPr lang="el-GR" dirty="0"/>
        </a:p>
      </dgm:t>
    </dgm:pt>
    <dgm:pt modelId="{8ABA0D01-9B28-423B-9D90-B4B18FB7035E}" type="parTrans" cxnId="{A88521FF-3A31-4761-9AA3-63717D7F750F}">
      <dgm:prSet/>
      <dgm:spPr/>
      <dgm:t>
        <a:bodyPr/>
        <a:lstStyle/>
        <a:p>
          <a:endParaRPr lang="el-GR"/>
        </a:p>
      </dgm:t>
    </dgm:pt>
    <dgm:pt modelId="{31FB4746-6FEA-4F72-B502-1AB5332703A6}" type="sibTrans" cxnId="{A88521FF-3A31-4761-9AA3-63717D7F750F}">
      <dgm:prSet/>
      <dgm:spPr/>
      <dgm:t>
        <a:bodyPr/>
        <a:lstStyle/>
        <a:p>
          <a:endParaRPr lang="el-GR"/>
        </a:p>
      </dgm:t>
    </dgm:pt>
    <dgm:pt modelId="{B2D28870-480F-4611-9560-DCC0DB28397C}">
      <dgm:prSet phldrT="[Κείμενο]"/>
      <dgm:spPr/>
      <dgm:t>
        <a:bodyPr/>
        <a:lstStyle/>
        <a:p>
          <a:r>
            <a:rPr lang="el-GR" dirty="0" smtClean="0"/>
            <a:t>Ψυχολογικές</a:t>
          </a:r>
          <a:endParaRPr lang="el-GR" dirty="0"/>
        </a:p>
      </dgm:t>
    </dgm:pt>
    <dgm:pt modelId="{30A8DDE7-715C-4B63-AA27-8A7DE8E48608}" type="parTrans" cxnId="{15A33BEB-C686-4718-A0FD-DEE95FD1D440}">
      <dgm:prSet/>
      <dgm:spPr/>
      <dgm:t>
        <a:bodyPr/>
        <a:lstStyle/>
        <a:p>
          <a:endParaRPr lang="el-GR"/>
        </a:p>
      </dgm:t>
    </dgm:pt>
    <dgm:pt modelId="{5FC69679-F7A9-4886-A2A4-CD41D84B1EE7}" type="sibTrans" cxnId="{15A33BEB-C686-4718-A0FD-DEE95FD1D440}">
      <dgm:prSet/>
      <dgm:spPr/>
      <dgm:t>
        <a:bodyPr/>
        <a:lstStyle/>
        <a:p>
          <a:endParaRPr lang="el-GR"/>
        </a:p>
      </dgm:t>
    </dgm:pt>
    <dgm:pt modelId="{FA2E4628-5CA8-44E0-B619-48ADFCF25FDE}">
      <dgm:prSet phldrT="[Κείμενο]"/>
      <dgm:spPr/>
      <dgm:t>
        <a:bodyPr/>
        <a:lstStyle/>
        <a:p>
          <a:r>
            <a:rPr lang="el-GR" dirty="0" smtClean="0"/>
            <a:t>Χαρακτηριστικά του ατόμου αναπτύσσονται:</a:t>
          </a:r>
          <a:endParaRPr lang="el-GR" dirty="0"/>
        </a:p>
      </dgm:t>
    </dgm:pt>
    <dgm:pt modelId="{439A9576-0BBF-48C0-AD61-90B4B93D6D17}" type="parTrans" cxnId="{29F05798-E2BF-4DDB-8A6A-2FF5C23CF558}">
      <dgm:prSet/>
      <dgm:spPr/>
      <dgm:t>
        <a:bodyPr/>
        <a:lstStyle/>
        <a:p>
          <a:endParaRPr lang="el-GR"/>
        </a:p>
      </dgm:t>
    </dgm:pt>
    <dgm:pt modelId="{C355F095-933C-4B0E-9F90-C9831B75F3B9}" type="sibTrans" cxnId="{29F05798-E2BF-4DDB-8A6A-2FF5C23CF558}">
      <dgm:prSet/>
      <dgm:spPr/>
      <dgm:t>
        <a:bodyPr/>
        <a:lstStyle/>
        <a:p>
          <a:endParaRPr lang="el-GR"/>
        </a:p>
      </dgm:t>
    </dgm:pt>
    <dgm:pt modelId="{745DB9C5-BE9F-4B73-9DDB-DC128D6655EA}">
      <dgm:prSet phldrT="[Κείμενο]"/>
      <dgm:spPr/>
      <dgm:t>
        <a:bodyPr/>
        <a:lstStyle/>
        <a:p>
          <a:r>
            <a:rPr lang="el-GR" dirty="0" smtClean="0"/>
            <a:t>Από τις ευκαιρίες που παρέχει το περιβάλλον μέσα στο οποίο κινείται.</a:t>
          </a:r>
          <a:endParaRPr lang="el-GR" dirty="0"/>
        </a:p>
      </dgm:t>
    </dgm:pt>
    <dgm:pt modelId="{9A1BF8A9-AC4B-45F7-8233-3E6AFAF70A1A}" type="parTrans" cxnId="{E5338BF0-F1CB-470B-BE97-A03209702FB2}">
      <dgm:prSet/>
      <dgm:spPr/>
      <dgm:t>
        <a:bodyPr/>
        <a:lstStyle/>
        <a:p>
          <a:endParaRPr lang="el-GR"/>
        </a:p>
      </dgm:t>
    </dgm:pt>
    <dgm:pt modelId="{663774EB-D6A1-4E40-A6A6-A17B312D3CAA}" type="sibTrans" cxnId="{E5338BF0-F1CB-470B-BE97-A03209702FB2}">
      <dgm:prSet/>
      <dgm:spPr/>
      <dgm:t>
        <a:bodyPr/>
        <a:lstStyle/>
        <a:p>
          <a:endParaRPr lang="el-GR"/>
        </a:p>
      </dgm:t>
    </dgm:pt>
    <dgm:pt modelId="{E5FC75D9-ABFA-48C5-B2FD-CA3D3F58C074}">
      <dgm:prSet phldrT="[Κείμενο]"/>
      <dgm:spPr/>
      <dgm:t>
        <a:bodyPr/>
        <a:lstStyle/>
        <a:p>
          <a:r>
            <a:rPr lang="el-GR" dirty="0" smtClean="0"/>
            <a:t>Προσωπικές ιδιαιτερότητες</a:t>
          </a:r>
          <a:endParaRPr lang="el-GR" dirty="0"/>
        </a:p>
      </dgm:t>
    </dgm:pt>
    <dgm:pt modelId="{4878BFD7-C94C-4801-9ABC-064BE39FE2B7}" type="parTrans" cxnId="{B2AFB7C1-4A7A-494C-A5DF-0BCFC93CB993}">
      <dgm:prSet/>
      <dgm:spPr/>
      <dgm:t>
        <a:bodyPr/>
        <a:lstStyle/>
        <a:p>
          <a:endParaRPr lang="el-GR"/>
        </a:p>
      </dgm:t>
    </dgm:pt>
    <dgm:pt modelId="{5FB9C5EE-4CF8-4B1D-8841-2774BF90D3FF}" type="sibTrans" cxnId="{B2AFB7C1-4A7A-494C-A5DF-0BCFC93CB993}">
      <dgm:prSet/>
      <dgm:spPr/>
      <dgm:t>
        <a:bodyPr/>
        <a:lstStyle/>
        <a:p>
          <a:endParaRPr lang="el-GR"/>
        </a:p>
      </dgm:t>
    </dgm:pt>
    <dgm:pt modelId="{34AABAC1-6FA6-45D1-B8B5-53A3B9420CD8}" type="pres">
      <dgm:prSet presAssocID="{A925D8D3-35B1-47B7-B4E7-33D2C9B07A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77D45D1-A338-4044-95AC-100C91445A2F}" type="pres">
      <dgm:prSet presAssocID="{16E2FCA3-DEF3-4430-B54C-CE350E04FB0B}" presName="root" presStyleCnt="0"/>
      <dgm:spPr/>
    </dgm:pt>
    <dgm:pt modelId="{FBAF119E-FA7F-4F49-8AB0-B8762DAAAE4D}" type="pres">
      <dgm:prSet presAssocID="{16E2FCA3-DEF3-4430-B54C-CE350E04FB0B}" presName="rootComposite" presStyleCnt="0"/>
      <dgm:spPr/>
    </dgm:pt>
    <dgm:pt modelId="{3FD0CB6F-289E-4412-8935-1FC31191FD52}" type="pres">
      <dgm:prSet presAssocID="{16E2FCA3-DEF3-4430-B54C-CE350E04FB0B}" presName="rootText" presStyleLbl="node1" presStyleIdx="0" presStyleCnt="2"/>
      <dgm:spPr/>
      <dgm:t>
        <a:bodyPr/>
        <a:lstStyle/>
        <a:p>
          <a:endParaRPr lang="el-GR"/>
        </a:p>
      </dgm:t>
    </dgm:pt>
    <dgm:pt modelId="{B9D6746B-6C5E-47CF-B99C-42D72AD03F4D}" type="pres">
      <dgm:prSet presAssocID="{16E2FCA3-DEF3-4430-B54C-CE350E04FB0B}" presName="rootConnector" presStyleLbl="node1" presStyleIdx="0" presStyleCnt="2"/>
      <dgm:spPr/>
      <dgm:t>
        <a:bodyPr/>
        <a:lstStyle/>
        <a:p>
          <a:endParaRPr lang="el-GR"/>
        </a:p>
      </dgm:t>
    </dgm:pt>
    <dgm:pt modelId="{69BF844F-1B09-4574-B413-FFB886C99C38}" type="pres">
      <dgm:prSet presAssocID="{16E2FCA3-DEF3-4430-B54C-CE350E04FB0B}" presName="childShape" presStyleCnt="0"/>
      <dgm:spPr/>
    </dgm:pt>
    <dgm:pt modelId="{77AAE28C-5149-4802-8286-B87F91F34E61}" type="pres">
      <dgm:prSet presAssocID="{8ABA0D01-9B28-423B-9D90-B4B18FB7035E}" presName="Name13" presStyleLbl="parChTrans1D2" presStyleIdx="0" presStyleCnt="4"/>
      <dgm:spPr/>
      <dgm:t>
        <a:bodyPr/>
        <a:lstStyle/>
        <a:p>
          <a:endParaRPr lang="el-GR"/>
        </a:p>
      </dgm:t>
    </dgm:pt>
    <dgm:pt modelId="{8F6406BD-4ECD-4175-A93C-BD1F65F886EB}" type="pres">
      <dgm:prSet presAssocID="{439553D3-7134-4BB1-91DE-6688DD723FC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0930E4-57E6-4FC0-BCC9-11BA2D11AA64}" type="pres">
      <dgm:prSet presAssocID="{30A8DDE7-715C-4B63-AA27-8A7DE8E48608}" presName="Name13" presStyleLbl="parChTrans1D2" presStyleIdx="1" presStyleCnt="4"/>
      <dgm:spPr/>
      <dgm:t>
        <a:bodyPr/>
        <a:lstStyle/>
        <a:p>
          <a:endParaRPr lang="el-GR"/>
        </a:p>
      </dgm:t>
    </dgm:pt>
    <dgm:pt modelId="{EEDA0662-CCEC-4FCD-ABF7-3A5E7205332C}" type="pres">
      <dgm:prSet presAssocID="{B2D28870-480F-4611-9560-DCC0DB28397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31B5EC-CD91-4411-AB39-0F6D08B54239}" type="pres">
      <dgm:prSet presAssocID="{4878BFD7-C94C-4801-9ABC-064BE39FE2B7}" presName="Name13" presStyleLbl="parChTrans1D2" presStyleIdx="2" presStyleCnt="4"/>
      <dgm:spPr/>
      <dgm:t>
        <a:bodyPr/>
        <a:lstStyle/>
        <a:p>
          <a:endParaRPr lang="el-GR"/>
        </a:p>
      </dgm:t>
    </dgm:pt>
    <dgm:pt modelId="{26B62A5D-FA32-4206-9D16-A5FE4CDA3B08}" type="pres">
      <dgm:prSet presAssocID="{E5FC75D9-ABFA-48C5-B2FD-CA3D3F58C07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1DF38-5D8F-4A41-A04D-E88AAE304F48}" type="pres">
      <dgm:prSet presAssocID="{FA2E4628-5CA8-44E0-B619-48ADFCF25FDE}" presName="root" presStyleCnt="0"/>
      <dgm:spPr/>
    </dgm:pt>
    <dgm:pt modelId="{1CED3BE4-A388-4DF3-8836-A8D589C6BED4}" type="pres">
      <dgm:prSet presAssocID="{FA2E4628-5CA8-44E0-B619-48ADFCF25FDE}" presName="rootComposite" presStyleCnt="0"/>
      <dgm:spPr/>
    </dgm:pt>
    <dgm:pt modelId="{21C1EFF1-E1F1-4C8F-8B6D-215EC2E09606}" type="pres">
      <dgm:prSet presAssocID="{FA2E4628-5CA8-44E0-B619-48ADFCF25FDE}" presName="rootText" presStyleLbl="node1" presStyleIdx="1" presStyleCnt="2"/>
      <dgm:spPr/>
      <dgm:t>
        <a:bodyPr/>
        <a:lstStyle/>
        <a:p>
          <a:endParaRPr lang="el-GR"/>
        </a:p>
      </dgm:t>
    </dgm:pt>
    <dgm:pt modelId="{35FD98A2-BC4A-4D50-A5C8-CC213B14202F}" type="pres">
      <dgm:prSet presAssocID="{FA2E4628-5CA8-44E0-B619-48ADFCF25FDE}" presName="rootConnector" presStyleLbl="node1" presStyleIdx="1" presStyleCnt="2"/>
      <dgm:spPr/>
      <dgm:t>
        <a:bodyPr/>
        <a:lstStyle/>
        <a:p>
          <a:endParaRPr lang="el-GR"/>
        </a:p>
      </dgm:t>
    </dgm:pt>
    <dgm:pt modelId="{6051A120-3B57-446E-85D7-9DE0F7C37259}" type="pres">
      <dgm:prSet presAssocID="{FA2E4628-5CA8-44E0-B619-48ADFCF25FDE}" presName="childShape" presStyleCnt="0"/>
      <dgm:spPr/>
    </dgm:pt>
    <dgm:pt modelId="{01016257-4FC0-4C47-9FB4-44943048AF4F}" type="pres">
      <dgm:prSet presAssocID="{9A1BF8A9-AC4B-45F7-8233-3E6AFAF70A1A}" presName="Name13" presStyleLbl="parChTrans1D2" presStyleIdx="3" presStyleCnt="4"/>
      <dgm:spPr/>
      <dgm:t>
        <a:bodyPr/>
        <a:lstStyle/>
        <a:p>
          <a:endParaRPr lang="el-GR"/>
        </a:p>
      </dgm:t>
    </dgm:pt>
    <dgm:pt modelId="{2BECF5FF-8553-4B50-BF0E-2D88AA6072CE}" type="pres">
      <dgm:prSet presAssocID="{745DB9C5-BE9F-4B73-9DDB-DC128D6655EA}" presName="childText" presStyleLbl="bgAcc1" presStyleIdx="3" presStyleCnt="4" custScaleY="3011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EFD5FE7-58C5-42DC-9901-E1CFA19A07E6}" type="presOf" srcId="{16E2FCA3-DEF3-4430-B54C-CE350E04FB0B}" destId="{3FD0CB6F-289E-4412-8935-1FC31191FD52}" srcOrd="0" destOrd="0" presId="urn:microsoft.com/office/officeart/2005/8/layout/hierarchy3"/>
    <dgm:cxn modelId="{B8722985-0B84-48B6-8DF6-D371B2A05A10}" type="presOf" srcId="{B2D28870-480F-4611-9560-DCC0DB28397C}" destId="{EEDA0662-CCEC-4FCD-ABF7-3A5E7205332C}" srcOrd="0" destOrd="0" presId="urn:microsoft.com/office/officeart/2005/8/layout/hierarchy3"/>
    <dgm:cxn modelId="{A88521FF-3A31-4761-9AA3-63717D7F750F}" srcId="{16E2FCA3-DEF3-4430-B54C-CE350E04FB0B}" destId="{439553D3-7134-4BB1-91DE-6688DD723FC8}" srcOrd="0" destOrd="0" parTransId="{8ABA0D01-9B28-423B-9D90-B4B18FB7035E}" sibTransId="{31FB4746-6FEA-4F72-B502-1AB5332703A6}"/>
    <dgm:cxn modelId="{BB8FE3D2-6AFD-4E3F-A1D2-7407D6E1DC0F}" srcId="{A925D8D3-35B1-47B7-B4E7-33D2C9B07A3E}" destId="{16E2FCA3-DEF3-4430-B54C-CE350E04FB0B}" srcOrd="0" destOrd="0" parTransId="{12427145-B175-4065-B94E-459189CB1653}" sibTransId="{DDDD03EE-26C1-46A9-8FD1-9C8ECB73B7F6}"/>
    <dgm:cxn modelId="{F60F879B-C490-4230-9745-A975B75CA4A8}" type="presOf" srcId="{9A1BF8A9-AC4B-45F7-8233-3E6AFAF70A1A}" destId="{01016257-4FC0-4C47-9FB4-44943048AF4F}" srcOrd="0" destOrd="0" presId="urn:microsoft.com/office/officeart/2005/8/layout/hierarchy3"/>
    <dgm:cxn modelId="{29F05798-E2BF-4DDB-8A6A-2FF5C23CF558}" srcId="{A925D8D3-35B1-47B7-B4E7-33D2C9B07A3E}" destId="{FA2E4628-5CA8-44E0-B619-48ADFCF25FDE}" srcOrd="1" destOrd="0" parTransId="{439A9576-0BBF-48C0-AD61-90B4B93D6D17}" sibTransId="{C355F095-933C-4B0E-9F90-C9831B75F3B9}"/>
    <dgm:cxn modelId="{52900AC0-2D2D-43FB-93F7-12905BF7D54E}" type="presOf" srcId="{16E2FCA3-DEF3-4430-B54C-CE350E04FB0B}" destId="{B9D6746B-6C5E-47CF-B99C-42D72AD03F4D}" srcOrd="1" destOrd="0" presId="urn:microsoft.com/office/officeart/2005/8/layout/hierarchy3"/>
    <dgm:cxn modelId="{0D2138D4-A807-48D5-A6D4-77FFB270A6B4}" type="presOf" srcId="{4878BFD7-C94C-4801-9ABC-064BE39FE2B7}" destId="{2A31B5EC-CD91-4411-AB39-0F6D08B54239}" srcOrd="0" destOrd="0" presId="urn:microsoft.com/office/officeart/2005/8/layout/hierarchy3"/>
    <dgm:cxn modelId="{B1B3C947-86FC-4DD1-A75F-F8BB41860060}" type="presOf" srcId="{439553D3-7134-4BB1-91DE-6688DD723FC8}" destId="{8F6406BD-4ECD-4175-A93C-BD1F65F886EB}" srcOrd="0" destOrd="0" presId="urn:microsoft.com/office/officeart/2005/8/layout/hierarchy3"/>
    <dgm:cxn modelId="{18FA45E0-66CD-4807-8C8B-AAE180924BD6}" type="presOf" srcId="{FA2E4628-5CA8-44E0-B619-48ADFCF25FDE}" destId="{35FD98A2-BC4A-4D50-A5C8-CC213B14202F}" srcOrd="1" destOrd="0" presId="urn:microsoft.com/office/officeart/2005/8/layout/hierarchy3"/>
    <dgm:cxn modelId="{8781269F-38C4-4876-9AE3-F612374C313F}" type="presOf" srcId="{745DB9C5-BE9F-4B73-9DDB-DC128D6655EA}" destId="{2BECF5FF-8553-4B50-BF0E-2D88AA6072CE}" srcOrd="0" destOrd="0" presId="urn:microsoft.com/office/officeart/2005/8/layout/hierarchy3"/>
    <dgm:cxn modelId="{E5338BF0-F1CB-470B-BE97-A03209702FB2}" srcId="{FA2E4628-5CA8-44E0-B619-48ADFCF25FDE}" destId="{745DB9C5-BE9F-4B73-9DDB-DC128D6655EA}" srcOrd="0" destOrd="0" parTransId="{9A1BF8A9-AC4B-45F7-8233-3E6AFAF70A1A}" sibTransId="{663774EB-D6A1-4E40-A6A6-A17B312D3CAA}"/>
    <dgm:cxn modelId="{76D99766-4949-4739-983F-85E2FA7FCBF2}" type="presOf" srcId="{8ABA0D01-9B28-423B-9D90-B4B18FB7035E}" destId="{77AAE28C-5149-4802-8286-B87F91F34E61}" srcOrd="0" destOrd="0" presId="urn:microsoft.com/office/officeart/2005/8/layout/hierarchy3"/>
    <dgm:cxn modelId="{B2AFB7C1-4A7A-494C-A5DF-0BCFC93CB993}" srcId="{16E2FCA3-DEF3-4430-B54C-CE350E04FB0B}" destId="{E5FC75D9-ABFA-48C5-B2FD-CA3D3F58C074}" srcOrd="2" destOrd="0" parTransId="{4878BFD7-C94C-4801-9ABC-064BE39FE2B7}" sibTransId="{5FB9C5EE-4CF8-4B1D-8841-2774BF90D3FF}"/>
    <dgm:cxn modelId="{6506A3F0-21B9-4F49-B887-C6D5A7CDBF22}" type="presOf" srcId="{30A8DDE7-715C-4B63-AA27-8A7DE8E48608}" destId="{A20930E4-57E6-4FC0-BCC9-11BA2D11AA64}" srcOrd="0" destOrd="0" presId="urn:microsoft.com/office/officeart/2005/8/layout/hierarchy3"/>
    <dgm:cxn modelId="{F29A40FE-0338-41ED-9F88-D1ACB9D615EC}" type="presOf" srcId="{FA2E4628-5CA8-44E0-B619-48ADFCF25FDE}" destId="{21C1EFF1-E1F1-4C8F-8B6D-215EC2E09606}" srcOrd="0" destOrd="0" presId="urn:microsoft.com/office/officeart/2005/8/layout/hierarchy3"/>
    <dgm:cxn modelId="{15A33BEB-C686-4718-A0FD-DEE95FD1D440}" srcId="{16E2FCA3-DEF3-4430-B54C-CE350E04FB0B}" destId="{B2D28870-480F-4611-9560-DCC0DB28397C}" srcOrd="1" destOrd="0" parTransId="{30A8DDE7-715C-4B63-AA27-8A7DE8E48608}" sibTransId="{5FC69679-F7A9-4886-A2A4-CD41D84B1EE7}"/>
    <dgm:cxn modelId="{16921317-D9D7-4F57-98CD-CC1FA2A95B65}" type="presOf" srcId="{A925D8D3-35B1-47B7-B4E7-33D2C9B07A3E}" destId="{34AABAC1-6FA6-45D1-B8B5-53A3B9420CD8}" srcOrd="0" destOrd="0" presId="urn:microsoft.com/office/officeart/2005/8/layout/hierarchy3"/>
    <dgm:cxn modelId="{2CF01109-7693-429C-B73E-CA3FC1C85AE3}" type="presOf" srcId="{E5FC75D9-ABFA-48C5-B2FD-CA3D3F58C074}" destId="{26B62A5D-FA32-4206-9D16-A5FE4CDA3B08}" srcOrd="0" destOrd="0" presId="urn:microsoft.com/office/officeart/2005/8/layout/hierarchy3"/>
    <dgm:cxn modelId="{4886CFCE-E9A8-4D89-ACF1-F8641568D7AF}" type="presParOf" srcId="{34AABAC1-6FA6-45D1-B8B5-53A3B9420CD8}" destId="{F77D45D1-A338-4044-95AC-100C91445A2F}" srcOrd="0" destOrd="0" presId="urn:microsoft.com/office/officeart/2005/8/layout/hierarchy3"/>
    <dgm:cxn modelId="{6B07A916-901A-4EE3-B767-D54EC348A07E}" type="presParOf" srcId="{F77D45D1-A338-4044-95AC-100C91445A2F}" destId="{FBAF119E-FA7F-4F49-8AB0-B8762DAAAE4D}" srcOrd="0" destOrd="0" presId="urn:microsoft.com/office/officeart/2005/8/layout/hierarchy3"/>
    <dgm:cxn modelId="{E1DB9C16-F73D-41AF-A110-1BB048FBCD44}" type="presParOf" srcId="{FBAF119E-FA7F-4F49-8AB0-B8762DAAAE4D}" destId="{3FD0CB6F-289E-4412-8935-1FC31191FD52}" srcOrd="0" destOrd="0" presId="urn:microsoft.com/office/officeart/2005/8/layout/hierarchy3"/>
    <dgm:cxn modelId="{51475EE4-A48F-4EAC-83EE-8F765FBCCD07}" type="presParOf" srcId="{FBAF119E-FA7F-4F49-8AB0-B8762DAAAE4D}" destId="{B9D6746B-6C5E-47CF-B99C-42D72AD03F4D}" srcOrd="1" destOrd="0" presId="urn:microsoft.com/office/officeart/2005/8/layout/hierarchy3"/>
    <dgm:cxn modelId="{92E98D22-CEE4-4544-9A90-E82B8D8D2B05}" type="presParOf" srcId="{F77D45D1-A338-4044-95AC-100C91445A2F}" destId="{69BF844F-1B09-4574-B413-FFB886C99C38}" srcOrd="1" destOrd="0" presId="urn:microsoft.com/office/officeart/2005/8/layout/hierarchy3"/>
    <dgm:cxn modelId="{8ED3102B-AF16-45CC-A02B-ACE6145578B2}" type="presParOf" srcId="{69BF844F-1B09-4574-B413-FFB886C99C38}" destId="{77AAE28C-5149-4802-8286-B87F91F34E61}" srcOrd="0" destOrd="0" presId="urn:microsoft.com/office/officeart/2005/8/layout/hierarchy3"/>
    <dgm:cxn modelId="{2E080F79-5E23-4D12-9057-3AD36942F4DA}" type="presParOf" srcId="{69BF844F-1B09-4574-B413-FFB886C99C38}" destId="{8F6406BD-4ECD-4175-A93C-BD1F65F886EB}" srcOrd="1" destOrd="0" presId="urn:microsoft.com/office/officeart/2005/8/layout/hierarchy3"/>
    <dgm:cxn modelId="{963FE9E1-46C2-481B-8CFC-D1571094EC35}" type="presParOf" srcId="{69BF844F-1B09-4574-B413-FFB886C99C38}" destId="{A20930E4-57E6-4FC0-BCC9-11BA2D11AA64}" srcOrd="2" destOrd="0" presId="urn:microsoft.com/office/officeart/2005/8/layout/hierarchy3"/>
    <dgm:cxn modelId="{D597C2A0-7A37-461A-A09A-EC14BF391710}" type="presParOf" srcId="{69BF844F-1B09-4574-B413-FFB886C99C38}" destId="{EEDA0662-CCEC-4FCD-ABF7-3A5E7205332C}" srcOrd="3" destOrd="0" presId="urn:microsoft.com/office/officeart/2005/8/layout/hierarchy3"/>
    <dgm:cxn modelId="{F9668106-9B60-46CA-AA76-DB147A5F3D27}" type="presParOf" srcId="{69BF844F-1B09-4574-B413-FFB886C99C38}" destId="{2A31B5EC-CD91-4411-AB39-0F6D08B54239}" srcOrd="4" destOrd="0" presId="urn:microsoft.com/office/officeart/2005/8/layout/hierarchy3"/>
    <dgm:cxn modelId="{AEE96EAD-DF7F-4F7F-9B21-89EBD478219B}" type="presParOf" srcId="{69BF844F-1B09-4574-B413-FFB886C99C38}" destId="{26B62A5D-FA32-4206-9D16-A5FE4CDA3B08}" srcOrd="5" destOrd="0" presId="urn:microsoft.com/office/officeart/2005/8/layout/hierarchy3"/>
    <dgm:cxn modelId="{7D78A868-5020-485B-BACF-E46F9D4E0771}" type="presParOf" srcId="{34AABAC1-6FA6-45D1-B8B5-53A3B9420CD8}" destId="{2F11DF38-5D8F-4A41-A04D-E88AAE304F48}" srcOrd="1" destOrd="0" presId="urn:microsoft.com/office/officeart/2005/8/layout/hierarchy3"/>
    <dgm:cxn modelId="{3FE63374-4EAA-48BB-B59F-156C954EEA80}" type="presParOf" srcId="{2F11DF38-5D8F-4A41-A04D-E88AAE304F48}" destId="{1CED3BE4-A388-4DF3-8836-A8D589C6BED4}" srcOrd="0" destOrd="0" presId="urn:microsoft.com/office/officeart/2005/8/layout/hierarchy3"/>
    <dgm:cxn modelId="{7A43F256-1FC8-4162-978E-EA98692A9321}" type="presParOf" srcId="{1CED3BE4-A388-4DF3-8836-A8D589C6BED4}" destId="{21C1EFF1-E1F1-4C8F-8B6D-215EC2E09606}" srcOrd="0" destOrd="0" presId="urn:microsoft.com/office/officeart/2005/8/layout/hierarchy3"/>
    <dgm:cxn modelId="{D74D51A0-45D6-45E0-B06F-F9BF483BB915}" type="presParOf" srcId="{1CED3BE4-A388-4DF3-8836-A8D589C6BED4}" destId="{35FD98A2-BC4A-4D50-A5C8-CC213B14202F}" srcOrd="1" destOrd="0" presId="urn:microsoft.com/office/officeart/2005/8/layout/hierarchy3"/>
    <dgm:cxn modelId="{DB3AAED8-E2AA-42B0-921D-CEA1EA260ACA}" type="presParOf" srcId="{2F11DF38-5D8F-4A41-A04D-E88AAE304F48}" destId="{6051A120-3B57-446E-85D7-9DE0F7C37259}" srcOrd="1" destOrd="0" presId="urn:microsoft.com/office/officeart/2005/8/layout/hierarchy3"/>
    <dgm:cxn modelId="{E4242F00-FBE3-41CC-BEB0-469337365FB8}" type="presParOf" srcId="{6051A120-3B57-446E-85D7-9DE0F7C37259}" destId="{01016257-4FC0-4C47-9FB4-44943048AF4F}" srcOrd="0" destOrd="0" presId="urn:microsoft.com/office/officeart/2005/8/layout/hierarchy3"/>
    <dgm:cxn modelId="{7C1DAADE-EC8A-45F8-B32E-989D5D56DDB6}" type="presParOf" srcId="{6051A120-3B57-446E-85D7-9DE0F7C37259}" destId="{2BECF5FF-8553-4B50-BF0E-2D88AA6072CE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42D55-6D76-4581-B57C-A2B907455565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</dgm:pt>
    <dgm:pt modelId="{F4736B07-46B0-414D-A27B-F71C886CA96E}">
      <dgm:prSet phldrT="[Κείμενο]"/>
      <dgm:spPr/>
      <dgm:t>
        <a:bodyPr/>
        <a:lstStyle/>
        <a:p>
          <a:r>
            <a:rPr lang="el-GR" dirty="0" smtClean="0"/>
            <a:t>Στάσεις</a:t>
          </a:r>
          <a:endParaRPr lang="el-GR" dirty="0"/>
        </a:p>
      </dgm:t>
    </dgm:pt>
    <dgm:pt modelId="{11C7095F-CB04-479B-9488-CD05A40F7147}" type="parTrans" cxnId="{392E88FE-B54B-48F6-9391-5CA12910139E}">
      <dgm:prSet/>
      <dgm:spPr/>
      <dgm:t>
        <a:bodyPr/>
        <a:lstStyle/>
        <a:p>
          <a:endParaRPr lang="el-GR"/>
        </a:p>
      </dgm:t>
    </dgm:pt>
    <dgm:pt modelId="{E1DE29B4-FA15-40BA-B6FA-D74481D084AE}" type="sibTrans" cxnId="{392E88FE-B54B-48F6-9391-5CA12910139E}">
      <dgm:prSet/>
      <dgm:spPr/>
      <dgm:t>
        <a:bodyPr/>
        <a:lstStyle/>
        <a:p>
          <a:endParaRPr lang="el-GR"/>
        </a:p>
      </dgm:t>
    </dgm:pt>
    <dgm:pt modelId="{83DEADE3-561C-4350-9C5B-D3A65115D4F2}">
      <dgm:prSet phldrT="[Κείμενο]"/>
      <dgm:spPr/>
      <dgm:t>
        <a:bodyPr/>
        <a:lstStyle/>
        <a:p>
          <a:r>
            <a:rPr lang="el-GR" dirty="0" smtClean="0"/>
            <a:t>Γνώσεις</a:t>
          </a:r>
          <a:endParaRPr lang="el-GR" dirty="0"/>
        </a:p>
      </dgm:t>
    </dgm:pt>
    <dgm:pt modelId="{206EA5AF-12A7-4539-80D5-BEF8B9925372}" type="parTrans" cxnId="{79D113BD-2C5B-4BAF-8F52-8333D738E065}">
      <dgm:prSet/>
      <dgm:spPr/>
      <dgm:t>
        <a:bodyPr/>
        <a:lstStyle/>
        <a:p>
          <a:endParaRPr lang="el-GR"/>
        </a:p>
      </dgm:t>
    </dgm:pt>
    <dgm:pt modelId="{D11BFB01-F7FA-49F7-B214-547CF58D5F22}" type="sibTrans" cxnId="{79D113BD-2C5B-4BAF-8F52-8333D738E065}">
      <dgm:prSet/>
      <dgm:spPr/>
      <dgm:t>
        <a:bodyPr/>
        <a:lstStyle/>
        <a:p>
          <a:endParaRPr lang="el-GR"/>
        </a:p>
      </dgm:t>
    </dgm:pt>
    <dgm:pt modelId="{AD3E60CC-83F3-4137-B9D3-C14D96CE2D7B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72B7DA65-858A-4580-BC24-39B7832B501B}" type="parTrans" cxnId="{60AB66B7-8092-409A-9CB0-75840434DF3D}">
      <dgm:prSet/>
      <dgm:spPr/>
      <dgm:t>
        <a:bodyPr/>
        <a:lstStyle/>
        <a:p>
          <a:endParaRPr lang="el-GR"/>
        </a:p>
      </dgm:t>
    </dgm:pt>
    <dgm:pt modelId="{791A279A-0FFF-44F7-9C09-9E139D45DEAE}" type="sibTrans" cxnId="{60AB66B7-8092-409A-9CB0-75840434DF3D}">
      <dgm:prSet/>
      <dgm:spPr/>
      <dgm:t>
        <a:bodyPr/>
        <a:lstStyle/>
        <a:p>
          <a:endParaRPr lang="el-GR"/>
        </a:p>
      </dgm:t>
    </dgm:pt>
    <dgm:pt modelId="{6D8DF0EE-323E-49AD-9EBC-227B0DD9701F}">
      <dgm:prSet phldrT="[Κείμενο]"/>
      <dgm:spPr/>
      <dgm:t>
        <a:bodyPr/>
        <a:lstStyle/>
        <a:p>
          <a:r>
            <a:rPr lang="el-GR" dirty="0" smtClean="0"/>
            <a:t>Επαγγελματική Ικανότητα</a:t>
          </a:r>
          <a:endParaRPr lang="el-GR" dirty="0"/>
        </a:p>
      </dgm:t>
    </dgm:pt>
    <dgm:pt modelId="{516244D8-23DF-4B12-95EC-12EB551655DA}" type="parTrans" cxnId="{2833207B-6D42-434E-97E3-FC0ABF24B0F3}">
      <dgm:prSet/>
      <dgm:spPr/>
      <dgm:t>
        <a:bodyPr/>
        <a:lstStyle/>
        <a:p>
          <a:endParaRPr lang="el-GR"/>
        </a:p>
      </dgm:t>
    </dgm:pt>
    <dgm:pt modelId="{31D5A7B8-4BBA-4C5B-B483-BD8AD7755DA1}" type="sibTrans" cxnId="{2833207B-6D42-434E-97E3-FC0ABF24B0F3}">
      <dgm:prSet/>
      <dgm:spPr/>
      <dgm:t>
        <a:bodyPr/>
        <a:lstStyle/>
        <a:p>
          <a:endParaRPr lang="el-GR"/>
        </a:p>
      </dgm:t>
    </dgm:pt>
    <dgm:pt modelId="{9E2CF35A-F3E7-4128-87BB-C29D640D3984}" type="pres">
      <dgm:prSet presAssocID="{7B042D55-6D76-4581-B57C-A2B907455565}" presName="Name0" presStyleCnt="0">
        <dgm:presLayoutVars>
          <dgm:chMax val="4"/>
          <dgm:resizeHandles val="exact"/>
        </dgm:presLayoutVars>
      </dgm:prSet>
      <dgm:spPr/>
    </dgm:pt>
    <dgm:pt modelId="{D8F739DC-8C17-4C19-82F9-55166D44FECB}" type="pres">
      <dgm:prSet presAssocID="{7B042D55-6D76-4581-B57C-A2B907455565}" presName="ellipse" presStyleLbl="trBgShp" presStyleIdx="0" presStyleCnt="1"/>
      <dgm:spPr/>
    </dgm:pt>
    <dgm:pt modelId="{E5CAB7CA-0F58-47FA-AB84-5E81E2E2B12E}" type="pres">
      <dgm:prSet presAssocID="{7B042D55-6D76-4581-B57C-A2B907455565}" presName="arrow1" presStyleLbl="fgShp" presStyleIdx="0" presStyleCnt="1"/>
      <dgm:spPr/>
    </dgm:pt>
    <dgm:pt modelId="{99B32137-81DB-4C6D-ACEB-496CCD25F86A}" type="pres">
      <dgm:prSet presAssocID="{7B042D55-6D76-4581-B57C-A2B90745556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12E539-9773-4582-A83E-B732E91C2E5D}" type="pres">
      <dgm:prSet presAssocID="{83DEADE3-561C-4350-9C5B-D3A65115D4F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6C5F5D-48DB-4BFE-9253-8E9F56AAFC17}" type="pres">
      <dgm:prSet presAssocID="{AD3E60CC-83F3-4137-B9D3-C14D96CE2D7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F27400-6B99-4411-9C45-4492263ED5C6}" type="pres">
      <dgm:prSet presAssocID="{6D8DF0EE-323E-49AD-9EBC-227B0DD9701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81DA47-3134-43CB-B78B-D1B4BDB5476C}" type="pres">
      <dgm:prSet presAssocID="{7B042D55-6D76-4581-B57C-A2B907455565}" presName="funnel" presStyleLbl="trAlignAcc1" presStyleIdx="0" presStyleCnt="1"/>
      <dgm:spPr/>
    </dgm:pt>
  </dgm:ptLst>
  <dgm:cxnLst>
    <dgm:cxn modelId="{EC1044B7-336D-48D4-831D-4EF1FEDD215D}" type="presOf" srcId="{6D8DF0EE-323E-49AD-9EBC-227B0DD9701F}" destId="{99B32137-81DB-4C6D-ACEB-496CCD25F86A}" srcOrd="0" destOrd="0" presId="urn:microsoft.com/office/officeart/2005/8/layout/funnel1"/>
    <dgm:cxn modelId="{008E5CCB-7902-4EB9-9828-3359FB6F75AC}" type="presOf" srcId="{83DEADE3-561C-4350-9C5B-D3A65115D4F2}" destId="{8B6C5F5D-48DB-4BFE-9253-8E9F56AAFC17}" srcOrd="0" destOrd="0" presId="urn:microsoft.com/office/officeart/2005/8/layout/funnel1"/>
    <dgm:cxn modelId="{2833207B-6D42-434E-97E3-FC0ABF24B0F3}" srcId="{7B042D55-6D76-4581-B57C-A2B907455565}" destId="{6D8DF0EE-323E-49AD-9EBC-227B0DD9701F}" srcOrd="3" destOrd="0" parTransId="{516244D8-23DF-4B12-95EC-12EB551655DA}" sibTransId="{31D5A7B8-4BBA-4C5B-B483-BD8AD7755DA1}"/>
    <dgm:cxn modelId="{1CD97915-4BD7-448E-8C5B-81C13D43872A}" type="presOf" srcId="{AD3E60CC-83F3-4137-B9D3-C14D96CE2D7B}" destId="{1712E539-9773-4582-A83E-B732E91C2E5D}" srcOrd="0" destOrd="0" presId="urn:microsoft.com/office/officeart/2005/8/layout/funnel1"/>
    <dgm:cxn modelId="{79D113BD-2C5B-4BAF-8F52-8333D738E065}" srcId="{7B042D55-6D76-4581-B57C-A2B907455565}" destId="{83DEADE3-561C-4350-9C5B-D3A65115D4F2}" srcOrd="1" destOrd="0" parTransId="{206EA5AF-12A7-4539-80D5-BEF8B9925372}" sibTransId="{D11BFB01-F7FA-49F7-B214-547CF58D5F22}"/>
    <dgm:cxn modelId="{DFE43231-5B41-4D2E-BDCA-ECBFB9B6AF5E}" type="presOf" srcId="{F4736B07-46B0-414D-A27B-F71C886CA96E}" destId="{EBF27400-6B99-4411-9C45-4492263ED5C6}" srcOrd="0" destOrd="0" presId="urn:microsoft.com/office/officeart/2005/8/layout/funnel1"/>
    <dgm:cxn modelId="{392E88FE-B54B-48F6-9391-5CA12910139E}" srcId="{7B042D55-6D76-4581-B57C-A2B907455565}" destId="{F4736B07-46B0-414D-A27B-F71C886CA96E}" srcOrd="0" destOrd="0" parTransId="{11C7095F-CB04-479B-9488-CD05A40F7147}" sibTransId="{E1DE29B4-FA15-40BA-B6FA-D74481D084AE}"/>
    <dgm:cxn modelId="{B5E2D5BA-A9FD-4B4B-A8DB-77554B601D10}" type="presOf" srcId="{7B042D55-6D76-4581-B57C-A2B907455565}" destId="{9E2CF35A-F3E7-4128-87BB-C29D640D3984}" srcOrd="0" destOrd="0" presId="urn:microsoft.com/office/officeart/2005/8/layout/funnel1"/>
    <dgm:cxn modelId="{60AB66B7-8092-409A-9CB0-75840434DF3D}" srcId="{7B042D55-6D76-4581-B57C-A2B907455565}" destId="{AD3E60CC-83F3-4137-B9D3-C14D96CE2D7B}" srcOrd="2" destOrd="0" parTransId="{72B7DA65-858A-4580-BC24-39B7832B501B}" sibTransId="{791A279A-0FFF-44F7-9C09-9E139D45DEAE}"/>
    <dgm:cxn modelId="{A9B2E7B9-76E6-4AFF-BDD8-E907C7FCD9F8}" type="presParOf" srcId="{9E2CF35A-F3E7-4128-87BB-C29D640D3984}" destId="{D8F739DC-8C17-4C19-82F9-55166D44FECB}" srcOrd="0" destOrd="0" presId="urn:microsoft.com/office/officeart/2005/8/layout/funnel1"/>
    <dgm:cxn modelId="{E3B259CD-C1EF-4F1E-A50E-5B700B2066DC}" type="presParOf" srcId="{9E2CF35A-F3E7-4128-87BB-C29D640D3984}" destId="{E5CAB7CA-0F58-47FA-AB84-5E81E2E2B12E}" srcOrd="1" destOrd="0" presId="urn:microsoft.com/office/officeart/2005/8/layout/funnel1"/>
    <dgm:cxn modelId="{71DE75BC-99A5-4F47-91A5-E9D2A0D6959B}" type="presParOf" srcId="{9E2CF35A-F3E7-4128-87BB-C29D640D3984}" destId="{99B32137-81DB-4C6D-ACEB-496CCD25F86A}" srcOrd="2" destOrd="0" presId="urn:microsoft.com/office/officeart/2005/8/layout/funnel1"/>
    <dgm:cxn modelId="{2D22C7DC-B30E-4C74-AE87-0A0ABFEA38FE}" type="presParOf" srcId="{9E2CF35A-F3E7-4128-87BB-C29D640D3984}" destId="{1712E539-9773-4582-A83E-B732E91C2E5D}" srcOrd="3" destOrd="0" presId="urn:microsoft.com/office/officeart/2005/8/layout/funnel1"/>
    <dgm:cxn modelId="{DE157AF6-6452-4CC4-AEDB-93D0DB60FEBB}" type="presParOf" srcId="{9E2CF35A-F3E7-4128-87BB-C29D640D3984}" destId="{8B6C5F5D-48DB-4BFE-9253-8E9F56AAFC17}" srcOrd="4" destOrd="0" presId="urn:microsoft.com/office/officeart/2005/8/layout/funnel1"/>
    <dgm:cxn modelId="{687D4E8C-EB13-4271-A08F-B11D90C14835}" type="presParOf" srcId="{9E2CF35A-F3E7-4128-87BB-C29D640D3984}" destId="{EBF27400-6B99-4411-9C45-4492263ED5C6}" srcOrd="5" destOrd="0" presId="urn:microsoft.com/office/officeart/2005/8/layout/funnel1"/>
    <dgm:cxn modelId="{2C478615-6CC6-4D67-AC11-99CD0BA9541B}" type="presParOf" srcId="{9E2CF35A-F3E7-4128-87BB-C29D640D3984}" destId="{7581DA47-3134-43CB-B78B-D1B4BDB5476C}" srcOrd="6" destOrd="0" presId="urn:microsoft.com/office/officeart/2005/8/layout/funne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A9219-2B41-4E7A-967D-3C9815CD82DA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D0B4C63-A94B-4EC8-A73F-D45FB9DAC0E0}">
      <dgm:prSet phldrT="[Κείμενο]"/>
      <dgm:spPr/>
      <dgm:t>
        <a:bodyPr/>
        <a:lstStyle/>
        <a:p>
          <a:r>
            <a:rPr lang="el-GR" dirty="0" smtClean="0"/>
            <a:t>Στο πλαίσιο του επαγγέλματος.</a:t>
          </a:r>
          <a:endParaRPr lang="el-GR" dirty="0"/>
        </a:p>
      </dgm:t>
    </dgm:pt>
    <dgm:pt modelId="{6F6587A6-0345-4B8E-BB14-509508753D14}" type="parTrans" cxnId="{CF579F5A-F64D-4CFC-AC10-46A0B3C66D10}">
      <dgm:prSet/>
      <dgm:spPr/>
      <dgm:t>
        <a:bodyPr/>
        <a:lstStyle/>
        <a:p>
          <a:endParaRPr lang="el-GR"/>
        </a:p>
      </dgm:t>
    </dgm:pt>
    <dgm:pt modelId="{545910A0-EA50-48AA-A60E-0ED1C9604E81}" type="sibTrans" cxnId="{CF579F5A-F64D-4CFC-AC10-46A0B3C66D10}">
      <dgm:prSet/>
      <dgm:spPr/>
      <dgm:t>
        <a:bodyPr/>
        <a:lstStyle/>
        <a:p>
          <a:endParaRPr lang="el-GR"/>
        </a:p>
      </dgm:t>
    </dgm:pt>
    <dgm:pt modelId="{76DBF20C-04D3-4C8E-9666-9012F22F1149}">
      <dgm:prSet phldrT="[Κείμενο]"/>
      <dgm:spPr/>
      <dgm:t>
        <a:bodyPr/>
        <a:lstStyle/>
        <a:p>
          <a:r>
            <a:rPr lang="el-GR" dirty="0" smtClean="0"/>
            <a:t>Ικανότητες:</a:t>
          </a:r>
          <a:endParaRPr lang="el-GR" dirty="0"/>
        </a:p>
      </dgm:t>
    </dgm:pt>
    <dgm:pt modelId="{C2E06273-00E4-4B2C-BF98-CC4C3CEE6A16}" type="parTrans" cxnId="{9255F0FE-4346-4F76-B479-154AD4F60EDB}">
      <dgm:prSet/>
      <dgm:spPr/>
      <dgm:t>
        <a:bodyPr/>
        <a:lstStyle/>
        <a:p>
          <a:endParaRPr lang="el-GR"/>
        </a:p>
      </dgm:t>
    </dgm:pt>
    <dgm:pt modelId="{B952659F-98C2-4F40-9D8A-2276AED0D5E0}" type="sibTrans" cxnId="{9255F0FE-4346-4F76-B479-154AD4F60EDB}">
      <dgm:prSet/>
      <dgm:spPr/>
      <dgm:t>
        <a:bodyPr/>
        <a:lstStyle/>
        <a:p>
          <a:endParaRPr lang="el-GR"/>
        </a:p>
      </dgm:t>
    </dgm:pt>
    <dgm:pt modelId="{D01559AC-6C11-4738-AD01-BA9D157D3B52}">
      <dgm:prSet phldrT="[Κείμενο]"/>
      <dgm:spPr/>
      <dgm:t>
        <a:bodyPr/>
        <a:lstStyle/>
        <a:p>
          <a:r>
            <a:rPr lang="el-GR" dirty="0" smtClean="0"/>
            <a:t>Είναι τα τυπικά προσόντα για να καταλάβει μια επαγγελματική θέση και η δυνατότητα μεταφοράς δεξιοτήτων και γνώσεων σε ένα νέο επαγγελματικό περιβάλλον.</a:t>
          </a:r>
          <a:endParaRPr lang="el-GR" dirty="0"/>
        </a:p>
      </dgm:t>
    </dgm:pt>
    <dgm:pt modelId="{3B591E7B-FD9B-4947-9AFF-121AC84D70FB}" type="parTrans" cxnId="{D9BC5FEF-06EE-4472-8D96-E98B82F859EA}">
      <dgm:prSet/>
      <dgm:spPr/>
      <dgm:t>
        <a:bodyPr/>
        <a:lstStyle/>
        <a:p>
          <a:endParaRPr lang="el-GR"/>
        </a:p>
      </dgm:t>
    </dgm:pt>
    <dgm:pt modelId="{46427215-2DAD-40E0-8B67-72B2DB0C19C3}" type="sibTrans" cxnId="{D9BC5FEF-06EE-4472-8D96-E98B82F859EA}">
      <dgm:prSet/>
      <dgm:spPr/>
      <dgm:t>
        <a:bodyPr/>
        <a:lstStyle/>
        <a:p>
          <a:endParaRPr lang="el-GR"/>
        </a:p>
      </dgm:t>
    </dgm:pt>
    <dgm:pt modelId="{5EF05766-0D7F-4E54-A969-EC4515FDAFFE}" type="pres">
      <dgm:prSet presAssocID="{1D2A9219-2B41-4E7A-967D-3C9815CD82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1BA618C-8D58-491E-A5C8-4373FB1C9CC0}" type="pres">
      <dgm:prSet presAssocID="{1D2A9219-2B41-4E7A-967D-3C9815CD82DA}" presName="dummyMaxCanvas" presStyleCnt="0">
        <dgm:presLayoutVars/>
      </dgm:prSet>
      <dgm:spPr/>
    </dgm:pt>
    <dgm:pt modelId="{DA3A5477-C18B-475D-A044-5D512A081A93}" type="pres">
      <dgm:prSet presAssocID="{1D2A9219-2B41-4E7A-967D-3C9815CD82D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2DFE55-4286-4CF8-86EB-D6FA44710336}" type="pres">
      <dgm:prSet presAssocID="{1D2A9219-2B41-4E7A-967D-3C9815CD82D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BC575-F9D8-45F2-B3F1-9D6746E33D6A}" type="pres">
      <dgm:prSet presAssocID="{1D2A9219-2B41-4E7A-967D-3C9815CD82D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300520-FD7D-4E54-BA86-BFD5373714F7}" type="pres">
      <dgm:prSet presAssocID="{1D2A9219-2B41-4E7A-967D-3C9815CD82D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AFF0E1-2F12-41C2-8C2B-E257AB5EA2DB}" type="pres">
      <dgm:prSet presAssocID="{1D2A9219-2B41-4E7A-967D-3C9815CD82D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3D9D52-576C-40B5-97EB-768FB163F4F8}" type="pres">
      <dgm:prSet presAssocID="{1D2A9219-2B41-4E7A-967D-3C9815CD82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5144B7-610A-49F0-85BC-9209647EF225}" type="pres">
      <dgm:prSet presAssocID="{1D2A9219-2B41-4E7A-967D-3C9815CD82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F80720-74ED-4884-B5F2-2289FE7E45A5}" type="pres">
      <dgm:prSet presAssocID="{1D2A9219-2B41-4E7A-967D-3C9815CD82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55F0FE-4346-4F76-B479-154AD4F60EDB}" srcId="{1D2A9219-2B41-4E7A-967D-3C9815CD82DA}" destId="{76DBF20C-04D3-4C8E-9666-9012F22F1149}" srcOrd="1" destOrd="0" parTransId="{C2E06273-00E4-4B2C-BF98-CC4C3CEE6A16}" sibTransId="{B952659F-98C2-4F40-9D8A-2276AED0D5E0}"/>
    <dgm:cxn modelId="{D9BC5FEF-06EE-4472-8D96-E98B82F859EA}" srcId="{1D2A9219-2B41-4E7A-967D-3C9815CD82DA}" destId="{D01559AC-6C11-4738-AD01-BA9D157D3B52}" srcOrd="2" destOrd="0" parTransId="{3B591E7B-FD9B-4947-9AFF-121AC84D70FB}" sibTransId="{46427215-2DAD-40E0-8B67-72B2DB0C19C3}"/>
    <dgm:cxn modelId="{D0338414-19FC-498E-8CFD-C3D1A7741535}" type="presOf" srcId="{D01559AC-6C11-4738-AD01-BA9D157D3B52}" destId="{7BF80720-74ED-4884-B5F2-2289FE7E45A5}" srcOrd="1" destOrd="0" presId="urn:microsoft.com/office/officeart/2005/8/layout/vProcess5"/>
    <dgm:cxn modelId="{7924CCC4-9A42-4185-BD6C-9C438E239592}" type="presOf" srcId="{D01559AC-6C11-4738-AD01-BA9D157D3B52}" destId="{52ABC575-F9D8-45F2-B3F1-9D6746E33D6A}" srcOrd="0" destOrd="0" presId="urn:microsoft.com/office/officeart/2005/8/layout/vProcess5"/>
    <dgm:cxn modelId="{93EB5DDD-3E9F-45EA-8A6E-A9BE33A627DD}" type="presOf" srcId="{76DBF20C-04D3-4C8E-9666-9012F22F1149}" destId="{662DFE55-4286-4CF8-86EB-D6FA44710336}" srcOrd="0" destOrd="0" presId="urn:microsoft.com/office/officeart/2005/8/layout/vProcess5"/>
    <dgm:cxn modelId="{F670E8C1-3586-4E65-ADCF-6F3C42DD7DFC}" type="presOf" srcId="{545910A0-EA50-48AA-A60E-0ED1C9604E81}" destId="{29300520-FD7D-4E54-BA86-BFD5373714F7}" srcOrd="0" destOrd="0" presId="urn:microsoft.com/office/officeart/2005/8/layout/vProcess5"/>
    <dgm:cxn modelId="{A091CB06-49A0-4C86-BD54-29F30BEBCDBA}" type="presOf" srcId="{B952659F-98C2-4F40-9D8A-2276AED0D5E0}" destId="{4EAFF0E1-2F12-41C2-8C2B-E257AB5EA2DB}" srcOrd="0" destOrd="0" presId="urn:microsoft.com/office/officeart/2005/8/layout/vProcess5"/>
    <dgm:cxn modelId="{12148673-DCA9-44DF-8805-FE2CB566C3AC}" type="presOf" srcId="{76DBF20C-04D3-4C8E-9666-9012F22F1149}" destId="{B05144B7-610A-49F0-85BC-9209647EF225}" srcOrd="1" destOrd="0" presId="urn:microsoft.com/office/officeart/2005/8/layout/vProcess5"/>
    <dgm:cxn modelId="{7317ACFF-6551-4F5E-A80B-08F9443ED89E}" type="presOf" srcId="{1D2A9219-2B41-4E7A-967D-3C9815CD82DA}" destId="{5EF05766-0D7F-4E54-A969-EC4515FDAFFE}" srcOrd="0" destOrd="0" presId="urn:microsoft.com/office/officeart/2005/8/layout/vProcess5"/>
    <dgm:cxn modelId="{FABD09E5-E0BC-47A9-9FFF-77EC3964B1AC}" type="presOf" srcId="{1D0B4C63-A94B-4EC8-A73F-D45FB9DAC0E0}" destId="{B43D9D52-576C-40B5-97EB-768FB163F4F8}" srcOrd="1" destOrd="0" presId="urn:microsoft.com/office/officeart/2005/8/layout/vProcess5"/>
    <dgm:cxn modelId="{CF579F5A-F64D-4CFC-AC10-46A0B3C66D10}" srcId="{1D2A9219-2B41-4E7A-967D-3C9815CD82DA}" destId="{1D0B4C63-A94B-4EC8-A73F-D45FB9DAC0E0}" srcOrd="0" destOrd="0" parTransId="{6F6587A6-0345-4B8E-BB14-509508753D14}" sibTransId="{545910A0-EA50-48AA-A60E-0ED1C9604E81}"/>
    <dgm:cxn modelId="{869D817A-4645-40B1-A3AF-98960921BD28}" type="presOf" srcId="{1D0B4C63-A94B-4EC8-A73F-D45FB9DAC0E0}" destId="{DA3A5477-C18B-475D-A044-5D512A081A93}" srcOrd="0" destOrd="0" presId="urn:microsoft.com/office/officeart/2005/8/layout/vProcess5"/>
    <dgm:cxn modelId="{9197D136-E2A9-47D1-BC27-21C751F8B88A}" type="presParOf" srcId="{5EF05766-0D7F-4E54-A969-EC4515FDAFFE}" destId="{91BA618C-8D58-491E-A5C8-4373FB1C9CC0}" srcOrd="0" destOrd="0" presId="urn:microsoft.com/office/officeart/2005/8/layout/vProcess5"/>
    <dgm:cxn modelId="{CB0F2D3D-230E-4FBB-8868-B3AF28D8A56F}" type="presParOf" srcId="{5EF05766-0D7F-4E54-A969-EC4515FDAFFE}" destId="{DA3A5477-C18B-475D-A044-5D512A081A93}" srcOrd="1" destOrd="0" presId="urn:microsoft.com/office/officeart/2005/8/layout/vProcess5"/>
    <dgm:cxn modelId="{98ADAC01-0054-4DBF-9EBD-596E65066A22}" type="presParOf" srcId="{5EF05766-0D7F-4E54-A969-EC4515FDAFFE}" destId="{662DFE55-4286-4CF8-86EB-D6FA44710336}" srcOrd="2" destOrd="0" presId="urn:microsoft.com/office/officeart/2005/8/layout/vProcess5"/>
    <dgm:cxn modelId="{F37693F4-78FB-4BB1-88C8-ABF0CDD77640}" type="presParOf" srcId="{5EF05766-0D7F-4E54-A969-EC4515FDAFFE}" destId="{52ABC575-F9D8-45F2-B3F1-9D6746E33D6A}" srcOrd="3" destOrd="0" presId="urn:microsoft.com/office/officeart/2005/8/layout/vProcess5"/>
    <dgm:cxn modelId="{BE77D8A3-E75D-4940-AB53-CD930CC09E60}" type="presParOf" srcId="{5EF05766-0D7F-4E54-A969-EC4515FDAFFE}" destId="{29300520-FD7D-4E54-BA86-BFD5373714F7}" srcOrd="4" destOrd="0" presId="urn:microsoft.com/office/officeart/2005/8/layout/vProcess5"/>
    <dgm:cxn modelId="{7F694D29-99C3-4DB9-A0F4-420F376CDCE7}" type="presParOf" srcId="{5EF05766-0D7F-4E54-A969-EC4515FDAFFE}" destId="{4EAFF0E1-2F12-41C2-8C2B-E257AB5EA2DB}" srcOrd="5" destOrd="0" presId="urn:microsoft.com/office/officeart/2005/8/layout/vProcess5"/>
    <dgm:cxn modelId="{30DDB242-3334-47C6-92A0-D8BA5567F35E}" type="presParOf" srcId="{5EF05766-0D7F-4E54-A969-EC4515FDAFFE}" destId="{B43D9D52-576C-40B5-97EB-768FB163F4F8}" srcOrd="6" destOrd="0" presId="urn:microsoft.com/office/officeart/2005/8/layout/vProcess5"/>
    <dgm:cxn modelId="{4AF6783A-276F-4329-887F-B9FE20B5118E}" type="presParOf" srcId="{5EF05766-0D7F-4E54-A969-EC4515FDAFFE}" destId="{B05144B7-610A-49F0-85BC-9209647EF225}" srcOrd="7" destOrd="0" presId="urn:microsoft.com/office/officeart/2005/8/layout/vProcess5"/>
    <dgm:cxn modelId="{0381B9BC-DD61-4448-8B69-C894E9041659}" type="presParOf" srcId="{5EF05766-0D7F-4E54-A969-EC4515FDAFFE}" destId="{7BF80720-74ED-4884-B5F2-2289FE7E45A5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5D97E-C7B8-4DB2-A6BD-BE51717A302A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FDF296E-4695-4DAB-9396-2105C863A60A}">
      <dgm:prSet phldrT="[Κείμενο]"/>
      <dgm:spPr/>
      <dgm:t>
        <a:bodyPr/>
        <a:lstStyle/>
        <a:p>
          <a:r>
            <a:rPr lang="el-GR" dirty="0" smtClean="0"/>
            <a:t>Επαγγελματικές</a:t>
          </a:r>
          <a:endParaRPr lang="el-GR" dirty="0"/>
        </a:p>
      </dgm:t>
    </dgm:pt>
    <dgm:pt modelId="{39BA52BD-7E22-4FE3-892E-D9F562E574CB}" type="parTrans" cxnId="{381A9A67-6E51-472C-9C6A-83A9DDB25B88}">
      <dgm:prSet/>
      <dgm:spPr/>
      <dgm:t>
        <a:bodyPr/>
        <a:lstStyle/>
        <a:p>
          <a:endParaRPr lang="el-GR"/>
        </a:p>
      </dgm:t>
    </dgm:pt>
    <dgm:pt modelId="{695B5C84-8025-474D-B143-6F0C40F22A50}" type="sibTrans" cxnId="{381A9A67-6E51-472C-9C6A-83A9DDB25B88}">
      <dgm:prSet/>
      <dgm:spPr/>
      <dgm:t>
        <a:bodyPr/>
        <a:lstStyle/>
        <a:p>
          <a:endParaRPr lang="el-GR"/>
        </a:p>
      </dgm:t>
    </dgm:pt>
    <dgm:pt modelId="{4475F35C-9285-41AB-B7EB-66B31A016AAC}">
      <dgm:prSet phldrT="[Κείμενο]"/>
      <dgm:spPr/>
      <dgm:t>
        <a:bodyPr/>
        <a:lstStyle/>
        <a:p>
          <a:r>
            <a:rPr lang="el-GR" dirty="0" smtClean="0"/>
            <a:t>Εξειδικευμένες</a:t>
          </a:r>
          <a:endParaRPr lang="el-GR" dirty="0"/>
        </a:p>
      </dgm:t>
    </dgm:pt>
    <dgm:pt modelId="{F934A4B2-CBF5-4115-BE42-E95B21A2DD8F}" type="parTrans" cxnId="{A47BD1EB-EF38-4A83-9C15-CC5EA5CF35C7}">
      <dgm:prSet/>
      <dgm:spPr/>
      <dgm:t>
        <a:bodyPr/>
        <a:lstStyle/>
        <a:p>
          <a:endParaRPr lang="el-GR"/>
        </a:p>
      </dgm:t>
    </dgm:pt>
    <dgm:pt modelId="{5EA700B0-2A94-404C-BD65-ADC46BD038ED}" type="sibTrans" cxnId="{A47BD1EB-EF38-4A83-9C15-CC5EA5CF35C7}">
      <dgm:prSet/>
      <dgm:spPr/>
      <dgm:t>
        <a:bodyPr/>
        <a:lstStyle/>
        <a:p>
          <a:endParaRPr lang="el-GR"/>
        </a:p>
      </dgm:t>
    </dgm:pt>
    <dgm:pt modelId="{95226F72-6A8F-490C-878E-8C774BD34DBA}">
      <dgm:prSet phldrT="[Κείμενο]"/>
      <dgm:spPr/>
      <dgm:t>
        <a:bodyPr/>
        <a:lstStyle/>
        <a:p>
          <a:r>
            <a:rPr lang="el-GR" dirty="0" smtClean="0"/>
            <a:t>Χρήση Η/Υ</a:t>
          </a:r>
          <a:endParaRPr lang="el-GR" dirty="0"/>
        </a:p>
      </dgm:t>
    </dgm:pt>
    <dgm:pt modelId="{856CD00F-D535-4DDD-886E-3178379D3A58}" type="parTrans" cxnId="{48951E0D-442D-4626-85AC-E2A0D0E99D82}">
      <dgm:prSet/>
      <dgm:spPr/>
      <dgm:t>
        <a:bodyPr/>
        <a:lstStyle/>
        <a:p>
          <a:endParaRPr lang="el-GR"/>
        </a:p>
      </dgm:t>
    </dgm:pt>
    <dgm:pt modelId="{F7E0D7D5-2FC5-4D7C-96B3-3D07D5719794}" type="sibTrans" cxnId="{48951E0D-442D-4626-85AC-E2A0D0E99D82}">
      <dgm:prSet/>
      <dgm:spPr/>
      <dgm:t>
        <a:bodyPr/>
        <a:lstStyle/>
        <a:p>
          <a:endParaRPr lang="el-GR"/>
        </a:p>
      </dgm:t>
    </dgm:pt>
    <dgm:pt modelId="{2AC948D8-B4E5-4E3F-9AC9-4A6CB633F9DA}">
      <dgm:prSet phldrT="[Κείμενο]"/>
      <dgm:spPr/>
      <dgm:t>
        <a:bodyPr/>
        <a:lstStyle/>
        <a:p>
          <a:r>
            <a:rPr lang="el-GR" dirty="0" smtClean="0"/>
            <a:t>Ικανότητες</a:t>
          </a:r>
          <a:endParaRPr lang="el-GR" dirty="0"/>
        </a:p>
      </dgm:t>
    </dgm:pt>
    <dgm:pt modelId="{54D1B858-CCE8-40FB-A6BD-BB547968CF92}" type="parTrans" cxnId="{34A11EB0-2973-4D9F-93B6-E602A407E4D0}">
      <dgm:prSet/>
      <dgm:spPr/>
      <dgm:t>
        <a:bodyPr/>
        <a:lstStyle/>
        <a:p>
          <a:endParaRPr lang="el-GR"/>
        </a:p>
      </dgm:t>
    </dgm:pt>
    <dgm:pt modelId="{4EE78EF7-40C0-49D9-BE2A-DB36D45AA77C}" type="sibTrans" cxnId="{34A11EB0-2973-4D9F-93B6-E602A407E4D0}">
      <dgm:prSet/>
      <dgm:spPr/>
      <dgm:t>
        <a:bodyPr/>
        <a:lstStyle/>
        <a:p>
          <a:endParaRPr lang="el-GR"/>
        </a:p>
      </dgm:t>
    </dgm:pt>
    <dgm:pt modelId="{95CA689B-29BF-445D-BDF2-DF5978C5B27C}">
      <dgm:prSet phldrT="[Κείμενο]"/>
      <dgm:spPr/>
      <dgm:t>
        <a:bodyPr/>
        <a:lstStyle/>
        <a:p>
          <a:r>
            <a:rPr lang="el-GR" dirty="0" smtClean="0"/>
            <a:t>Μεθοδολογικές</a:t>
          </a:r>
          <a:endParaRPr lang="el-GR" dirty="0"/>
        </a:p>
      </dgm:t>
    </dgm:pt>
    <dgm:pt modelId="{B2F6C977-DFBD-491E-9E63-E364E71F2413}" type="parTrans" cxnId="{E337A600-217E-4379-8B20-F36660809B59}">
      <dgm:prSet/>
      <dgm:spPr/>
      <dgm:t>
        <a:bodyPr/>
        <a:lstStyle/>
        <a:p>
          <a:endParaRPr lang="el-GR"/>
        </a:p>
      </dgm:t>
    </dgm:pt>
    <dgm:pt modelId="{9B186C87-8412-445A-8704-AD442EC3A639}" type="sibTrans" cxnId="{E337A600-217E-4379-8B20-F36660809B59}">
      <dgm:prSet/>
      <dgm:spPr/>
      <dgm:t>
        <a:bodyPr/>
        <a:lstStyle/>
        <a:p>
          <a:endParaRPr lang="el-GR"/>
        </a:p>
      </dgm:t>
    </dgm:pt>
    <dgm:pt modelId="{E3069F9B-EE22-4A6F-AC21-E8DDF6905CBC}">
      <dgm:prSet phldrT="[Κείμενο]"/>
      <dgm:spPr/>
      <dgm:t>
        <a:bodyPr/>
        <a:lstStyle/>
        <a:p>
          <a:r>
            <a:rPr lang="el-GR" dirty="0" smtClean="0"/>
            <a:t>Δυνατότητα σκέψης, λήψης απόφασης, εφεύρεσης</a:t>
          </a:r>
          <a:endParaRPr lang="el-GR" dirty="0"/>
        </a:p>
      </dgm:t>
    </dgm:pt>
    <dgm:pt modelId="{EEF5C649-FADD-47C1-9127-C3BD5B766EC7}" type="parTrans" cxnId="{24FC72EA-9C0B-4601-8CB1-1B30271CA231}">
      <dgm:prSet/>
      <dgm:spPr/>
      <dgm:t>
        <a:bodyPr/>
        <a:lstStyle/>
        <a:p>
          <a:endParaRPr lang="el-GR"/>
        </a:p>
      </dgm:t>
    </dgm:pt>
    <dgm:pt modelId="{DBF01DD2-964F-4612-A1C0-CA4A5826E66A}" type="sibTrans" cxnId="{24FC72EA-9C0B-4601-8CB1-1B30271CA231}">
      <dgm:prSet/>
      <dgm:spPr/>
      <dgm:t>
        <a:bodyPr/>
        <a:lstStyle/>
        <a:p>
          <a:endParaRPr lang="el-GR"/>
        </a:p>
      </dgm:t>
    </dgm:pt>
    <dgm:pt modelId="{7EA2B3E4-9A2A-46EC-BDE0-0FFA947234A5}">
      <dgm:prSet phldrT="[Κείμενο]" phldr="1"/>
      <dgm:spPr/>
      <dgm:t>
        <a:bodyPr/>
        <a:lstStyle/>
        <a:p>
          <a:endParaRPr lang="el-GR"/>
        </a:p>
      </dgm:t>
    </dgm:pt>
    <dgm:pt modelId="{322845B4-0DAC-42C6-A2F1-D72B0886AE92}" type="parTrans" cxnId="{65D115FB-9C57-4979-8CB3-22BFC188314F}">
      <dgm:prSet/>
      <dgm:spPr/>
      <dgm:t>
        <a:bodyPr/>
        <a:lstStyle/>
        <a:p>
          <a:endParaRPr lang="el-GR"/>
        </a:p>
      </dgm:t>
    </dgm:pt>
    <dgm:pt modelId="{204E944E-D2DD-4380-A04E-046BFDBEBA70}" type="sibTrans" cxnId="{65D115FB-9C57-4979-8CB3-22BFC188314F}">
      <dgm:prSet/>
      <dgm:spPr/>
      <dgm:t>
        <a:bodyPr/>
        <a:lstStyle/>
        <a:p>
          <a:endParaRPr lang="el-GR"/>
        </a:p>
      </dgm:t>
    </dgm:pt>
    <dgm:pt modelId="{5392339E-F61E-4DBF-A5AD-A3FB970C261E}">
      <dgm:prSet phldrT="[Κείμενο]"/>
      <dgm:spPr/>
      <dgm:t>
        <a:bodyPr/>
        <a:lstStyle/>
        <a:p>
          <a:r>
            <a:rPr lang="el-GR" dirty="0" smtClean="0"/>
            <a:t>Κοινωνικές </a:t>
          </a:r>
          <a:endParaRPr lang="el-GR" dirty="0"/>
        </a:p>
      </dgm:t>
    </dgm:pt>
    <dgm:pt modelId="{7B81F86B-4995-40D6-A8D0-CD183A44FE8A}" type="parTrans" cxnId="{0D65888D-CDE9-4485-8DBA-34793F1DE17C}">
      <dgm:prSet/>
      <dgm:spPr/>
      <dgm:t>
        <a:bodyPr/>
        <a:lstStyle/>
        <a:p>
          <a:endParaRPr lang="el-GR"/>
        </a:p>
      </dgm:t>
    </dgm:pt>
    <dgm:pt modelId="{B1F1B9BB-ED8B-4804-AF72-90179A5EFCB0}" type="sibTrans" cxnId="{0D65888D-CDE9-4485-8DBA-34793F1DE17C}">
      <dgm:prSet/>
      <dgm:spPr/>
      <dgm:t>
        <a:bodyPr/>
        <a:lstStyle/>
        <a:p>
          <a:endParaRPr lang="el-GR"/>
        </a:p>
      </dgm:t>
    </dgm:pt>
    <dgm:pt modelId="{10AFC98D-3823-4436-A676-C3C8E36C6DD3}">
      <dgm:prSet phldrT="[Κείμενο]"/>
      <dgm:spPr/>
      <dgm:t>
        <a:bodyPr/>
        <a:lstStyle/>
        <a:p>
          <a:r>
            <a:rPr lang="el-GR" dirty="0" smtClean="0"/>
            <a:t>Δυνατότητα επικοινωνίας, ομαδικής εργασίας</a:t>
          </a:r>
          <a:endParaRPr lang="el-GR" dirty="0"/>
        </a:p>
      </dgm:t>
    </dgm:pt>
    <dgm:pt modelId="{CCA74ECD-B3E8-4251-A467-AA651EA54FFE}" type="parTrans" cxnId="{1D8A9268-12AA-4E56-843E-546858E20790}">
      <dgm:prSet/>
      <dgm:spPr/>
      <dgm:t>
        <a:bodyPr/>
        <a:lstStyle/>
        <a:p>
          <a:endParaRPr lang="el-GR"/>
        </a:p>
      </dgm:t>
    </dgm:pt>
    <dgm:pt modelId="{382EE788-2566-47C3-AD70-5D4FC98DBF9C}" type="sibTrans" cxnId="{1D8A9268-12AA-4E56-843E-546858E20790}">
      <dgm:prSet/>
      <dgm:spPr/>
      <dgm:t>
        <a:bodyPr/>
        <a:lstStyle/>
        <a:p>
          <a:endParaRPr lang="el-GR"/>
        </a:p>
      </dgm:t>
    </dgm:pt>
    <dgm:pt modelId="{4B176421-BA6A-4A69-8A5D-ABEED0512DDD}" type="pres">
      <dgm:prSet presAssocID="{DA25D97E-C7B8-4DB2-A6BD-BE51717A302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55B198-3219-40D1-B04D-407E8ABB69B6}" type="pres">
      <dgm:prSet presAssocID="{BFDF296E-4695-4DAB-9396-2105C863A60A}" presName="compNode" presStyleCnt="0"/>
      <dgm:spPr/>
    </dgm:pt>
    <dgm:pt modelId="{E373ADAA-EAE6-4D9A-835F-815A181373E5}" type="pres">
      <dgm:prSet presAssocID="{BFDF296E-4695-4DAB-9396-2105C863A60A}" presName="aNode" presStyleLbl="bgShp" presStyleIdx="0" presStyleCnt="3"/>
      <dgm:spPr/>
      <dgm:t>
        <a:bodyPr/>
        <a:lstStyle/>
        <a:p>
          <a:endParaRPr lang="el-GR"/>
        </a:p>
      </dgm:t>
    </dgm:pt>
    <dgm:pt modelId="{6589D22B-D792-4BFC-89CE-72640544F1DF}" type="pres">
      <dgm:prSet presAssocID="{BFDF296E-4695-4DAB-9396-2105C863A60A}" presName="textNode" presStyleLbl="bgShp" presStyleIdx="0" presStyleCnt="3"/>
      <dgm:spPr/>
      <dgm:t>
        <a:bodyPr/>
        <a:lstStyle/>
        <a:p>
          <a:endParaRPr lang="el-GR"/>
        </a:p>
      </dgm:t>
    </dgm:pt>
    <dgm:pt modelId="{64D93111-4759-4445-8DD5-7026E609FB87}" type="pres">
      <dgm:prSet presAssocID="{BFDF296E-4695-4DAB-9396-2105C863A60A}" presName="compChildNode" presStyleCnt="0"/>
      <dgm:spPr/>
    </dgm:pt>
    <dgm:pt modelId="{2AEF210A-AB08-4B78-A62D-024F642BACFE}" type="pres">
      <dgm:prSet presAssocID="{BFDF296E-4695-4DAB-9396-2105C863A60A}" presName="theInnerList" presStyleCnt="0"/>
      <dgm:spPr/>
    </dgm:pt>
    <dgm:pt modelId="{18C9271C-275F-4A4F-9A9E-FAD4F11F0C4F}" type="pres">
      <dgm:prSet presAssocID="{4475F35C-9285-41AB-B7EB-66B31A016AA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64B86C-682C-44B8-AC52-C7F61130C830}" type="pres">
      <dgm:prSet presAssocID="{4475F35C-9285-41AB-B7EB-66B31A016AAC}" presName="aSpace2" presStyleCnt="0"/>
      <dgm:spPr/>
    </dgm:pt>
    <dgm:pt modelId="{57C8EC0E-9DC1-4496-8849-4E26117BAE9A}" type="pres">
      <dgm:prSet presAssocID="{95226F72-6A8F-490C-878E-8C774BD34DB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88E48E-F803-4815-8E07-3BCB2569F298}" type="pres">
      <dgm:prSet presAssocID="{BFDF296E-4695-4DAB-9396-2105C863A60A}" presName="aSpace" presStyleCnt="0"/>
      <dgm:spPr/>
    </dgm:pt>
    <dgm:pt modelId="{CFE0AAC9-B772-490F-BCBE-84053DB365A8}" type="pres">
      <dgm:prSet presAssocID="{2AC948D8-B4E5-4E3F-9AC9-4A6CB633F9DA}" presName="compNode" presStyleCnt="0"/>
      <dgm:spPr/>
    </dgm:pt>
    <dgm:pt modelId="{84E03ED7-4652-4F77-98EF-1E22EF26D6D2}" type="pres">
      <dgm:prSet presAssocID="{2AC948D8-B4E5-4E3F-9AC9-4A6CB633F9DA}" presName="aNode" presStyleLbl="bgShp" presStyleIdx="1" presStyleCnt="3"/>
      <dgm:spPr/>
      <dgm:t>
        <a:bodyPr/>
        <a:lstStyle/>
        <a:p>
          <a:endParaRPr lang="el-GR"/>
        </a:p>
      </dgm:t>
    </dgm:pt>
    <dgm:pt modelId="{409A34F6-9095-40A0-8000-60FD9C3D7017}" type="pres">
      <dgm:prSet presAssocID="{2AC948D8-B4E5-4E3F-9AC9-4A6CB633F9DA}" presName="textNode" presStyleLbl="bgShp" presStyleIdx="1" presStyleCnt="3"/>
      <dgm:spPr/>
      <dgm:t>
        <a:bodyPr/>
        <a:lstStyle/>
        <a:p>
          <a:endParaRPr lang="el-GR"/>
        </a:p>
      </dgm:t>
    </dgm:pt>
    <dgm:pt modelId="{3665D99E-6C79-49D3-83B0-FD48133BD784}" type="pres">
      <dgm:prSet presAssocID="{2AC948D8-B4E5-4E3F-9AC9-4A6CB633F9DA}" presName="compChildNode" presStyleCnt="0"/>
      <dgm:spPr/>
    </dgm:pt>
    <dgm:pt modelId="{1B8E50D5-0923-4795-8709-C55DB6660EE8}" type="pres">
      <dgm:prSet presAssocID="{2AC948D8-B4E5-4E3F-9AC9-4A6CB633F9DA}" presName="theInnerList" presStyleCnt="0"/>
      <dgm:spPr/>
    </dgm:pt>
    <dgm:pt modelId="{EB3A1FF5-0FB6-4515-8E82-5E2FF860ED3E}" type="pres">
      <dgm:prSet presAssocID="{95CA689B-29BF-445D-BDF2-DF5978C5B27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B0A492-5C8E-4C3F-8216-962BCFC8174A}" type="pres">
      <dgm:prSet presAssocID="{95CA689B-29BF-445D-BDF2-DF5978C5B27C}" presName="aSpace2" presStyleCnt="0"/>
      <dgm:spPr/>
    </dgm:pt>
    <dgm:pt modelId="{C3DB17EE-3DF0-42FF-9335-776964979CCB}" type="pres">
      <dgm:prSet presAssocID="{E3069F9B-EE22-4A6F-AC21-E8DDF6905CB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8D4B54-FEFA-495F-95A3-7C9E1DC6D078}" type="pres">
      <dgm:prSet presAssocID="{2AC948D8-B4E5-4E3F-9AC9-4A6CB633F9DA}" presName="aSpace" presStyleCnt="0"/>
      <dgm:spPr/>
    </dgm:pt>
    <dgm:pt modelId="{2C6A4C71-79BE-4378-94A1-2AC9D82EE2BA}" type="pres">
      <dgm:prSet presAssocID="{7EA2B3E4-9A2A-46EC-BDE0-0FFA947234A5}" presName="compNode" presStyleCnt="0"/>
      <dgm:spPr/>
    </dgm:pt>
    <dgm:pt modelId="{C9A6614E-D108-45C4-9741-1C4577A5644A}" type="pres">
      <dgm:prSet presAssocID="{7EA2B3E4-9A2A-46EC-BDE0-0FFA947234A5}" presName="aNode" presStyleLbl="bgShp" presStyleIdx="2" presStyleCnt="3"/>
      <dgm:spPr/>
      <dgm:t>
        <a:bodyPr/>
        <a:lstStyle/>
        <a:p>
          <a:endParaRPr lang="el-GR"/>
        </a:p>
      </dgm:t>
    </dgm:pt>
    <dgm:pt modelId="{B0829A40-C564-40B9-87FB-B27173147818}" type="pres">
      <dgm:prSet presAssocID="{7EA2B3E4-9A2A-46EC-BDE0-0FFA947234A5}" presName="textNode" presStyleLbl="bgShp" presStyleIdx="2" presStyleCnt="3"/>
      <dgm:spPr/>
      <dgm:t>
        <a:bodyPr/>
        <a:lstStyle/>
        <a:p>
          <a:endParaRPr lang="el-GR"/>
        </a:p>
      </dgm:t>
    </dgm:pt>
    <dgm:pt modelId="{D01F711E-E165-48E5-AEFC-E1D64618968D}" type="pres">
      <dgm:prSet presAssocID="{7EA2B3E4-9A2A-46EC-BDE0-0FFA947234A5}" presName="compChildNode" presStyleCnt="0"/>
      <dgm:spPr/>
    </dgm:pt>
    <dgm:pt modelId="{D0A7ED20-EB22-4387-9136-16DACD38DF12}" type="pres">
      <dgm:prSet presAssocID="{7EA2B3E4-9A2A-46EC-BDE0-0FFA947234A5}" presName="theInnerList" presStyleCnt="0"/>
      <dgm:spPr/>
    </dgm:pt>
    <dgm:pt modelId="{191F6744-9FC2-4F6D-BC78-B9D0DA777AAB}" type="pres">
      <dgm:prSet presAssocID="{5392339E-F61E-4DBF-A5AD-A3FB970C261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68AAAF-CB81-4533-8791-CEA2619899F7}" type="pres">
      <dgm:prSet presAssocID="{5392339E-F61E-4DBF-A5AD-A3FB970C261E}" presName="aSpace2" presStyleCnt="0"/>
      <dgm:spPr/>
    </dgm:pt>
    <dgm:pt modelId="{7263230C-839E-4817-89BF-D23BF468E6DE}" type="pres">
      <dgm:prSet presAssocID="{10AFC98D-3823-4436-A676-C3C8E36C6DD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7BD1EB-EF38-4A83-9C15-CC5EA5CF35C7}" srcId="{BFDF296E-4695-4DAB-9396-2105C863A60A}" destId="{4475F35C-9285-41AB-B7EB-66B31A016AAC}" srcOrd="0" destOrd="0" parTransId="{F934A4B2-CBF5-4115-BE42-E95B21A2DD8F}" sibTransId="{5EA700B0-2A94-404C-BD65-ADC46BD038ED}"/>
    <dgm:cxn modelId="{1D8A9268-12AA-4E56-843E-546858E20790}" srcId="{7EA2B3E4-9A2A-46EC-BDE0-0FFA947234A5}" destId="{10AFC98D-3823-4436-A676-C3C8E36C6DD3}" srcOrd="1" destOrd="0" parTransId="{CCA74ECD-B3E8-4251-A467-AA651EA54FFE}" sibTransId="{382EE788-2566-47C3-AD70-5D4FC98DBF9C}"/>
    <dgm:cxn modelId="{8D509D32-6908-4E22-BE88-5907EE12B803}" type="presOf" srcId="{10AFC98D-3823-4436-A676-C3C8E36C6DD3}" destId="{7263230C-839E-4817-89BF-D23BF468E6DE}" srcOrd="0" destOrd="0" presId="urn:microsoft.com/office/officeart/2005/8/layout/lProcess2"/>
    <dgm:cxn modelId="{7F40DAB0-7DDF-4A81-9F37-2A7A2F895941}" type="presOf" srcId="{95CA689B-29BF-445D-BDF2-DF5978C5B27C}" destId="{EB3A1FF5-0FB6-4515-8E82-5E2FF860ED3E}" srcOrd="0" destOrd="0" presId="urn:microsoft.com/office/officeart/2005/8/layout/lProcess2"/>
    <dgm:cxn modelId="{02ADD69A-0C33-4785-9FFA-30A5482711E4}" type="presOf" srcId="{5392339E-F61E-4DBF-A5AD-A3FB970C261E}" destId="{191F6744-9FC2-4F6D-BC78-B9D0DA777AAB}" srcOrd="0" destOrd="0" presId="urn:microsoft.com/office/officeart/2005/8/layout/lProcess2"/>
    <dgm:cxn modelId="{3091DF42-20A0-472E-8725-0303EAB77069}" type="presOf" srcId="{E3069F9B-EE22-4A6F-AC21-E8DDF6905CBC}" destId="{C3DB17EE-3DF0-42FF-9335-776964979CCB}" srcOrd="0" destOrd="0" presId="urn:microsoft.com/office/officeart/2005/8/layout/lProcess2"/>
    <dgm:cxn modelId="{65D115FB-9C57-4979-8CB3-22BFC188314F}" srcId="{DA25D97E-C7B8-4DB2-A6BD-BE51717A302A}" destId="{7EA2B3E4-9A2A-46EC-BDE0-0FFA947234A5}" srcOrd="2" destOrd="0" parTransId="{322845B4-0DAC-42C6-A2F1-D72B0886AE92}" sibTransId="{204E944E-D2DD-4380-A04E-046BFDBEBA70}"/>
    <dgm:cxn modelId="{48951E0D-442D-4626-85AC-E2A0D0E99D82}" srcId="{BFDF296E-4695-4DAB-9396-2105C863A60A}" destId="{95226F72-6A8F-490C-878E-8C774BD34DBA}" srcOrd="1" destOrd="0" parTransId="{856CD00F-D535-4DDD-886E-3178379D3A58}" sibTransId="{F7E0D7D5-2FC5-4D7C-96B3-3D07D5719794}"/>
    <dgm:cxn modelId="{32D7A2B7-0E61-44FD-950C-621516F6D92E}" type="presOf" srcId="{7EA2B3E4-9A2A-46EC-BDE0-0FFA947234A5}" destId="{C9A6614E-D108-45C4-9741-1C4577A5644A}" srcOrd="0" destOrd="0" presId="urn:microsoft.com/office/officeart/2005/8/layout/lProcess2"/>
    <dgm:cxn modelId="{093D85C7-67A9-47B8-AB7E-ED6CE29B7D57}" type="presOf" srcId="{95226F72-6A8F-490C-878E-8C774BD34DBA}" destId="{57C8EC0E-9DC1-4496-8849-4E26117BAE9A}" srcOrd="0" destOrd="0" presId="urn:microsoft.com/office/officeart/2005/8/layout/lProcess2"/>
    <dgm:cxn modelId="{4058FFC9-C734-4624-804F-EEEB1761C07D}" type="presOf" srcId="{BFDF296E-4695-4DAB-9396-2105C863A60A}" destId="{6589D22B-D792-4BFC-89CE-72640544F1DF}" srcOrd="1" destOrd="0" presId="urn:microsoft.com/office/officeart/2005/8/layout/lProcess2"/>
    <dgm:cxn modelId="{24FC72EA-9C0B-4601-8CB1-1B30271CA231}" srcId="{2AC948D8-B4E5-4E3F-9AC9-4A6CB633F9DA}" destId="{E3069F9B-EE22-4A6F-AC21-E8DDF6905CBC}" srcOrd="1" destOrd="0" parTransId="{EEF5C649-FADD-47C1-9127-C3BD5B766EC7}" sibTransId="{DBF01DD2-964F-4612-A1C0-CA4A5826E66A}"/>
    <dgm:cxn modelId="{381A9A67-6E51-472C-9C6A-83A9DDB25B88}" srcId="{DA25D97E-C7B8-4DB2-A6BD-BE51717A302A}" destId="{BFDF296E-4695-4DAB-9396-2105C863A60A}" srcOrd="0" destOrd="0" parTransId="{39BA52BD-7E22-4FE3-892E-D9F562E574CB}" sibTransId="{695B5C84-8025-474D-B143-6F0C40F22A50}"/>
    <dgm:cxn modelId="{6C605BDB-EB31-4CD8-8973-803FC723D8B8}" type="presOf" srcId="{DA25D97E-C7B8-4DB2-A6BD-BE51717A302A}" destId="{4B176421-BA6A-4A69-8A5D-ABEED0512DDD}" srcOrd="0" destOrd="0" presId="urn:microsoft.com/office/officeart/2005/8/layout/lProcess2"/>
    <dgm:cxn modelId="{818E5DA2-251C-46D2-82B4-58DA07696E22}" type="presOf" srcId="{2AC948D8-B4E5-4E3F-9AC9-4A6CB633F9DA}" destId="{84E03ED7-4652-4F77-98EF-1E22EF26D6D2}" srcOrd="0" destOrd="0" presId="urn:microsoft.com/office/officeart/2005/8/layout/lProcess2"/>
    <dgm:cxn modelId="{34A11EB0-2973-4D9F-93B6-E602A407E4D0}" srcId="{DA25D97E-C7B8-4DB2-A6BD-BE51717A302A}" destId="{2AC948D8-B4E5-4E3F-9AC9-4A6CB633F9DA}" srcOrd="1" destOrd="0" parTransId="{54D1B858-CCE8-40FB-A6BD-BB547968CF92}" sibTransId="{4EE78EF7-40C0-49D9-BE2A-DB36D45AA77C}"/>
    <dgm:cxn modelId="{A18F0B6B-B9E2-4BA0-A297-FE4F1503B1BC}" type="presOf" srcId="{BFDF296E-4695-4DAB-9396-2105C863A60A}" destId="{E373ADAA-EAE6-4D9A-835F-815A181373E5}" srcOrd="0" destOrd="0" presId="urn:microsoft.com/office/officeart/2005/8/layout/lProcess2"/>
    <dgm:cxn modelId="{4BB5D445-19D3-4748-98FB-381A6D274C4D}" type="presOf" srcId="{2AC948D8-B4E5-4E3F-9AC9-4A6CB633F9DA}" destId="{409A34F6-9095-40A0-8000-60FD9C3D7017}" srcOrd="1" destOrd="0" presId="urn:microsoft.com/office/officeart/2005/8/layout/lProcess2"/>
    <dgm:cxn modelId="{A20D0AF6-D93B-438F-974E-0257215D35DA}" type="presOf" srcId="{7EA2B3E4-9A2A-46EC-BDE0-0FFA947234A5}" destId="{B0829A40-C564-40B9-87FB-B27173147818}" srcOrd="1" destOrd="0" presId="urn:microsoft.com/office/officeart/2005/8/layout/lProcess2"/>
    <dgm:cxn modelId="{157E4F89-5063-4650-8BB8-7409320DBC0F}" type="presOf" srcId="{4475F35C-9285-41AB-B7EB-66B31A016AAC}" destId="{18C9271C-275F-4A4F-9A9E-FAD4F11F0C4F}" srcOrd="0" destOrd="0" presId="urn:microsoft.com/office/officeart/2005/8/layout/lProcess2"/>
    <dgm:cxn modelId="{E337A600-217E-4379-8B20-F36660809B59}" srcId="{2AC948D8-B4E5-4E3F-9AC9-4A6CB633F9DA}" destId="{95CA689B-29BF-445D-BDF2-DF5978C5B27C}" srcOrd="0" destOrd="0" parTransId="{B2F6C977-DFBD-491E-9E63-E364E71F2413}" sibTransId="{9B186C87-8412-445A-8704-AD442EC3A639}"/>
    <dgm:cxn modelId="{0D65888D-CDE9-4485-8DBA-34793F1DE17C}" srcId="{7EA2B3E4-9A2A-46EC-BDE0-0FFA947234A5}" destId="{5392339E-F61E-4DBF-A5AD-A3FB970C261E}" srcOrd="0" destOrd="0" parTransId="{7B81F86B-4995-40D6-A8D0-CD183A44FE8A}" sibTransId="{B1F1B9BB-ED8B-4804-AF72-90179A5EFCB0}"/>
    <dgm:cxn modelId="{A4C6447C-A70B-4C25-8889-F81650064924}" type="presParOf" srcId="{4B176421-BA6A-4A69-8A5D-ABEED0512DDD}" destId="{4955B198-3219-40D1-B04D-407E8ABB69B6}" srcOrd="0" destOrd="0" presId="urn:microsoft.com/office/officeart/2005/8/layout/lProcess2"/>
    <dgm:cxn modelId="{09F7DC2C-927F-45CD-B78F-1E770BC9BEFA}" type="presParOf" srcId="{4955B198-3219-40D1-B04D-407E8ABB69B6}" destId="{E373ADAA-EAE6-4D9A-835F-815A181373E5}" srcOrd="0" destOrd="0" presId="urn:microsoft.com/office/officeart/2005/8/layout/lProcess2"/>
    <dgm:cxn modelId="{54921CA5-10EA-4565-B613-FE0E55A897FE}" type="presParOf" srcId="{4955B198-3219-40D1-B04D-407E8ABB69B6}" destId="{6589D22B-D792-4BFC-89CE-72640544F1DF}" srcOrd="1" destOrd="0" presId="urn:microsoft.com/office/officeart/2005/8/layout/lProcess2"/>
    <dgm:cxn modelId="{99F76000-4E91-412F-BD62-52F7B3B14D0D}" type="presParOf" srcId="{4955B198-3219-40D1-B04D-407E8ABB69B6}" destId="{64D93111-4759-4445-8DD5-7026E609FB87}" srcOrd="2" destOrd="0" presId="urn:microsoft.com/office/officeart/2005/8/layout/lProcess2"/>
    <dgm:cxn modelId="{77F59D1F-5484-4B73-8D92-EAE82C4F8B8F}" type="presParOf" srcId="{64D93111-4759-4445-8DD5-7026E609FB87}" destId="{2AEF210A-AB08-4B78-A62D-024F642BACFE}" srcOrd="0" destOrd="0" presId="urn:microsoft.com/office/officeart/2005/8/layout/lProcess2"/>
    <dgm:cxn modelId="{95424091-DC46-44A4-8854-99425C902141}" type="presParOf" srcId="{2AEF210A-AB08-4B78-A62D-024F642BACFE}" destId="{18C9271C-275F-4A4F-9A9E-FAD4F11F0C4F}" srcOrd="0" destOrd="0" presId="urn:microsoft.com/office/officeart/2005/8/layout/lProcess2"/>
    <dgm:cxn modelId="{8AE6A2A8-32F3-4A42-8D37-DDC1FDFF7209}" type="presParOf" srcId="{2AEF210A-AB08-4B78-A62D-024F642BACFE}" destId="{BA64B86C-682C-44B8-AC52-C7F61130C830}" srcOrd="1" destOrd="0" presId="urn:microsoft.com/office/officeart/2005/8/layout/lProcess2"/>
    <dgm:cxn modelId="{6018EB89-DFCD-42D0-A98D-BD4A49AB282F}" type="presParOf" srcId="{2AEF210A-AB08-4B78-A62D-024F642BACFE}" destId="{57C8EC0E-9DC1-4496-8849-4E26117BAE9A}" srcOrd="2" destOrd="0" presId="urn:microsoft.com/office/officeart/2005/8/layout/lProcess2"/>
    <dgm:cxn modelId="{0B61FDE0-D208-4F66-804B-7D70D1B66A06}" type="presParOf" srcId="{4B176421-BA6A-4A69-8A5D-ABEED0512DDD}" destId="{EA88E48E-F803-4815-8E07-3BCB2569F298}" srcOrd="1" destOrd="0" presId="urn:microsoft.com/office/officeart/2005/8/layout/lProcess2"/>
    <dgm:cxn modelId="{8D566781-89F2-41E8-BAFB-558EECA45599}" type="presParOf" srcId="{4B176421-BA6A-4A69-8A5D-ABEED0512DDD}" destId="{CFE0AAC9-B772-490F-BCBE-84053DB365A8}" srcOrd="2" destOrd="0" presId="urn:microsoft.com/office/officeart/2005/8/layout/lProcess2"/>
    <dgm:cxn modelId="{0DAE67C7-3A18-4A09-8385-0A2D4380ACB5}" type="presParOf" srcId="{CFE0AAC9-B772-490F-BCBE-84053DB365A8}" destId="{84E03ED7-4652-4F77-98EF-1E22EF26D6D2}" srcOrd="0" destOrd="0" presId="urn:microsoft.com/office/officeart/2005/8/layout/lProcess2"/>
    <dgm:cxn modelId="{F5EE369F-8CF3-4418-8D2C-24890E1F95BB}" type="presParOf" srcId="{CFE0AAC9-B772-490F-BCBE-84053DB365A8}" destId="{409A34F6-9095-40A0-8000-60FD9C3D7017}" srcOrd="1" destOrd="0" presId="urn:microsoft.com/office/officeart/2005/8/layout/lProcess2"/>
    <dgm:cxn modelId="{623C3D69-9957-4565-BAAA-B848B905CD03}" type="presParOf" srcId="{CFE0AAC9-B772-490F-BCBE-84053DB365A8}" destId="{3665D99E-6C79-49D3-83B0-FD48133BD784}" srcOrd="2" destOrd="0" presId="urn:microsoft.com/office/officeart/2005/8/layout/lProcess2"/>
    <dgm:cxn modelId="{A5D12A28-A908-424C-BC10-280094FFCAA9}" type="presParOf" srcId="{3665D99E-6C79-49D3-83B0-FD48133BD784}" destId="{1B8E50D5-0923-4795-8709-C55DB6660EE8}" srcOrd="0" destOrd="0" presId="urn:microsoft.com/office/officeart/2005/8/layout/lProcess2"/>
    <dgm:cxn modelId="{D5ED1CD1-F799-4600-9210-EEA7F55DBC3F}" type="presParOf" srcId="{1B8E50D5-0923-4795-8709-C55DB6660EE8}" destId="{EB3A1FF5-0FB6-4515-8E82-5E2FF860ED3E}" srcOrd="0" destOrd="0" presId="urn:microsoft.com/office/officeart/2005/8/layout/lProcess2"/>
    <dgm:cxn modelId="{B348F572-6774-4A51-A78E-8B11F80A4E4F}" type="presParOf" srcId="{1B8E50D5-0923-4795-8709-C55DB6660EE8}" destId="{D6B0A492-5C8E-4C3F-8216-962BCFC8174A}" srcOrd="1" destOrd="0" presId="urn:microsoft.com/office/officeart/2005/8/layout/lProcess2"/>
    <dgm:cxn modelId="{2547AD7F-E31B-41D2-A25A-C50E58BC1CF3}" type="presParOf" srcId="{1B8E50D5-0923-4795-8709-C55DB6660EE8}" destId="{C3DB17EE-3DF0-42FF-9335-776964979CCB}" srcOrd="2" destOrd="0" presId="urn:microsoft.com/office/officeart/2005/8/layout/lProcess2"/>
    <dgm:cxn modelId="{C68CAF20-E13A-4478-A198-1A76132FDEF4}" type="presParOf" srcId="{4B176421-BA6A-4A69-8A5D-ABEED0512DDD}" destId="{7F8D4B54-FEFA-495F-95A3-7C9E1DC6D078}" srcOrd="3" destOrd="0" presId="urn:microsoft.com/office/officeart/2005/8/layout/lProcess2"/>
    <dgm:cxn modelId="{965A6E53-6C0A-47CE-9547-FE0EE95327BB}" type="presParOf" srcId="{4B176421-BA6A-4A69-8A5D-ABEED0512DDD}" destId="{2C6A4C71-79BE-4378-94A1-2AC9D82EE2BA}" srcOrd="4" destOrd="0" presId="urn:microsoft.com/office/officeart/2005/8/layout/lProcess2"/>
    <dgm:cxn modelId="{915E93C6-46A5-4F92-87ED-27E98B40A1AB}" type="presParOf" srcId="{2C6A4C71-79BE-4378-94A1-2AC9D82EE2BA}" destId="{C9A6614E-D108-45C4-9741-1C4577A5644A}" srcOrd="0" destOrd="0" presId="urn:microsoft.com/office/officeart/2005/8/layout/lProcess2"/>
    <dgm:cxn modelId="{7F0C8E2E-68F0-4752-BF8E-4D5EAE5CDC90}" type="presParOf" srcId="{2C6A4C71-79BE-4378-94A1-2AC9D82EE2BA}" destId="{B0829A40-C564-40B9-87FB-B27173147818}" srcOrd="1" destOrd="0" presId="urn:microsoft.com/office/officeart/2005/8/layout/lProcess2"/>
    <dgm:cxn modelId="{9ECF683E-3991-4FAD-8E26-DF73A6C5206A}" type="presParOf" srcId="{2C6A4C71-79BE-4378-94A1-2AC9D82EE2BA}" destId="{D01F711E-E165-48E5-AEFC-E1D64618968D}" srcOrd="2" destOrd="0" presId="urn:microsoft.com/office/officeart/2005/8/layout/lProcess2"/>
    <dgm:cxn modelId="{A66E7A4B-4F56-4EB2-9653-A24E9AEDA37A}" type="presParOf" srcId="{D01F711E-E165-48E5-AEFC-E1D64618968D}" destId="{D0A7ED20-EB22-4387-9136-16DACD38DF12}" srcOrd="0" destOrd="0" presId="urn:microsoft.com/office/officeart/2005/8/layout/lProcess2"/>
    <dgm:cxn modelId="{1B0EBFB2-67A9-4A24-9A1E-6CDBC6DE84EC}" type="presParOf" srcId="{D0A7ED20-EB22-4387-9136-16DACD38DF12}" destId="{191F6744-9FC2-4F6D-BC78-B9D0DA777AAB}" srcOrd="0" destOrd="0" presId="urn:microsoft.com/office/officeart/2005/8/layout/lProcess2"/>
    <dgm:cxn modelId="{7942EDA0-8AA4-4B8F-B8DB-829125F13D8C}" type="presParOf" srcId="{D0A7ED20-EB22-4387-9136-16DACD38DF12}" destId="{F068AAAF-CB81-4533-8791-CEA2619899F7}" srcOrd="1" destOrd="0" presId="urn:microsoft.com/office/officeart/2005/8/layout/lProcess2"/>
    <dgm:cxn modelId="{5E0655D6-8248-4D65-9AC4-5B54F566196E}" type="presParOf" srcId="{D0A7ED20-EB22-4387-9136-16DACD38DF12}" destId="{7263230C-839E-4817-89BF-D23BF468E6DE}" srcOrd="2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36DB1B-915A-4A0E-BDD9-B11EA8544026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64F6D34-6780-477D-BA66-0F50080A4639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78A526CE-DD51-4FAB-8E75-B12BA98B0CF0}" type="parTrans" cxnId="{E1046EF6-26AC-4B30-A19D-978D215C9BDE}">
      <dgm:prSet/>
      <dgm:spPr/>
      <dgm:t>
        <a:bodyPr/>
        <a:lstStyle/>
        <a:p>
          <a:endParaRPr lang="el-GR"/>
        </a:p>
      </dgm:t>
    </dgm:pt>
    <dgm:pt modelId="{A05EB27B-C1B1-4316-B74A-0EC247795EF0}" type="sibTrans" cxnId="{E1046EF6-26AC-4B30-A19D-978D215C9BDE}">
      <dgm:prSet/>
      <dgm:spPr/>
      <dgm:t>
        <a:bodyPr/>
        <a:lstStyle/>
        <a:p>
          <a:endParaRPr lang="el-GR"/>
        </a:p>
      </dgm:t>
    </dgm:pt>
    <dgm:pt modelId="{8978EB64-EF9D-4697-99CC-DE00665DAF34}">
      <dgm:prSet phldrT="[Κείμενο]"/>
      <dgm:spPr/>
      <dgm:t>
        <a:bodyPr/>
        <a:lstStyle/>
        <a:p>
          <a:r>
            <a:rPr lang="el-GR" dirty="0" smtClean="0"/>
            <a:t>Είναι τα χαρακτηριστικά των ατόμων:</a:t>
          </a:r>
          <a:endParaRPr lang="el-GR" dirty="0"/>
        </a:p>
      </dgm:t>
    </dgm:pt>
    <dgm:pt modelId="{72BD6C37-5139-4D59-A0AE-B0F45C7077C8}" type="parTrans" cxnId="{50238B5B-98BF-459C-B696-8FB69AEFBA22}">
      <dgm:prSet/>
      <dgm:spPr/>
      <dgm:t>
        <a:bodyPr/>
        <a:lstStyle/>
        <a:p>
          <a:endParaRPr lang="el-GR"/>
        </a:p>
      </dgm:t>
    </dgm:pt>
    <dgm:pt modelId="{C2AAB665-9D20-4CC0-A88A-3BC704EEBADF}" type="sibTrans" cxnId="{50238B5B-98BF-459C-B696-8FB69AEFBA22}">
      <dgm:prSet/>
      <dgm:spPr/>
      <dgm:t>
        <a:bodyPr/>
        <a:lstStyle/>
        <a:p>
          <a:endParaRPr lang="el-GR"/>
        </a:p>
      </dgm:t>
    </dgm:pt>
    <dgm:pt modelId="{FFCCABE8-8CC7-48FF-839A-93A141833C9F}">
      <dgm:prSet phldrT="[Κείμενο]"/>
      <dgm:spPr/>
      <dgm:t>
        <a:bodyPr/>
        <a:lstStyle/>
        <a:p>
          <a:r>
            <a:rPr lang="el-GR" dirty="0" smtClean="0"/>
            <a:t>Γνώσεις </a:t>
          </a:r>
          <a:endParaRPr lang="el-GR" dirty="0"/>
        </a:p>
      </dgm:t>
    </dgm:pt>
    <dgm:pt modelId="{B635BFE4-9060-4A8C-8609-060CFB0BA424}" type="parTrans" cxnId="{345C9C5A-101D-4A79-9946-3D66AFF19D30}">
      <dgm:prSet/>
      <dgm:spPr/>
      <dgm:t>
        <a:bodyPr/>
        <a:lstStyle/>
        <a:p>
          <a:endParaRPr lang="el-GR"/>
        </a:p>
      </dgm:t>
    </dgm:pt>
    <dgm:pt modelId="{1C44E59A-C483-4119-B1F3-DA66471F5D28}" type="sibTrans" cxnId="{345C9C5A-101D-4A79-9946-3D66AFF19D30}">
      <dgm:prSet/>
      <dgm:spPr/>
      <dgm:t>
        <a:bodyPr/>
        <a:lstStyle/>
        <a:p>
          <a:endParaRPr lang="el-GR"/>
        </a:p>
      </dgm:t>
    </dgm:pt>
    <dgm:pt modelId="{DC4636AE-78BF-47C8-8389-3A51D01871ED}">
      <dgm:prSet phldrT="[Κείμενο]"/>
      <dgm:spPr/>
      <dgm:t>
        <a:bodyPr/>
        <a:lstStyle/>
        <a:p>
          <a:r>
            <a:rPr lang="el-GR" dirty="0" smtClean="0"/>
            <a:t>Τα οποία όταν χρησιμοποιούνται μεμονωμένα ή σε ποικίλους συνδυασμούς και συμβάλλουν στην επιτυχή επίδοση. </a:t>
          </a:r>
          <a:endParaRPr lang="el-GR" dirty="0"/>
        </a:p>
      </dgm:t>
    </dgm:pt>
    <dgm:pt modelId="{D8350316-3F8B-4DF4-A005-3AD37C483DBB}" type="parTrans" cxnId="{24DCA29E-E899-45A8-937A-FBD0D55AB001}">
      <dgm:prSet/>
      <dgm:spPr/>
      <dgm:t>
        <a:bodyPr/>
        <a:lstStyle/>
        <a:p>
          <a:endParaRPr lang="el-GR"/>
        </a:p>
      </dgm:t>
    </dgm:pt>
    <dgm:pt modelId="{1AADA4B5-FCD0-4F5C-B52A-10287BA727F1}" type="sibTrans" cxnId="{24DCA29E-E899-45A8-937A-FBD0D55AB001}">
      <dgm:prSet/>
      <dgm:spPr/>
      <dgm:t>
        <a:bodyPr/>
        <a:lstStyle/>
        <a:p>
          <a:endParaRPr lang="el-GR"/>
        </a:p>
      </dgm:t>
    </dgm:pt>
    <dgm:pt modelId="{BB55B8BD-6270-418F-8B30-44ACC3D50BA3}">
      <dgm:prSet/>
      <dgm:spPr/>
      <dgm:t>
        <a:bodyPr/>
        <a:lstStyle/>
        <a:p>
          <a:r>
            <a:rPr lang="el-GR" smtClean="0"/>
            <a:t>Ικανότητες</a:t>
          </a:r>
          <a:endParaRPr lang="el-GR" dirty="0"/>
        </a:p>
      </dgm:t>
    </dgm:pt>
    <dgm:pt modelId="{C0A7968D-E8E9-4318-AEEB-D5C97C5C6BEF}" type="parTrans" cxnId="{5010ADF1-ADB3-4087-B05F-1F2751528485}">
      <dgm:prSet/>
      <dgm:spPr/>
      <dgm:t>
        <a:bodyPr/>
        <a:lstStyle/>
        <a:p>
          <a:endParaRPr lang="el-GR"/>
        </a:p>
      </dgm:t>
    </dgm:pt>
    <dgm:pt modelId="{D0340BDD-45B8-46C2-B752-E79CB0FD1409}" type="sibTrans" cxnId="{5010ADF1-ADB3-4087-B05F-1F2751528485}">
      <dgm:prSet/>
      <dgm:spPr/>
      <dgm:t>
        <a:bodyPr/>
        <a:lstStyle/>
        <a:p>
          <a:endParaRPr lang="el-GR"/>
        </a:p>
      </dgm:t>
    </dgm:pt>
    <dgm:pt modelId="{46EBF8D7-BE4E-4A20-BDF9-A2C995287697}">
      <dgm:prSet/>
      <dgm:spPr/>
      <dgm:t>
        <a:bodyPr/>
        <a:lstStyle/>
        <a:p>
          <a:r>
            <a:rPr lang="el-GR" smtClean="0"/>
            <a:t>Εμπειρίες </a:t>
          </a:r>
          <a:endParaRPr lang="el-GR" dirty="0"/>
        </a:p>
      </dgm:t>
    </dgm:pt>
    <dgm:pt modelId="{583DA9C1-C447-4DE0-B023-36CD845F8A5D}" type="parTrans" cxnId="{DEBC976A-A13E-40D1-9AB9-8B83489C3EB2}">
      <dgm:prSet/>
      <dgm:spPr/>
      <dgm:t>
        <a:bodyPr/>
        <a:lstStyle/>
        <a:p>
          <a:endParaRPr lang="el-GR"/>
        </a:p>
      </dgm:t>
    </dgm:pt>
    <dgm:pt modelId="{0D605DBC-07FA-421E-8D8A-F33219EA3179}" type="sibTrans" cxnId="{DEBC976A-A13E-40D1-9AB9-8B83489C3EB2}">
      <dgm:prSet/>
      <dgm:spPr/>
      <dgm:t>
        <a:bodyPr/>
        <a:lstStyle/>
        <a:p>
          <a:endParaRPr lang="el-GR"/>
        </a:p>
      </dgm:t>
    </dgm:pt>
    <dgm:pt modelId="{DB098F2E-4544-4F92-AB22-08C16980B150}">
      <dgm:prSet/>
      <dgm:spPr/>
      <dgm:t>
        <a:bodyPr/>
        <a:lstStyle/>
        <a:p>
          <a:r>
            <a:rPr lang="el-GR" dirty="0" smtClean="0"/>
            <a:t>Τρόπος σκέψης</a:t>
          </a:r>
          <a:endParaRPr lang="el-GR" dirty="0"/>
        </a:p>
      </dgm:t>
    </dgm:pt>
    <dgm:pt modelId="{2BA29384-83F3-4BC2-9C99-7CEC3787FEAB}" type="parTrans" cxnId="{F5FFAC2D-46C6-4B0F-9AFD-0838E82AF040}">
      <dgm:prSet/>
      <dgm:spPr/>
      <dgm:t>
        <a:bodyPr/>
        <a:lstStyle/>
        <a:p>
          <a:endParaRPr lang="el-GR"/>
        </a:p>
      </dgm:t>
    </dgm:pt>
    <dgm:pt modelId="{6BD64D78-81C3-4371-8938-3C14A8246166}" type="sibTrans" cxnId="{F5FFAC2D-46C6-4B0F-9AFD-0838E82AF040}">
      <dgm:prSet/>
      <dgm:spPr/>
      <dgm:t>
        <a:bodyPr/>
        <a:lstStyle/>
        <a:p>
          <a:endParaRPr lang="el-GR"/>
        </a:p>
      </dgm:t>
    </dgm:pt>
    <dgm:pt modelId="{7142D014-7700-4B96-8F96-F21A5CFEEC4D}" type="pres">
      <dgm:prSet presAssocID="{4136DB1B-915A-4A0E-BDD9-B11EA85440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6BA9D4-CC2A-4603-A80A-FF24DEAFC14D}" type="pres">
      <dgm:prSet presAssocID="{264F6D34-6780-477D-BA66-0F50080A4639}" presName="comp" presStyleCnt="0"/>
      <dgm:spPr/>
    </dgm:pt>
    <dgm:pt modelId="{9117A0B8-B4A7-4BE0-B645-FFC50115FD1C}" type="pres">
      <dgm:prSet presAssocID="{264F6D34-6780-477D-BA66-0F50080A4639}" presName="box" presStyleLbl="node1" presStyleIdx="0" presStyleCnt="2"/>
      <dgm:spPr/>
      <dgm:t>
        <a:bodyPr/>
        <a:lstStyle/>
        <a:p>
          <a:endParaRPr lang="el-GR"/>
        </a:p>
      </dgm:t>
    </dgm:pt>
    <dgm:pt modelId="{B425D5EB-C2B0-4F9A-A38F-BBFDBEF29512}" type="pres">
      <dgm:prSet presAssocID="{264F6D34-6780-477D-BA66-0F50080A46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573239-AE09-4C5D-88C7-EA60713654EF}" type="pres">
      <dgm:prSet presAssocID="{264F6D34-6780-477D-BA66-0F50080A46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EB34FE-DACF-4191-825F-D7712938F621}" type="pres">
      <dgm:prSet presAssocID="{A05EB27B-C1B1-4316-B74A-0EC247795EF0}" presName="spacer" presStyleCnt="0"/>
      <dgm:spPr/>
    </dgm:pt>
    <dgm:pt modelId="{D4AAB4DF-2912-4691-AE31-1E307A40E2C2}" type="pres">
      <dgm:prSet presAssocID="{DC4636AE-78BF-47C8-8389-3A51D01871ED}" presName="comp" presStyleCnt="0"/>
      <dgm:spPr/>
    </dgm:pt>
    <dgm:pt modelId="{5B68C8C9-0D0A-4766-892F-71370168D9F2}" type="pres">
      <dgm:prSet presAssocID="{DC4636AE-78BF-47C8-8389-3A51D01871ED}" presName="box" presStyleLbl="node1" presStyleIdx="1" presStyleCnt="2"/>
      <dgm:spPr/>
      <dgm:t>
        <a:bodyPr/>
        <a:lstStyle/>
        <a:p>
          <a:endParaRPr lang="el-GR"/>
        </a:p>
      </dgm:t>
    </dgm:pt>
    <dgm:pt modelId="{CB9B7279-9B0E-4934-8C78-D7379029DA31}" type="pres">
      <dgm:prSet presAssocID="{DC4636AE-78BF-47C8-8389-3A51D01871E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76901D-7A62-4EF9-A420-2A7A89CCE28A}" type="pres">
      <dgm:prSet presAssocID="{DC4636AE-78BF-47C8-8389-3A51D01871E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DCA29E-E899-45A8-937A-FBD0D55AB001}" srcId="{4136DB1B-915A-4A0E-BDD9-B11EA8544026}" destId="{DC4636AE-78BF-47C8-8389-3A51D01871ED}" srcOrd="1" destOrd="0" parTransId="{D8350316-3F8B-4DF4-A005-3AD37C483DBB}" sibTransId="{1AADA4B5-FCD0-4F5C-B52A-10287BA727F1}"/>
    <dgm:cxn modelId="{5B389B07-A072-4664-AED6-12F92F820B27}" type="presOf" srcId="{8978EB64-EF9D-4697-99CC-DE00665DAF34}" destId="{9117A0B8-B4A7-4BE0-B645-FFC50115FD1C}" srcOrd="0" destOrd="1" presId="urn:microsoft.com/office/officeart/2005/8/layout/vList4"/>
    <dgm:cxn modelId="{49D0F32B-08C0-4585-8051-A90DD7C436ED}" type="presOf" srcId="{8978EB64-EF9D-4697-99CC-DE00665DAF34}" destId="{A5573239-AE09-4C5D-88C7-EA60713654EF}" srcOrd="1" destOrd="1" presId="urn:microsoft.com/office/officeart/2005/8/layout/vList4"/>
    <dgm:cxn modelId="{CBF5449C-D13E-48F2-AA49-D9257275F48B}" type="presOf" srcId="{FFCCABE8-8CC7-48FF-839A-93A141833C9F}" destId="{A5573239-AE09-4C5D-88C7-EA60713654EF}" srcOrd="1" destOrd="2" presId="urn:microsoft.com/office/officeart/2005/8/layout/vList4"/>
    <dgm:cxn modelId="{5010ADF1-ADB3-4087-B05F-1F2751528485}" srcId="{264F6D34-6780-477D-BA66-0F50080A4639}" destId="{BB55B8BD-6270-418F-8B30-44ACC3D50BA3}" srcOrd="2" destOrd="0" parTransId="{C0A7968D-E8E9-4318-AEEB-D5C97C5C6BEF}" sibTransId="{D0340BDD-45B8-46C2-B752-E79CB0FD1409}"/>
    <dgm:cxn modelId="{EFA9F104-E5D2-44D9-96AD-26DD938F0F77}" type="presOf" srcId="{DC4636AE-78BF-47C8-8389-3A51D01871ED}" destId="{5B68C8C9-0D0A-4766-892F-71370168D9F2}" srcOrd="0" destOrd="0" presId="urn:microsoft.com/office/officeart/2005/8/layout/vList4"/>
    <dgm:cxn modelId="{E1046EF6-26AC-4B30-A19D-978D215C9BDE}" srcId="{4136DB1B-915A-4A0E-BDD9-B11EA8544026}" destId="{264F6D34-6780-477D-BA66-0F50080A4639}" srcOrd="0" destOrd="0" parTransId="{78A526CE-DD51-4FAB-8E75-B12BA98B0CF0}" sibTransId="{A05EB27B-C1B1-4316-B74A-0EC247795EF0}"/>
    <dgm:cxn modelId="{2CCABC6F-DED7-4B30-922B-FA28CEE37828}" type="presOf" srcId="{4136DB1B-915A-4A0E-BDD9-B11EA8544026}" destId="{7142D014-7700-4B96-8F96-F21A5CFEEC4D}" srcOrd="0" destOrd="0" presId="urn:microsoft.com/office/officeart/2005/8/layout/vList4"/>
    <dgm:cxn modelId="{04DF2C85-41F2-4039-9038-F1A47A22F7BB}" type="presOf" srcId="{264F6D34-6780-477D-BA66-0F50080A4639}" destId="{A5573239-AE09-4C5D-88C7-EA60713654EF}" srcOrd="1" destOrd="0" presId="urn:microsoft.com/office/officeart/2005/8/layout/vList4"/>
    <dgm:cxn modelId="{2FA8C205-B351-4828-A004-7BC8978A2A6A}" type="presOf" srcId="{46EBF8D7-BE4E-4A20-BDF9-A2C995287697}" destId="{A5573239-AE09-4C5D-88C7-EA60713654EF}" srcOrd="1" destOrd="4" presId="urn:microsoft.com/office/officeart/2005/8/layout/vList4"/>
    <dgm:cxn modelId="{54D2E3AC-F782-49B5-9F5D-67E0F483149E}" type="presOf" srcId="{DC4636AE-78BF-47C8-8389-3A51D01871ED}" destId="{1D76901D-7A62-4EF9-A420-2A7A89CCE28A}" srcOrd="1" destOrd="0" presId="urn:microsoft.com/office/officeart/2005/8/layout/vList4"/>
    <dgm:cxn modelId="{9DFC538B-C9E7-48F5-98C3-92B39FA5251F}" type="presOf" srcId="{BB55B8BD-6270-418F-8B30-44ACC3D50BA3}" destId="{9117A0B8-B4A7-4BE0-B645-FFC50115FD1C}" srcOrd="0" destOrd="3" presId="urn:microsoft.com/office/officeart/2005/8/layout/vList4"/>
    <dgm:cxn modelId="{DEBC976A-A13E-40D1-9AB9-8B83489C3EB2}" srcId="{264F6D34-6780-477D-BA66-0F50080A4639}" destId="{46EBF8D7-BE4E-4A20-BDF9-A2C995287697}" srcOrd="3" destOrd="0" parTransId="{583DA9C1-C447-4DE0-B023-36CD845F8A5D}" sibTransId="{0D605DBC-07FA-421E-8D8A-F33219EA3179}"/>
    <dgm:cxn modelId="{026FC8B0-FE07-4630-9F6C-D6C10E4FDFC6}" type="presOf" srcId="{46EBF8D7-BE4E-4A20-BDF9-A2C995287697}" destId="{9117A0B8-B4A7-4BE0-B645-FFC50115FD1C}" srcOrd="0" destOrd="4" presId="urn:microsoft.com/office/officeart/2005/8/layout/vList4"/>
    <dgm:cxn modelId="{F5FFAC2D-46C6-4B0F-9AFD-0838E82AF040}" srcId="{264F6D34-6780-477D-BA66-0F50080A4639}" destId="{DB098F2E-4544-4F92-AB22-08C16980B150}" srcOrd="4" destOrd="0" parTransId="{2BA29384-83F3-4BC2-9C99-7CEC3787FEAB}" sibTransId="{6BD64D78-81C3-4371-8938-3C14A8246166}"/>
    <dgm:cxn modelId="{45365015-9FD9-4650-8637-B39105E1CC07}" type="presOf" srcId="{BB55B8BD-6270-418F-8B30-44ACC3D50BA3}" destId="{A5573239-AE09-4C5D-88C7-EA60713654EF}" srcOrd="1" destOrd="3" presId="urn:microsoft.com/office/officeart/2005/8/layout/vList4"/>
    <dgm:cxn modelId="{50238B5B-98BF-459C-B696-8FB69AEFBA22}" srcId="{264F6D34-6780-477D-BA66-0F50080A4639}" destId="{8978EB64-EF9D-4697-99CC-DE00665DAF34}" srcOrd="0" destOrd="0" parTransId="{72BD6C37-5139-4D59-A0AE-B0F45C7077C8}" sibTransId="{C2AAB665-9D20-4CC0-A88A-3BC704EEBADF}"/>
    <dgm:cxn modelId="{711EF16F-235D-420D-BF8C-1D0A9951E20B}" type="presOf" srcId="{DB098F2E-4544-4F92-AB22-08C16980B150}" destId="{A5573239-AE09-4C5D-88C7-EA60713654EF}" srcOrd="1" destOrd="5" presId="urn:microsoft.com/office/officeart/2005/8/layout/vList4"/>
    <dgm:cxn modelId="{6514DD70-2F2B-4A5C-976A-29FD057F9365}" type="presOf" srcId="{FFCCABE8-8CC7-48FF-839A-93A141833C9F}" destId="{9117A0B8-B4A7-4BE0-B645-FFC50115FD1C}" srcOrd="0" destOrd="2" presId="urn:microsoft.com/office/officeart/2005/8/layout/vList4"/>
    <dgm:cxn modelId="{A0003B2C-E2E8-4473-8B3B-15C99EBCB7A5}" type="presOf" srcId="{DB098F2E-4544-4F92-AB22-08C16980B150}" destId="{9117A0B8-B4A7-4BE0-B645-FFC50115FD1C}" srcOrd="0" destOrd="5" presId="urn:microsoft.com/office/officeart/2005/8/layout/vList4"/>
    <dgm:cxn modelId="{69282C44-8F2A-4A27-B2C8-1A3153CDF132}" type="presOf" srcId="{264F6D34-6780-477D-BA66-0F50080A4639}" destId="{9117A0B8-B4A7-4BE0-B645-FFC50115FD1C}" srcOrd="0" destOrd="0" presId="urn:microsoft.com/office/officeart/2005/8/layout/vList4"/>
    <dgm:cxn modelId="{345C9C5A-101D-4A79-9946-3D66AFF19D30}" srcId="{264F6D34-6780-477D-BA66-0F50080A4639}" destId="{FFCCABE8-8CC7-48FF-839A-93A141833C9F}" srcOrd="1" destOrd="0" parTransId="{B635BFE4-9060-4A8C-8609-060CFB0BA424}" sibTransId="{1C44E59A-C483-4119-B1F3-DA66471F5D28}"/>
    <dgm:cxn modelId="{C5E0BA05-B6C8-404A-B249-9D2105CB5F77}" type="presParOf" srcId="{7142D014-7700-4B96-8F96-F21A5CFEEC4D}" destId="{B56BA9D4-CC2A-4603-A80A-FF24DEAFC14D}" srcOrd="0" destOrd="0" presId="urn:microsoft.com/office/officeart/2005/8/layout/vList4"/>
    <dgm:cxn modelId="{CDABD5CD-8F04-4BDA-BA50-05331DE08A4C}" type="presParOf" srcId="{B56BA9D4-CC2A-4603-A80A-FF24DEAFC14D}" destId="{9117A0B8-B4A7-4BE0-B645-FFC50115FD1C}" srcOrd="0" destOrd="0" presId="urn:microsoft.com/office/officeart/2005/8/layout/vList4"/>
    <dgm:cxn modelId="{09B8E148-6D79-45FF-934D-AA8301B2FF59}" type="presParOf" srcId="{B56BA9D4-CC2A-4603-A80A-FF24DEAFC14D}" destId="{B425D5EB-C2B0-4F9A-A38F-BBFDBEF29512}" srcOrd="1" destOrd="0" presId="urn:microsoft.com/office/officeart/2005/8/layout/vList4"/>
    <dgm:cxn modelId="{37B46BB0-82EF-42DD-87D8-473A1249E843}" type="presParOf" srcId="{B56BA9D4-CC2A-4603-A80A-FF24DEAFC14D}" destId="{A5573239-AE09-4C5D-88C7-EA60713654EF}" srcOrd="2" destOrd="0" presId="urn:microsoft.com/office/officeart/2005/8/layout/vList4"/>
    <dgm:cxn modelId="{648C7043-5098-4316-9C82-D65D0C60E98E}" type="presParOf" srcId="{7142D014-7700-4B96-8F96-F21A5CFEEC4D}" destId="{CDEB34FE-DACF-4191-825F-D7712938F621}" srcOrd="1" destOrd="0" presId="urn:microsoft.com/office/officeart/2005/8/layout/vList4"/>
    <dgm:cxn modelId="{6CE6C374-38C7-4D19-BEC8-49A4D1AB2E0B}" type="presParOf" srcId="{7142D014-7700-4B96-8F96-F21A5CFEEC4D}" destId="{D4AAB4DF-2912-4691-AE31-1E307A40E2C2}" srcOrd="2" destOrd="0" presId="urn:microsoft.com/office/officeart/2005/8/layout/vList4"/>
    <dgm:cxn modelId="{9BC37AC6-5D11-4F83-B732-B68E0103445F}" type="presParOf" srcId="{D4AAB4DF-2912-4691-AE31-1E307A40E2C2}" destId="{5B68C8C9-0D0A-4766-892F-71370168D9F2}" srcOrd="0" destOrd="0" presId="urn:microsoft.com/office/officeart/2005/8/layout/vList4"/>
    <dgm:cxn modelId="{A2C873CC-92F0-4793-ACA9-2769E5EC5106}" type="presParOf" srcId="{D4AAB4DF-2912-4691-AE31-1E307A40E2C2}" destId="{CB9B7279-9B0E-4934-8C78-D7379029DA31}" srcOrd="1" destOrd="0" presId="urn:microsoft.com/office/officeart/2005/8/layout/vList4"/>
    <dgm:cxn modelId="{25C5ABB1-73F8-4CF5-9022-9FBD5F3EFE1A}" type="presParOf" srcId="{D4AAB4DF-2912-4691-AE31-1E307A40E2C2}" destId="{1D76901D-7A62-4EF9-A420-2A7A89CCE28A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53852-3ACA-4D6A-864A-936337AD106C}" type="doc">
      <dgm:prSet loTypeId="urn:microsoft.com/office/officeart/2005/8/layout/gear1" loCatId="process" qsTypeId="urn:microsoft.com/office/officeart/2005/8/quickstyle/simple2" qsCatId="simple" csTypeId="urn:microsoft.com/office/officeart/2005/8/colors/colorful2" csCatId="colorful" phldr="1"/>
      <dgm:spPr/>
    </dgm:pt>
    <dgm:pt modelId="{0EBE4725-259E-4648-A153-3AAC320BFBC1}">
      <dgm:prSet phldrT="[Κείμενο]"/>
      <dgm:spPr/>
      <dgm:t>
        <a:bodyPr/>
        <a:lstStyle/>
        <a:p>
          <a:r>
            <a:rPr lang="el-GR" dirty="0" smtClean="0"/>
            <a:t>Επάγγελμα</a:t>
          </a:r>
          <a:endParaRPr lang="el-GR" dirty="0"/>
        </a:p>
      </dgm:t>
    </dgm:pt>
    <dgm:pt modelId="{37DCE92A-6DBA-4A88-9F25-412CF8776837}" type="parTrans" cxnId="{E0F219FA-EA69-4D83-A6AF-F9659C4879CA}">
      <dgm:prSet/>
      <dgm:spPr/>
      <dgm:t>
        <a:bodyPr/>
        <a:lstStyle/>
        <a:p>
          <a:endParaRPr lang="el-GR"/>
        </a:p>
      </dgm:t>
    </dgm:pt>
    <dgm:pt modelId="{8F35F4DE-E14D-481C-BC80-1C28454299E0}" type="sibTrans" cxnId="{E0F219FA-EA69-4D83-A6AF-F9659C4879CA}">
      <dgm:prSet/>
      <dgm:spPr/>
      <dgm:t>
        <a:bodyPr/>
        <a:lstStyle/>
        <a:p>
          <a:endParaRPr lang="el-GR"/>
        </a:p>
      </dgm:t>
    </dgm:pt>
    <dgm:pt modelId="{02408E30-7E05-485C-A334-63A5D2D6FA04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EDDA8477-1F9E-4A41-A702-71227516AD47}" type="parTrans" cxnId="{6C3183AC-0D4A-4484-AADC-25DC0825A57F}">
      <dgm:prSet/>
      <dgm:spPr/>
      <dgm:t>
        <a:bodyPr/>
        <a:lstStyle/>
        <a:p>
          <a:endParaRPr lang="el-GR"/>
        </a:p>
      </dgm:t>
    </dgm:pt>
    <dgm:pt modelId="{9CF262C3-AE6E-4B61-90C6-DFD5AE338940}" type="sibTrans" cxnId="{6C3183AC-0D4A-4484-AADC-25DC0825A57F}">
      <dgm:prSet/>
      <dgm:spPr/>
      <dgm:t>
        <a:bodyPr/>
        <a:lstStyle/>
        <a:p>
          <a:endParaRPr lang="el-GR"/>
        </a:p>
      </dgm:t>
    </dgm:pt>
    <dgm:pt modelId="{B7DBCEFB-C3A7-4714-9539-F303308CB2D4}">
      <dgm:prSet phldrT="[Κείμενο]"/>
      <dgm:spPr/>
      <dgm:t>
        <a:bodyPr/>
        <a:lstStyle/>
        <a:p>
          <a:r>
            <a:rPr lang="el-GR" dirty="0" smtClean="0"/>
            <a:t>Γνώσεις και Εμπειρίες</a:t>
          </a:r>
          <a:endParaRPr lang="el-GR" dirty="0"/>
        </a:p>
      </dgm:t>
    </dgm:pt>
    <dgm:pt modelId="{48A9B3DC-250A-445B-9546-AC49DB849ADA}" type="parTrans" cxnId="{B02DC9A6-B029-499D-9C07-A760BB03803A}">
      <dgm:prSet/>
      <dgm:spPr/>
      <dgm:t>
        <a:bodyPr/>
        <a:lstStyle/>
        <a:p>
          <a:endParaRPr lang="el-GR"/>
        </a:p>
      </dgm:t>
    </dgm:pt>
    <dgm:pt modelId="{705E729F-0378-40CB-A58D-1F51F915ACD8}" type="sibTrans" cxnId="{B02DC9A6-B029-499D-9C07-A760BB03803A}">
      <dgm:prSet/>
      <dgm:spPr/>
      <dgm:t>
        <a:bodyPr/>
        <a:lstStyle/>
        <a:p>
          <a:endParaRPr lang="el-GR"/>
        </a:p>
      </dgm:t>
    </dgm:pt>
    <dgm:pt modelId="{82222DC1-9A2A-4CB1-ACE6-FE34EABD5778}" type="pres">
      <dgm:prSet presAssocID="{4A453852-3ACA-4D6A-864A-936337AD106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65EFCC-22BD-4114-9BD9-5FB0A9E0F0B0}" type="pres">
      <dgm:prSet presAssocID="{0EBE4725-259E-4648-A153-3AAC320BFB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871F14-D29A-4ED8-B3ED-4AC411F9591D}" type="pres">
      <dgm:prSet presAssocID="{0EBE4725-259E-4648-A153-3AAC320BFBC1}" presName="gear1srcNode" presStyleLbl="node1" presStyleIdx="0" presStyleCnt="3"/>
      <dgm:spPr/>
      <dgm:t>
        <a:bodyPr/>
        <a:lstStyle/>
        <a:p>
          <a:endParaRPr lang="el-GR"/>
        </a:p>
      </dgm:t>
    </dgm:pt>
    <dgm:pt modelId="{5A4BBC1D-4775-4361-A971-7B0AFDBF84C7}" type="pres">
      <dgm:prSet presAssocID="{0EBE4725-259E-4648-A153-3AAC320BFBC1}" presName="gear1dstNode" presStyleLbl="node1" presStyleIdx="0" presStyleCnt="3"/>
      <dgm:spPr/>
      <dgm:t>
        <a:bodyPr/>
        <a:lstStyle/>
        <a:p>
          <a:endParaRPr lang="el-GR"/>
        </a:p>
      </dgm:t>
    </dgm:pt>
    <dgm:pt modelId="{0E6416C0-C97C-40E2-8650-0B94FB7900CE}" type="pres">
      <dgm:prSet presAssocID="{02408E30-7E05-485C-A334-63A5D2D6FA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CAF484-9716-44C0-BE3D-984F67C17820}" type="pres">
      <dgm:prSet presAssocID="{02408E30-7E05-485C-A334-63A5D2D6FA04}" presName="gear2srcNode" presStyleLbl="node1" presStyleIdx="1" presStyleCnt="3"/>
      <dgm:spPr/>
      <dgm:t>
        <a:bodyPr/>
        <a:lstStyle/>
        <a:p>
          <a:endParaRPr lang="el-GR"/>
        </a:p>
      </dgm:t>
    </dgm:pt>
    <dgm:pt modelId="{B20F1ABF-9870-4B8F-9110-C6DCBDDD841A}" type="pres">
      <dgm:prSet presAssocID="{02408E30-7E05-485C-A334-63A5D2D6FA04}" presName="gear2dstNode" presStyleLbl="node1" presStyleIdx="1" presStyleCnt="3"/>
      <dgm:spPr/>
      <dgm:t>
        <a:bodyPr/>
        <a:lstStyle/>
        <a:p>
          <a:endParaRPr lang="el-GR"/>
        </a:p>
      </dgm:t>
    </dgm:pt>
    <dgm:pt modelId="{2148B646-0D59-45BE-B5B0-1D72E8F2543C}" type="pres">
      <dgm:prSet presAssocID="{B7DBCEFB-C3A7-4714-9539-F303308CB2D4}" presName="gear3" presStyleLbl="node1" presStyleIdx="2" presStyleCnt="3"/>
      <dgm:spPr/>
      <dgm:t>
        <a:bodyPr/>
        <a:lstStyle/>
        <a:p>
          <a:endParaRPr lang="el-GR"/>
        </a:p>
      </dgm:t>
    </dgm:pt>
    <dgm:pt modelId="{3757B3BB-3F54-4D43-BCC1-DF5D8CD15257}" type="pres">
      <dgm:prSet presAssocID="{B7DBCEFB-C3A7-4714-9539-F303308CB2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FC13C2-A98D-4E59-8E8A-B86E1B3606CF}" type="pres">
      <dgm:prSet presAssocID="{B7DBCEFB-C3A7-4714-9539-F303308CB2D4}" presName="gear3srcNode" presStyleLbl="node1" presStyleIdx="2" presStyleCnt="3"/>
      <dgm:spPr/>
      <dgm:t>
        <a:bodyPr/>
        <a:lstStyle/>
        <a:p>
          <a:endParaRPr lang="el-GR"/>
        </a:p>
      </dgm:t>
    </dgm:pt>
    <dgm:pt modelId="{D34231F4-C4DF-4995-B37C-967AD23122A2}" type="pres">
      <dgm:prSet presAssocID="{B7DBCEFB-C3A7-4714-9539-F303308CB2D4}" presName="gear3dstNode" presStyleLbl="node1" presStyleIdx="2" presStyleCnt="3"/>
      <dgm:spPr/>
      <dgm:t>
        <a:bodyPr/>
        <a:lstStyle/>
        <a:p>
          <a:endParaRPr lang="el-GR"/>
        </a:p>
      </dgm:t>
    </dgm:pt>
    <dgm:pt modelId="{332C842C-7D75-4CC8-A682-7BC2DD3625DE}" type="pres">
      <dgm:prSet presAssocID="{8F35F4DE-E14D-481C-BC80-1C28454299E0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964A87E4-C13E-4BA9-BEF4-822564266570}" type="pres">
      <dgm:prSet presAssocID="{9CF262C3-AE6E-4B61-90C6-DFD5AE338940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EC0F8C0A-5390-4C61-ADC7-BE8D4EC75DC6}" type="pres">
      <dgm:prSet presAssocID="{705E729F-0378-40CB-A58D-1F51F915ACD8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1BCE3438-2F2E-4718-81EB-6B56DB576D02}" type="presOf" srcId="{B7DBCEFB-C3A7-4714-9539-F303308CB2D4}" destId="{3757B3BB-3F54-4D43-BCC1-DF5D8CD15257}" srcOrd="1" destOrd="0" presId="urn:microsoft.com/office/officeart/2005/8/layout/gear1"/>
    <dgm:cxn modelId="{A06C03E2-AB60-4F3D-80A6-4F2F6D021BA1}" type="presOf" srcId="{0EBE4725-259E-4648-A153-3AAC320BFBC1}" destId="{B6871F14-D29A-4ED8-B3ED-4AC411F9591D}" srcOrd="1" destOrd="0" presId="urn:microsoft.com/office/officeart/2005/8/layout/gear1"/>
    <dgm:cxn modelId="{A46DDE56-42BE-4B94-9A2C-C684B071BBD9}" type="presOf" srcId="{B7DBCEFB-C3A7-4714-9539-F303308CB2D4}" destId="{7BFC13C2-A98D-4E59-8E8A-B86E1B3606CF}" srcOrd="2" destOrd="0" presId="urn:microsoft.com/office/officeart/2005/8/layout/gear1"/>
    <dgm:cxn modelId="{45FC705D-E361-47C3-BF44-C3D265E1D7F9}" type="presOf" srcId="{8F35F4DE-E14D-481C-BC80-1C28454299E0}" destId="{332C842C-7D75-4CC8-A682-7BC2DD3625DE}" srcOrd="0" destOrd="0" presId="urn:microsoft.com/office/officeart/2005/8/layout/gear1"/>
    <dgm:cxn modelId="{1F11638E-AC4B-440A-A6B8-30D0BAAAC641}" type="presOf" srcId="{02408E30-7E05-485C-A334-63A5D2D6FA04}" destId="{B20F1ABF-9870-4B8F-9110-C6DCBDDD841A}" srcOrd="2" destOrd="0" presId="urn:microsoft.com/office/officeart/2005/8/layout/gear1"/>
    <dgm:cxn modelId="{2F6C33A3-4AB1-4259-AB8E-7DDF03889E0D}" type="presOf" srcId="{0EBE4725-259E-4648-A153-3AAC320BFBC1}" destId="{2565EFCC-22BD-4114-9BD9-5FB0A9E0F0B0}" srcOrd="0" destOrd="0" presId="urn:microsoft.com/office/officeart/2005/8/layout/gear1"/>
    <dgm:cxn modelId="{2E5E066B-8FE1-47F1-9B6A-1613CBF9B351}" type="presOf" srcId="{9CF262C3-AE6E-4B61-90C6-DFD5AE338940}" destId="{964A87E4-C13E-4BA9-BEF4-822564266570}" srcOrd="0" destOrd="0" presId="urn:microsoft.com/office/officeart/2005/8/layout/gear1"/>
    <dgm:cxn modelId="{B02DC9A6-B029-499D-9C07-A760BB03803A}" srcId="{4A453852-3ACA-4D6A-864A-936337AD106C}" destId="{B7DBCEFB-C3A7-4714-9539-F303308CB2D4}" srcOrd="2" destOrd="0" parTransId="{48A9B3DC-250A-445B-9546-AC49DB849ADA}" sibTransId="{705E729F-0378-40CB-A58D-1F51F915ACD8}"/>
    <dgm:cxn modelId="{7DA65C68-5589-449C-A95E-F9D110DC70E7}" type="presOf" srcId="{B7DBCEFB-C3A7-4714-9539-F303308CB2D4}" destId="{2148B646-0D59-45BE-B5B0-1D72E8F2543C}" srcOrd="0" destOrd="0" presId="urn:microsoft.com/office/officeart/2005/8/layout/gear1"/>
    <dgm:cxn modelId="{B6797901-0943-4A3E-B305-B89D070FDFA4}" type="presOf" srcId="{02408E30-7E05-485C-A334-63A5D2D6FA04}" destId="{61CAF484-9716-44C0-BE3D-984F67C17820}" srcOrd="1" destOrd="0" presId="urn:microsoft.com/office/officeart/2005/8/layout/gear1"/>
    <dgm:cxn modelId="{206D0811-E901-4334-AE32-5AB4B0483ADE}" type="presOf" srcId="{02408E30-7E05-485C-A334-63A5D2D6FA04}" destId="{0E6416C0-C97C-40E2-8650-0B94FB7900CE}" srcOrd="0" destOrd="0" presId="urn:microsoft.com/office/officeart/2005/8/layout/gear1"/>
    <dgm:cxn modelId="{31602C48-2CB2-41D0-8F71-F46C860E213C}" type="presOf" srcId="{0EBE4725-259E-4648-A153-3AAC320BFBC1}" destId="{5A4BBC1D-4775-4361-A971-7B0AFDBF84C7}" srcOrd="2" destOrd="0" presId="urn:microsoft.com/office/officeart/2005/8/layout/gear1"/>
    <dgm:cxn modelId="{6C3183AC-0D4A-4484-AADC-25DC0825A57F}" srcId="{4A453852-3ACA-4D6A-864A-936337AD106C}" destId="{02408E30-7E05-485C-A334-63A5D2D6FA04}" srcOrd="1" destOrd="0" parTransId="{EDDA8477-1F9E-4A41-A702-71227516AD47}" sibTransId="{9CF262C3-AE6E-4B61-90C6-DFD5AE338940}"/>
    <dgm:cxn modelId="{E0F219FA-EA69-4D83-A6AF-F9659C4879CA}" srcId="{4A453852-3ACA-4D6A-864A-936337AD106C}" destId="{0EBE4725-259E-4648-A153-3AAC320BFBC1}" srcOrd="0" destOrd="0" parTransId="{37DCE92A-6DBA-4A88-9F25-412CF8776837}" sibTransId="{8F35F4DE-E14D-481C-BC80-1C28454299E0}"/>
    <dgm:cxn modelId="{524D178E-0687-408F-98AB-1CF315C17138}" type="presOf" srcId="{4A453852-3ACA-4D6A-864A-936337AD106C}" destId="{82222DC1-9A2A-4CB1-ACE6-FE34EABD5778}" srcOrd="0" destOrd="0" presId="urn:microsoft.com/office/officeart/2005/8/layout/gear1"/>
    <dgm:cxn modelId="{1603BC06-885B-4649-8016-713560029681}" type="presOf" srcId="{705E729F-0378-40CB-A58D-1F51F915ACD8}" destId="{EC0F8C0A-5390-4C61-ADC7-BE8D4EC75DC6}" srcOrd="0" destOrd="0" presId="urn:microsoft.com/office/officeart/2005/8/layout/gear1"/>
    <dgm:cxn modelId="{56482B0B-A023-4C82-B23F-73DD324CD0D3}" type="presOf" srcId="{B7DBCEFB-C3A7-4714-9539-F303308CB2D4}" destId="{D34231F4-C4DF-4995-B37C-967AD23122A2}" srcOrd="3" destOrd="0" presId="urn:microsoft.com/office/officeart/2005/8/layout/gear1"/>
    <dgm:cxn modelId="{2D3AF1D4-ABE2-47D8-80DE-2F4474CF3AFB}" type="presParOf" srcId="{82222DC1-9A2A-4CB1-ACE6-FE34EABD5778}" destId="{2565EFCC-22BD-4114-9BD9-5FB0A9E0F0B0}" srcOrd="0" destOrd="0" presId="urn:microsoft.com/office/officeart/2005/8/layout/gear1"/>
    <dgm:cxn modelId="{E99AB538-8EF5-42D6-AA03-1DEEA6BE8EE7}" type="presParOf" srcId="{82222DC1-9A2A-4CB1-ACE6-FE34EABD5778}" destId="{B6871F14-D29A-4ED8-B3ED-4AC411F9591D}" srcOrd="1" destOrd="0" presId="urn:microsoft.com/office/officeart/2005/8/layout/gear1"/>
    <dgm:cxn modelId="{D7AEE5C0-DBBF-4BE5-B3A0-8CDC3D434C0F}" type="presParOf" srcId="{82222DC1-9A2A-4CB1-ACE6-FE34EABD5778}" destId="{5A4BBC1D-4775-4361-A971-7B0AFDBF84C7}" srcOrd="2" destOrd="0" presId="urn:microsoft.com/office/officeart/2005/8/layout/gear1"/>
    <dgm:cxn modelId="{60073D33-2C6C-45E0-B9ED-E67868292918}" type="presParOf" srcId="{82222DC1-9A2A-4CB1-ACE6-FE34EABD5778}" destId="{0E6416C0-C97C-40E2-8650-0B94FB7900CE}" srcOrd="3" destOrd="0" presId="urn:microsoft.com/office/officeart/2005/8/layout/gear1"/>
    <dgm:cxn modelId="{348EC92F-D9AD-425D-85D5-4A020839658E}" type="presParOf" srcId="{82222DC1-9A2A-4CB1-ACE6-FE34EABD5778}" destId="{61CAF484-9716-44C0-BE3D-984F67C17820}" srcOrd="4" destOrd="0" presId="urn:microsoft.com/office/officeart/2005/8/layout/gear1"/>
    <dgm:cxn modelId="{267D2609-4363-4500-BB58-6AE647F68DBF}" type="presParOf" srcId="{82222DC1-9A2A-4CB1-ACE6-FE34EABD5778}" destId="{B20F1ABF-9870-4B8F-9110-C6DCBDDD841A}" srcOrd="5" destOrd="0" presId="urn:microsoft.com/office/officeart/2005/8/layout/gear1"/>
    <dgm:cxn modelId="{80484399-1160-4915-9D90-9EA4230C673E}" type="presParOf" srcId="{82222DC1-9A2A-4CB1-ACE6-FE34EABD5778}" destId="{2148B646-0D59-45BE-B5B0-1D72E8F2543C}" srcOrd="6" destOrd="0" presId="urn:microsoft.com/office/officeart/2005/8/layout/gear1"/>
    <dgm:cxn modelId="{D5283DE0-23AA-4DD1-9D03-F45AF8B556FC}" type="presParOf" srcId="{82222DC1-9A2A-4CB1-ACE6-FE34EABD5778}" destId="{3757B3BB-3F54-4D43-BCC1-DF5D8CD15257}" srcOrd="7" destOrd="0" presId="urn:microsoft.com/office/officeart/2005/8/layout/gear1"/>
    <dgm:cxn modelId="{64F0CB4E-9D33-4373-9F05-1D884DE62DED}" type="presParOf" srcId="{82222DC1-9A2A-4CB1-ACE6-FE34EABD5778}" destId="{7BFC13C2-A98D-4E59-8E8A-B86E1B3606CF}" srcOrd="8" destOrd="0" presId="urn:microsoft.com/office/officeart/2005/8/layout/gear1"/>
    <dgm:cxn modelId="{48534108-0206-4D7B-8E90-DA921A1A74F6}" type="presParOf" srcId="{82222DC1-9A2A-4CB1-ACE6-FE34EABD5778}" destId="{D34231F4-C4DF-4995-B37C-967AD23122A2}" srcOrd="9" destOrd="0" presId="urn:microsoft.com/office/officeart/2005/8/layout/gear1"/>
    <dgm:cxn modelId="{D6E7D9AC-6143-4ECD-B72F-DB329E9299DF}" type="presParOf" srcId="{82222DC1-9A2A-4CB1-ACE6-FE34EABD5778}" destId="{332C842C-7D75-4CC8-A682-7BC2DD3625DE}" srcOrd="10" destOrd="0" presId="urn:microsoft.com/office/officeart/2005/8/layout/gear1"/>
    <dgm:cxn modelId="{A1645087-7F18-4B35-B429-0183BB70574B}" type="presParOf" srcId="{82222DC1-9A2A-4CB1-ACE6-FE34EABD5778}" destId="{964A87E4-C13E-4BA9-BEF4-822564266570}" srcOrd="11" destOrd="0" presId="urn:microsoft.com/office/officeart/2005/8/layout/gear1"/>
    <dgm:cxn modelId="{F71BDE7E-C80C-49C5-91C8-C89E0D704457}" type="presParOf" srcId="{82222DC1-9A2A-4CB1-ACE6-FE34EABD5778}" destId="{EC0F8C0A-5390-4C61-ADC7-BE8D4EC75DC6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0FE135-915C-4061-B7BF-FA19D6733A1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3C07548-06B4-4516-91C3-622A032F5753}">
      <dgm:prSet phldrT="[Κείμενο]"/>
      <dgm:spPr/>
      <dgm:t>
        <a:bodyPr/>
        <a:lstStyle/>
        <a:p>
          <a:r>
            <a:rPr lang="el-GR" dirty="0" smtClean="0"/>
            <a:t>Τεχνικές γνώσεις</a:t>
          </a:r>
          <a:endParaRPr lang="el-GR" dirty="0"/>
        </a:p>
      </dgm:t>
    </dgm:pt>
    <dgm:pt modelId="{36F1DEF5-05A4-46E1-A9B6-FCF4B8EF8D77}" type="parTrans" cxnId="{F7104B8C-21AF-48B4-B9A7-EA5363AEDFF5}">
      <dgm:prSet/>
      <dgm:spPr/>
      <dgm:t>
        <a:bodyPr/>
        <a:lstStyle/>
        <a:p>
          <a:endParaRPr lang="el-GR"/>
        </a:p>
      </dgm:t>
    </dgm:pt>
    <dgm:pt modelId="{65224291-4B9A-415A-A07E-F083E12B578F}" type="sibTrans" cxnId="{F7104B8C-21AF-48B4-B9A7-EA5363AEDFF5}">
      <dgm:prSet/>
      <dgm:spPr/>
      <dgm:t>
        <a:bodyPr/>
        <a:lstStyle/>
        <a:p>
          <a:endParaRPr lang="el-GR"/>
        </a:p>
      </dgm:t>
    </dgm:pt>
    <dgm:pt modelId="{1CEAD78E-BF16-4DE1-9C03-A930C0709133}">
      <dgm:prSet phldrT="[Κείμενο]"/>
      <dgm:spPr/>
      <dgm:t>
        <a:bodyPr/>
        <a:lstStyle/>
        <a:p>
          <a:r>
            <a:rPr lang="el-GR" dirty="0" smtClean="0"/>
            <a:t>Εκπαίδευση</a:t>
          </a:r>
          <a:endParaRPr lang="el-GR" dirty="0"/>
        </a:p>
      </dgm:t>
    </dgm:pt>
    <dgm:pt modelId="{80866A32-AD44-48AB-BF55-A01656CEF619}" type="parTrans" cxnId="{8BE410A8-D363-42C0-9916-D71CF39B6543}">
      <dgm:prSet/>
      <dgm:spPr/>
      <dgm:t>
        <a:bodyPr/>
        <a:lstStyle/>
        <a:p>
          <a:endParaRPr lang="el-GR"/>
        </a:p>
      </dgm:t>
    </dgm:pt>
    <dgm:pt modelId="{95F90303-CBDC-4B8F-AEED-A51823526424}" type="sibTrans" cxnId="{8BE410A8-D363-42C0-9916-D71CF39B6543}">
      <dgm:prSet/>
      <dgm:spPr/>
      <dgm:t>
        <a:bodyPr/>
        <a:lstStyle/>
        <a:p>
          <a:endParaRPr lang="el-GR"/>
        </a:p>
      </dgm:t>
    </dgm:pt>
    <dgm:pt modelId="{796B5D78-4924-42D3-A83A-F82AC901886E}">
      <dgm:prSet phldrT="[Κείμενο]"/>
      <dgm:spPr/>
      <dgm:t>
        <a:bodyPr/>
        <a:lstStyle/>
        <a:p>
          <a:r>
            <a:rPr lang="el-GR" dirty="0" smtClean="0"/>
            <a:t>Κατάρτιση</a:t>
          </a:r>
          <a:endParaRPr lang="el-GR" dirty="0"/>
        </a:p>
      </dgm:t>
    </dgm:pt>
    <dgm:pt modelId="{3A8C750C-7397-4F49-9567-2DDACCD77A5B}" type="parTrans" cxnId="{393CC5AB-05B3-484E-A211-90F6C77B551B}">
      <dgm:prSet/>
      <dgm:spPr/>
      <dgm:t>
        <a:bodyPr/>
        <a:lstStyle/>
        <a:p>
          <a:endParaRPr lang="el-GR"/>
        </a:p>
      </dgm:t>
    </dgm:pt>
    <dgm:pt modelId="{87C942F1-FB09-4938-A45E-02742140A4D3}" type="sibTrans" cxnId="{393CC5AB-05B3-484E-A211-90F6C77B551B}">
      <dgm:prSet/>
      <dgm:spPr/>
      <dgm:t>
        <a:bodyPr/>
        <a:lstStyle/>
        <a:p>
          <a:endParaRPr lang="el-GR"/>
        </a:p>
      </dgm:t>
    </dgm:pt>
    <dgm:pt modelId="{43E9C3CB-5742-4962-ACC5-80620C70994C}">
      <dgm:prSet phldrT="[Κείμενο]"/>
      <dgm:spPr/>
      <dgm:t>
        <a:bodyPr/>
        <a:lstStyle/>
        <a:p>
          <a:r>
            <a:rPr lang="el-GR" dirty="0" smtClean="0"/>
            <a:t>Επαγγελματική εμπειρία</a:t>
          </a:r>
          <a:endParaRPr lang="el-GR" dirty="0"/>
        </a:p>
      </dgm:t>
    </dgm:pt>
    <dgm:pt modelId="{7ED73A46-AAC2-4ACC-B536-99A594E7D222}" type="parTrans" cxnId="{23150A7D-1651-4671-8578-6461E993E43E}">
      <dgm:prSet/>
      <dgm:spPr/>
      <dgm:t>
        <a:bodyPr/>
        <a:lstStyle/>
        <a:p>
          <a:endParaRPr lang="el-GR"/>
        </a:p>
      </dgm:t>
    </dgm:pt>
    <dgm:pt modelId="{77BE7151-D20A-4B42-B4D6-4F82617D0855}" type="sibTrans" cxnId="{23150A7D-1651-4671-8578-6461E993E43E}">
      <dgm:prSet/>
      <dgm:spPr/>
      <dgm:t>
        <a:bodyPr/>
        <a:lstStyle/>
        <a:p>
          <a:endParaRPr lang="el-GR"/>
        </a:p>
      </dgm:t>
    </dgm:pt>
    <dgm:pt modelId="{81AE677A-101F-4C19-8D4A-8A7ED5A368DD}">
      <dgm:prSet phldrT="[Κείμενο]"/>
      <dgm:spPr/>
      <dgm:t>
        <a:bodyPr/>
        <a:lstStyle/>
        <a:p>
          <a:r>
            <a:rPr lang="en-US" dirty="0" smtClean="0"/>
            <a:t>Know how</a:t>
          </a:r>
          <a:r>
            <a:rPr lang="el-GR" dirty="0" smtClean="0"/>
            <a:t>: Πως εκτελείται μια εργασία</a:t>
          </a:r>
          <a:endParaRPr lang="el-GR" dirty="0"/>
        </a:p>
      </dgm:t>
    </dgm:pt>
    <dgm:pt modelId="{C4EC1AD2-C8E3-4671-BDA9-D66FB887C90D}" type="parTrans" cxnId="{A4005373-3E89-4642-870B-1A556591F4EF}">
      <dgm:prSet/>
      <dgm:spPr/>
      <dgm:t>
        <a:bodyPr/>
        <a:lstStyle/>
        <a:p>
          <a:endParaRPr lang="el-GR"/>
        </a:p>
      </dgm:t>
    </dgm:pt>
    <dgm:pt modelId="{A831860D-00F8-465F-BD38-EBCBC0E8DDB0}" type="sibTrans" cxnId="{A4005373-3E89-4642-870B-1A556591F4EF}">
      <dgm:prSet/>
      <dgm:spPr/>
      <dgm:t>
        <a:bodyPr/>
        <a:lstStyle/>
        <a:p>
          <a:endParaRPr lang="el-GR"/>
        </a:p>
      </dgm:t>
    </dgm:pt>
    <dgm:pt modelId="{900763CC-3288-4264-89C4-977C7D5A1333}" type="pres">
      <dgm:prSet presAssocID="{580FE135-915C-4061-B7BF-FA19D673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DF93A1E-2106-4251-B080-C3CC45FDE06D}" type="pres">
      <dgm:prSet presAssocID="{E3C07548-06B4-4516-91C3-622A032F5753}" presName="centerShape" presStyleLbl="node0" presStyleIdx="0" presStyleCnt="1"/>
      <dgm:spPr/>
      <dgm:t>
        <a:bodyPr/>
        <a:lstStyle/>
        <a:p>
          <a:endParaRPr lang="el-GR"/>
        </a:p>
      </dgm:t>
    </dgm:pt>
    <dgm:pt modelId="{17716A43-C30B-449F-9EC7-DFFF9ECFDB98}" type="pres">
      <dgm:prSet presAssocID="{80866A32-AD44-48AB-BF55-A01656CEF619}" presName="parTrans" presStyleLbl="sibTrans2D1" presStyleIdx="0" presStyleCnt="4"/>
      <dgm:spPr/>
      <dgm:t>
        <a:bodyPr/>
        <a:lstStyle/>
        <a:p>
          <a:endParaRPr lang="el-GR"/>
        </a:p>
      </dgm:t>
    </dgm:pt>
    <dgm:pt modelId="{BFDCC872-3172-4762-8504-A7E816AC60AB}" type="pres">
      <dgm:prSet presAssocID="{80866A32-AD44-48AB-BF55-A01656CEF619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E485493B-C5FD-47AB-AB90-8F1009F5213A}" type="pres">
      <dgm:prSet presAssocID="{1CEAD78E-BF16-4DE1-9C03-A930C07091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72378-999E-452E-8B90-AD14EC9DAF16}" type="pres">
      <dgm:prSet presAssocID="{3A8C750C-7397-4F49-9567-2DDACCD77A5B}" presName="parTrans" presStyleLbl="sibTrans2D1" presStyleIdx="1" presStyleCnt="4"/>
      <dgm:spPr/>
      <dgm:t>
        <a:bodyPr/>
        <a:lstStyle/>
        <a:p>
          <a:endParaRPr lang="el-GR"/>
        </a:p>
      </dgm:t>
    </dgm:pt>
    <dgm:pt modelId="{ACF5FD1F-1CE1-44B8-9FE0-0D2E106272F1}" type="pres">
      <dgm:prSet presAssocID="{3A8C750C-7397-4F49-9567-2DDACCD77A5B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DDDE086E-5264-4030-9309-4872AF1D1BD4}" type="pres">
      <dgm:prSet presAssocID="{796B5D78-4924-42D3-A83A-F82AC90188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8311EB-04DD-4557-9D40-D504259BA3DF}" type="pres">
      <dgm:prSet presAssocID="{7ED73A46-AAC2-4ACC-B536-99A594E7D222}" presName="parTrans" presStyleLbl="sibTrans2D1" presStyleIdx="2" presStyleCnt="4"/>
      <dgm:spPr/>
      <dgm:t>
        <a:bodyPr/>
        <a:lstStyle/>
        <a:p>
          <a:endParaRPr lang="el-GR"/>
        </a:p>
      </dgm:t>
    </dgm:pt>
    <dgm:pt modelId="{1026AB3D-9F92-44F8-B615-5C49204264A8}" type="pres">
      <dgm:prSet presAssocID="{7ED73A46-AAC2-4ACC-B536-99A594E7D222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6529EFEE-2388-40FD-B2E6-170553AF452D}" type="pres">
      <dgm:prSet presAssocID="{43E9C3CB-5742-4962-ACC5-80620C7099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DE4750-296A-4278-9FCE-25D717AA1501}" type="pres">
      <dgm:prSet presAssocID="{C4EC1AD2-C8E3-4671-BDA9-D66FB887C90D}" presName="parTrans" presStyleLbl="sibTrans2D1" presStyleIdx="3" presStyleCnt="4"/>
      <dgm:spPr/>
      <dgm:t>
        <a:bodyPr/>
        <a:lstStyle/>
        <a:p>
          <a:endParaRPr lang="el-GR"/>
        </a:p>
      </dgm:t>
    </dgm:pt>
    <dgm:pt modelId="{44C5A2E5-41E2-4604-B5B3-350FC3621B17}" type="pres">
      <dgm:prSet presAssocID="{C4EC1AD2-C8E3-4671-BDA9-D66FB887C90D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CBC2100A-22C1-4789-8AC9-96625354AE9E}" type="pres">
      <dgm:prSet presAssocID="{81AE677A-101F-4C19-8D4A-8A7ED5A368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005373-3E89-4642-870B-1A556591F4EF}" srcId="{E3C07548-06B4-4516-91C3-622A032F5753}" destId="{81AE677A-101F-4C19-8D4A-8A7ED5A368DD}" srcOrd="3" destOrd="0" parTransId="{C4EC1AD2-C8E3-4671-BDA9-D66FB887C90D}" sibTransId="{A831860D-00F8-465F-BD38-EBCBC0E8DDB0}"/>
    <dgm:cxn modelId="{F7104B8C-21AF-48B4-B9A7-EA5363AEDFF5}" srcId="{580FE135-915C-4061-B7BF-FA19D6733A10}" destId="{E3C07548-06B4-4516-91C3-622A032F5753}" srcOrd="0" destOrd="0" parTransId="{36F1DEF5-05A4-46E1-A9B6-FCF4B8EF8D77}" sibTransId="{65224291-4B9A-415A-A07E-F083E12B578F}"/>
    <dgm:cxn modelId="{967A9DED-3F09-4B51-A6F4-5267662CF67D}" type="presOf" srcId="{7ED73A46-AAC2-4ACC-B536-99A594E7D222}" destId="{428311EB-04DD-4557-9D40-D504259BA3DF}" srcOrd="0" destOrd="0" presId="urn:microsoft.com/office/officeart/2005/8/layout/radial5"/>
    <dgm:cxn modelId="{8BE410A8-D363-42C0-9916-D71CF39B6543}" srcId="{E3C07548-06B4-4516-91C3-622A032F5753}" destId="{1CEAD78E-BF16-4DE1-9C03-A930C0709133}" srcOrd="0" destOrd="0" parTransId="{80866A32-AD44-48AB-BF55-A01656CEF619}" sibTransId="{95F90303-CBDC-4B8F-AEED-A51823526424}"/>
    <dgm:cxn modelId="{23150A7D-1651-4671-8578-6461E993E43E}" srcId="{E3C07548-06B4-4516-91C3-622A032F5753}" destId="{43E9C3CB-5742-4962-ACC5-80620C70994C}" srcOrd="2" destOrd="0" parTransId="{7ED73A46-AAC2-4ACC-B536-99A594E7D222}" sibTransId="{77BE7151-D20A-4B42-B4D6-4F82617D0855}"/>
    <dgm:cxn modelId="{59FFBA5F-0BDB-4FE7-B5BA-3D1A719482C7}" type="presOf" srcId="{C4EC1AD2-C8E3-4671-BDA9-D66FB887C90D}" destId="{E5DE4750-296A-4278-9FCE-25D717AA1501}" srcOrd="0" destOrd="0" presId="urn:microsoft.com/office/officeart/2005/8/layout/radial5"/>
    <dgm:cxn modelId="{3245FC81-8622-43A3-A1B0-318A46C9278F}" type="presOf" srcId="{E3C07548-06B4-4516-91C3-622A032F5753}" destId="{5DF93A1E-2106-4251-B080-C3CC45FDE06D}" srcOrd="0" destOrd="0" presId="urn:microsoft.com/office/officeart/2005/8/layout/radial5"/>
    <dgm:cxn modelId="{6B68D2C6-A1DB-4963-8D4A-854865670E67}" type="presOf" srcId="{81AE677A-101F-4C19-8D4A-8A7ED5A368DD}" destId="{CBC2100A-22C1-4789-8AC9-96625354AE9E}" srcOrd="0" destOrd="0" presId="urn:microsoft.com/office/officeart/2005/8/layout/radial5"/>
    <dgm:cxn modelId="{F60B6087-FCE6-408B-AFA8-59AF0C2E4D71}" type="presOf" srcId="{1CEAD78E-BF16-4DE1-9C03-A930C0709133}" destId="{E485493B-C5FD-47AB-AB90-8F1009F5213A}" srcOrd="0" destOrd="0" presId="urn:microsoft.com/office/officeart/2005/8/layout/radial5"/>
    <dgm:cxn modelId="{CAB341B6-6618-4622-822A-A43B2A710890}" type="presOf" srcId="{80866A32-AD44-48AB-BF55-A01656CEF619}" destId="{17716A43-C30B-449F-9EC7-DFFF9ECFDB98}" srcOrd="0" destOrd="0" presId="urn:microsoft.com/office/officeart/2005/8/layout/radial5"/>
    <dgm:cxn modelId="{6889C4D6-7602-4329-8FAD-9A37EDE65CE3}" type="presOf" srcId="{80866A32-AD44-48AB-BF55-A01656CEF619}" destId="{BFDCC872-3172-4762-8504-A7E816AC60AB}" srcOrd="1" destOrd="0" presId="urn:microsoft.com/office/officeart/2005/8/layout/radial5"/>
    <dgm:cxn modelId="{1872EB7C-C77F-4F01-8006-7B585A545BF8}" type="presOf" srcId="{7ED73A46-AAC2-4ACC-B536-99A594E7D222}" destId="{1026AB3D-9F92-44F8-B615-5C49204264A8}" srcOrd="1" destOrd="0" presId="urn:microsoft.com/office/officeart/2005/8/layout/radial5"/>
    <dgm:cxn modelId="{2719062E-3FD2-411A-B6C4-CFE7E1006960}" type="presOf" srcId="{796B5D78-4924-42D3-A83A-F82AC901886E}" destId="{DDDE086E-5264-4030-9309-4872AF1D1BD4}" srcOrd="0" destOrd="0" presId="urn:microsoft.com/office/officeart/2005/8/layout/radial5"/>
    <dgm:cxn modelId="{00BF11C4-94A3-40BB-9427-9703FA136519}" type="presOf" srcId="{C4EC1AD2-C8E3-4671-BDA9-D66FB887C90D}" destId="{44C5A2E5-41E2-4604-B5B3-350FC3621B17}" srcOrd="1" destOrd="0" presId="urn:microsoft.com/office/officeart/2005/8/layout/radial5"/>
    <dgm:cxn modelId="{393CC5AB-05B3-484E-A211-90F6C77B551B}" srcId="{E3C07548-06B4-4516-91C3-622A032F5753}" destId="{796B5D78-4924-42D3-A83A-F82AC901886E}" srcOrd="1" destOrd="0" parTransId="{3A8C750C-7397-4F49-9567-2DDACCD77A5B}" sibTransId="{87C942F1-FB09-4938-A45E-02742140A4D3}"/>
    <dgm:cxn modelId="{78708093-0521-4B13-8F24-A862C9765E17}" type="presOf" srcId="{3A8C750C-7397-4F49-9567-2DDACCD77A5B}" destId="{83D72378-999E-452E-8B90-AD14EC9DAF16}" srcOrd="0" destOrd="0" presId="urn:microsoft.com/office/officeart/2005/8/layout/radial5"/>
    <dgm:cxn modelId="{CE02CE0D-01B0-4AEB-82DD-179337944044}" type="presOf" srcId="{3A8C750C-7397-4F49-9567-2DDACCD77A5B}" destId="{ACF5FD1F-1CE1-44B8-9FE0-0D2E106272F1}" srcOrd="1" destOrd="0" presId="urn:microsoft.com/office/officeart/2005/8/layout/radial5"/>
    <dgm:cxn modelId="{A405B18E-AA48-4718-8C58-7518EE977C27}" type="presOf" srcId="{580FE135-915C-4061-B7BF-FA19D6733A10}" destId="{900763CC-3288-4264-89C4-977C7D5A1333}" srcOrd="0" destOrd="0" presId="urn:microsoft.com/office/officeart/2005/8/layout/radial5"/>
    <dgm:cxn modelId="{48BA3D34-A03C-4B61-B1CA-CFA2A857D4F3}" type="presOf" srcId="{43E9C3CB-5742-4962-ACC5-80620C70994C}" destId="{6529EFEE-2388-40FD-B2E6-170553AF452D}" srcOrd="0" destOrd="0" presId="urn:microsoft.com/office/officeart/2005/8/layout/radial5"/>
    <dgm:cxn modelId="{2940C198-2348-411D-B2E1-7F4F976FF59F}" type="presParOf" srcId="{900763CC-3288-4264-89C4-977C7D5A1333}" destId="{5DF93A1E-2106-4251-B080-C3CC45FDE06D}" srcOrd="0" destOrd="0" presId="urn:microsoft.com/office/officeart/2005/8/layout/radial5"/>
    <dgm:cxn modelId="{19012B53-005B-4A66-B25A-D726052BCEF3}" type="presParOf" srcId="{900763CC-3288-4264-89C4-977C7D5A1333}" destId="{17716A43-C30B-449F-9EC7-DFFF9ECFDB98}" srcOrd="1" destOrd="0" presId="urn:microsoft.com/office/officeart/2005/8/layout/radial5"/>
    <dgm:cxn modelId="{40A4F0CA-1932-462D-BAE9-C8E3EB766B2D}" type="presParOf" srcId="{17716A43-C30B-449F-9EC7-DFFF9ECFDB98}" destId="{BFDCC872-3172-4762-8504-A7E816AC60AB}" srcOrd="0" destOrd="0" presId="urn:microsoft.com/office/officeart/2005/8/layout/radial5"/>
    <dgm:cxn modelId="{8BA6B43B-F823-45A5-9A75-A9771ECAD711}" type="presParOf" srcId="{900763CC-3288-4264-89C4-977C7D5A1333}" destId="{E485493B-C5FD-47AB-AB90-8F1009F5213A}" srcOrd="2" destOrd="0" presId="urn:microsoft.com/office/officeart/2005/8/layout/radial5"/>
    <dgm:cxn modelId="{BB38B528-0976-415F-9F49-570E99C1B98A}" type="presParOf" srcId="{900763CC-3288-4264-89C4-977C7D5A1333}" destId="{83D72378-999E-452E-8B90-AD14EC9DAF16}" srcOrd="3" destOrd="0" presId="urn:microsoft.com/office/officeart/2005/8/layout/radial5"/>
    <dgm:cxn modelId="{1F3D17A9-F17A-44BD-ADBB-841483BDB9D9}" type="presParOf" srcId="{83D72378-999E-452E-8B90-AD14EC9DAF16}" destId="{ACF5FD1F-1CE1-44B8-9FE0-0D2E106272F1}" srcOrd="0" destOrd="0" presId="urn:microsoft.com/office/officeart/2005/8/layout/radial5"/>
    <dgm:cxn modelId="{63151B02-D342-4E10-96F3-E3E176914E76}" type="presParOf" srcId="{900763CC-3288-4264-89C4-977C7D5A1333}" destId="{DDDE086E-5264-4030-9309-4872AF1D1BD4}" srcOrd="4" destOrd="0" presId="urn:microsoft.com/office/officeart/2005/8/layout/radial5"/>
    <dgm:cxn modelId="{4AEAB178-DD7A-4206-A0ED-42E89F98874A}" type="presParOf" srcId="{900763CC-3288-4264-89C4-977C7D5A1333}" destId="{428311EB-04DD-4557-9D40-D504259BA3DF}" srcOrd="5" destOrd="0" presId="urn:microsoft.com/office/officeart/2005/8/layout/radial5"/>
    <dgm:cxn modelId="{41986F37-3309-4510-B479-05C0A10D1AA7}" type="presParOf" srcId="{428311EB-04DD-4557-9D40-D504259BA3DF}" destId="{1026AB3D-9F92-44F8-B615-5C49204264A8}" srcOrd="0" destOrd="0" presId="urn:microsoft.com/office/officeart/2005/8/layout/radial5"/>
    <dgm:cxn modelId="{0EEE129A-C8A8-4765-AC2A-AC8754C2C636}" type="presParOf" srcId="{900763CC-3288-4264-89C4-977C7D5A1333}" destId="{6529EFEE-2388-40FD-B2E6-170553AF452D}" srcOrd="6" destOrd="0" presId="urn:microsoft.com/office/officeart/2005/8/layout/radial5"/>
    <dgm:cxn modelId="{3C4B0494-CCDB-492F-AC63-C3CF0B84F10E}" type="presParOf" srcId="{900763CC-3288-4264-89C4-977C7D5A1333}" destId="{E5DE4750-296A-4278-9FCE-25D717AA1501}" srcOrd="7" destOrd="0" presId="urn:microsoft.com/office/officeart/2005/8/layout/radial5"/>
    <dgm:cxn modelId="{E6CBADC4-3805-4AC7-ABC3-9CDF309BE1AD}" type="presParOf" srcId="{E5DE4750-296A-4278-9FCE-25D717AA1501}" destId="{44C5A2E5-41E2-4604-B5B3-350FC3621B17}" srcOrd="0" destOrd="0" presId="urn:microsoft.com/office/officeart/2005/8/layout/radial5"/>
    <dgm:cxn modelId="{52EBF695-32ED-4C66-B3D5-C5490CBA9EAE}" type="presParOf" srcId="{900763CC-3288-4264-89C4-977C7D5A1333}" destId="{CBC2100A-22C1-4789-8AC9-96625354AE9E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A574-50E4-4DEA-BC38-889470AB20D8}" type="datetimeFigureOut">
              <a:rPr lang="el-GR" smtClean="0"/>
              <a:pPr/>
              <a:t>8/11/2020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016D-304F-4888-BEDD-2596CD6243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5039-5AC9-4E70-9ED9-570E827A4CCB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22B5-70BA-4291-BAA4-DECCB0181214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C7A6-9094-4D18-BA93-57AD506051C4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815C-59BE-4FA5-858E-934E523C6A82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CA1B-23E4-4618-8229-780C8DC2FFB1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920-6CB6-44F0-908C-54CD75B89683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ABAF-F2F9-4432-B4B4-369498120971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268F-8BCB-45E6-9D7C-5EA3F2A6C9E0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05D0-6762-48A1-9A2D-DE2E39CB4786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ABBE-60BA-4216-A719-18EAFF9D4EB1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7557-9790-4AD5-BE88-227785E5E8CB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9348F3-50D3-426A-BC39-8D3AB03B216E}" type="datetime1">
              <a:rPr lang="el-GR" smtClean="0"/>
              <a:pPr/>
              <a:t>8/11/2020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Σχολικός Επαγγελματικός Προσανατολισμός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Σχεδιάζω το μέλλον μου </a:t>
            </a:r>
          </a:p>
          <a:p>
            <a:endParaRPr lang="el-GR" dirty="0"/>
          </a:p>
          <a:p>
            <a:r>
              <a:rPr lang="el-GR" dirty="0" err="1" smtClean="0"/>
              <a:t>Α΄Τάξη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22960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19</a:t>
            </a:fld>
            <a:endParaRPr lang="el-GR"/>
          </a:p>
        </p:txBody>
      </p:sp>
      <p:graphicFrame>
        <p:nvGraphicFramePr>
          <p:cNvPr id="13" name="12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71613"/>
          <a:ext cx="8229600" cy="47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 3</a:t>
            </a:r>
            <a:br>
              <a:rPr lang="el-GR" dirty="0" smtClean="0"/>
            </a:br>
            <a:r>
              <a:rPr lang="el-GR" dirty="0" smtClean="0"/>
              <a:t>Αναπτύσσομαι δια βίου…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εικόνας" descr="α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40" r="6840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43051"/>
          <a:ext cx="8229600" cy="46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3:Αναπτύσσομαι δια βίου…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9" name="8 - Θέση εικόνας" descr="α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343" r="193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48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599</Words>
  <Application>Microsoft Office PowerPoint</Application>
  <PresentationFormat>Προβολή στην οθόνη (4:3)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Ροή</vt:lpstr>
      <vt:lpstr>Σχολικός Επαγγελματικός Προσανατολισμός</vt:lpstr>
      <vt:lpstr>Κεφάλαιο 3 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Σχολικός Επαγγελματικός Προσανατολισμός</dc:title>
  <dc:creator>Σωτήρης</dc:creator>
  <cp:lastModifiedBy>Σωτήρης</cp:lastModifiedBy>
  <cp:revision>6</cp:revision>
  <dcterms:created xsi:type="dcterms:W3CDTF">2020-11-08T08:44:30Z</dcterms:created>
  <dcterms:modified xsi:type="dcterms:W3CDTF">2020-11-08T22:42:35Z</dcterms:modified>
</cp:coreProperties>
</file>