
<file path=[Content_Types].xml><?xml version="1.0" encoding="utf-8"?>
<Types xmlns="http://schemas.openxmlformats.org/package/2006/content-types"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layout39.xml" ContentType="application/vnd.openxmlformats-officedocument.drawingml.diagramLayout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layout24.xml" ContentType="application/vnd.openxmlformats-officedocument.drawingml.diagramLayout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diagrams/colors3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ata21.xml" ContentType="application/vnd.openxmlformats-officedocument.drawingml.diagramData+xml"/>
  <Override PartName="/ppt/diagrams/quickStyle29.xml" ContentType="application/vnd.openxmlformats-officedocument.drawingml.diagramStyl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diagrams/quickStyle3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25.xml" ContentType="application/vnd.openxmlformats-officedocument.drawingml.diagramLayout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colors3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colors35.xml" ContentType="application/vnd.openxmlformats-officedocument.drawingml.diagramColors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3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data40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layout37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diagrams/quickStyle38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quickStyle34.xml" ContentType="application/vnd.openxmlformats-officedocument.drawingml.diagramStyl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colors37.xml" ContentType="application/vnd.openxmlformats-officedocument.drawingml.diagramColors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ata39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8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7FEDA9-0BBB-4259-8677-5CE2C4BCD5C1}" type="doc">
      <dgm:prSet loTypeId="urn:microsoft.com/office/officeart/2005/8/layout/gear1" loCatId="relationship" qsTypeId="urn:microsoft.com/office/officeart/2005/8/quickstyle/simple1" qsCatId="simple" csTypeId="urn:microsoft.com/office/officeart/2005/8/colors/colorful1" csCatId="colorful" phldr="1"/>
      <dgm:spPr/>
    </dgm:pt>
    <dgm:pt modelId="{02694A53-A42C-4340-94BD-F6DD38512B1E}">
      <dgm:prSet phldrT="[Κείμενο]"/>
      <dgm:spPr/>
      <dgm:t>
        <a:bodyPr/>
        <a:lstStyle/>
        <a:p>
          <a:r>
            <a:rPr lang="el-GR" dirty="0" smtClean="0"/>
            <a:t>Είδη και μορφές απασχόλησης</a:t>
          </a:r>
          <a:endParaRPr lang="el-GR" dirty="0"/>
        </a:p>
      </dgm:t>
    </dgm:pt>
    <dgm:pt modelId="{7DD59842-6F1D-4AB9-A317-59801B63DDFC}" type="parTrans" cxnId="{DFF4682D-7FD0-4369-B9E6-CAF9C62151E6}">
      <dgm:prSet/>
      <dgm:spPr/>
      <dgm:t>
        <a:bodyPr/>
        <a:lstStyle/>
        <a:p>
          <a:endParaRPr lang="el-GR"/>
        </a:p>
      </dgm:t>
    </dgm:pt>
    <dgm:pt modelId="{9FEE28B0-474F-4D33-B3EC-742186165F16}" type="sibTrans" cxnId="{DFF4682D-7FD0-4369-B9E6-CAF9C62151E6}">
      <dgm:prSet/>
      <dgm:spPr/>
      <dgm:t>
        <a:bodyPr/>
        <a:lstStyle/>
        <a:p>
          <a:endParaRPr lang="el-GR"/>
        </a:p>
      </dgm:t>
    </dgm:pt>
    <dgm:pt modelId="{E0ABC6F1-1CEE-401C-82A1-0AAD398DDA2A}">
      <dgm:prSet phldrT="[Κείμενο]"/>
      <dgm:spPr/>
      <dgm:t>
        <a:bodyPr/>
        <a:lstStyle/>
        <a:p>
          <a:r>
            <a:rPr lang="el-GR" dirty="0" smtClean="0"/>
            <a:t>Τεχνολογικές εξελίξεις</a:t>
          </a:r>
          <a:endParaRPr lang="el-GR" dirty="0"/>
        </a:p>
      </dgm:t>
    </dgm:pt>
    <dgm:pt modelId="{64D209D4-E940-4806-A0E1-25072B464A89}" type="parTrans" cxnId="{608F2E9A-C700-483D-88AD-4BF8DC64CCCD}">
      <dgm:prSet/>
      <dgm:spPr/>
      <dgm:t>
        <a:bodyPr/>
        <a:lstStyle/>
        <a:p>
          <a:endParaRPr lang="el-GR"/>
        </a:p>
      </dgm:t>
    </dgm:pt>
    <dgm:pt modelId="{726C9A0E-2C2F-4C71-AA07-D718F9534450}" type="sibTrans" cxnId="{608F2E9A-C700-483D-88AD-4BF8DC64CCCD}">
      <dgm:prSet/>
      <dgm:spPr/>
      <dgm:t>
        <a:bodyPr/>
        <a:lstStyle/>
        <a:p>
          <a:endParaRPr lang="el-GR"/>
        </a:p>
      </dgm:t>
    </dgm:pt>
    <dgm:pt modelId="{170370BA-B9D6-4FFC-BF53-485202554AA7}">
      <dgm:prSet phldrT="[Κείμενο]"/>
      <dgm:spPr/>
      <dgm:t>
        <a:bodyPr/>
        <a:lstStyle/>
        <a:p>
          <a:r>
            <a:rPr lang="el-GR" dirty="0" smtClean="0"/>
            <a:t>Κοινωνικοοικονομικές ανακατατάξεις</a:t>
          </a:r>
          <a:endParaRPr lang="el-GR" dirty="0"/>
        </a:p>
      </dgm:t>
    </dgm:pt>
    <dgm:pt modelId="{43B27A5F-909A-4684-8C0F-A7E0B9A62D05}" type="parTrans" cxnId="{477CCDEF-6D5F-48AF-A09E-AFEA129491F4}">
      <dgm:prSet/>
      <dgm:spPr/>
      <dgm:t>
        <a:bodyPr/>
        <a:lstStyle/>
        <a:p>
          <a:endParaRPr lang="el-GR"/>
        </a:p>
      </dgm:t>
    </dgm:pt>
    <dgm:pt modelId="{C4785B4D-7204-4BBC-898B-C87863ED03B3}" type="sibTrans" cxnId="{477CCDEF-6D5F-48AF-A09E-AFEA129491F4}">
      <dgm:prSet/>
      <dgm:spPr/>
      <dgm:t>
        <a:bodyPr/>
        <a:lstStyle/>
        <a:p>
          <a:endParaRPr lang="el-GR"/>
        </a:p>
      </dgm:t>
    </dgm:pt>
    <dgm:pt modelId="{82D6A3FF-C16F-4A8C-BD18-E4D1E90343F5}" type="pres">
      <dgm:prSet presAssocID="{F07FEDA9-0BBB-4259-8677-5CE2C4BCD5C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E431D19-36BF-4600-8B64-18A613A6E068}" type="pres">
      <dgm:prSet presAssocID="{02694A53-A42C-4340-94BD-F6DD38512B1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3D55674-92CF-4D55-AEEC-CEE9BDE8ADAB}" type="pres">
      <dgm:prSet presAssocID="{02694A53-A42C-4340-94BD-F6DD38512B1E}" presName="gear1srcNode" presStyleLbl="node1" presStyleIdx="0" presStyleCnt="3"/>
      <dgm:spPr/>
      <dgm:t>
        <a:bodyPr/>
        <a:lstStyle/>
        <a:p>
          <a:endParaRPr lang="el-GR"/>
        </a:p>
      </dgm:t>
    </dgm:pt>
    <dgm:pt modelId="{04A7AF88-E29C-4C3F-8068-8B631FE8500F}" type="pres">
      <dgm:prSet presAssocID="{02694A53-A42C-4340-94BD-F6DD38512B1E}" presName="gear1dstNode" presStyleLbl="node1" presStyleIdx="0" presStyleCnt="3"/>
      <dgm:spPr/>
      <dgm:t>
        <a:bodyPr/>
        <a:lstStyle/>
        <a:p>
          <a:endParaRPr lang="el-GR"/>
        </a:p>
      </dgm:t>
    </dgm:pt>
    <dgm:pt modelId="{6D826BC4-4C4D-4768-8C3C-33DB5D72F0C7}" type="pres">
      <dgm:prSet presAssocID="{E0ABC6F1-1CEE-401C-82A1-0AAD398DDA2A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8A22277-4D27-422F-85A5-D6968882A6AC}" type="pres">
      <dgm:prSet presAssocID="{E0ABC6F1-1CEE-401C-82A1-0AAD398DDA2A}" presName="gear2srcNode" presStyleLbl="node1" presStyleIdx="1" presStyleCnt="3"/>
      <dgm:spPr/>
      <dgm:t>
        <a:bodyPr/>
        <a:lstStyle/>
        <a:p>
          <a:endParaRPr lang="el-GR"/>
        </a:p>
      </dgm:t>
    </dgm:pt>
    <dgm:pt modelId="{C47F6408-4F76-4F7D-B8B2-AA2CA86D4D62}" type="pres">
      <dgm:prSet presAssocID="{E0ABC6F1-1CEE-401C-82A1-0AAD398DDA2A}" presName="gear2dstNode" presStyleLbl="node1" presStyleIdx="1" presStyleCnt="3"/>
      <dgm:spPr/>
      <dgm:t>
        <a:bodyPr/>
        <a:lstStyle/>
        <a:p>
          <a:endParaRPr lang="el-GR"/>
        </a:p>
      </dgm:t>
    </dgm:pt>
    <dgm:pt modelId="{A61963E5-7558-49C4-9EAF-8AA8581EC1EA}" type="pres">
      <dgm:prSet presAssocID="{170370BA-B9D6-4FFC-BF53-485202554AA7}" presName="gear3" presStyleLbl="node1" presStyleIdx="2" presStyleCnt="3"/>
      <dgm:spPr/>
      <dgm:t>
        <a:bodyPr/>
        <a:lstStyle/>
        <a:p>
          <a:endParaRPr lang="el-GR"/>
        </a:p>
      </dgm:t>
    </dgm:pt>
    <dgm:pt modelId="{C41E98F3-E338-4ACB-A083-2D6EF3EB2E96}" type="pres">
      <dgm:prSet presAssocID="{170370BA-B9D6-4FFC-BF53-485202554AA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F8DF615-3004-46CB-9A45-66A50CA30499}" type="pres">
      <dgm:prSet presAssocID="{170370BA-B9D6-4FFC-BF53-485202554AA7}" presName="gear3srcNode" presStyleLbl="node1" presStyleIdx="2" presStyleCnt="3"/>
      <dgm:spPr/>
      <dgm:t>
        <a:bodyPr/>
        <a:lstStyle/>
        <a:p>
          <a:endParaRPr lang="el-GR"/>
        </a:p>
      </dgm:t>
    </dgm:pt>
    <dgm:pt modelId="{801C6AD7-87F0-408B-A048-FFA1B57A80D9}" type="pres">
      <dgm:prSet presAssocID="{170370BA-B9D6-4FFC-BF53-485202554AA7}" presName="gear3dstNode" presStyleLbl="node1" presStyleIdx="2" presStyleCnt="3"/>
      <dgm:spPr/>
      <dgm:t>
        <a:bodyPr/>
        <a:lstStyle/>
        <a:p>
          <a:endParaRPr lang="el-GR"/>
        </a:p>
      </dgm:t>
    </dgm:pt>
    <dgm:pt modelId="{70564923-265E-4B64-A0A7-8002E00AA9B5}" type="pres">
      <dgm:prSet presAssocID="{9FEE28B0-474F-4D33-B3EC-742186165F16}" presName="connector1" presStyleLbl="sibTrans2D1" presStyleIdx="0" presStyleCnt="3"/>
      <dgm:spPr/>
      <dgm:t>
        <a:bodyPr/>
        <a:lstStyle/>
        <a:p>
          <a:endParaRPr lang="el-GR"/>
        </a:p>
      </dgm:t>
    </dgm:pt>
    <dgm:pt modelId="{BCA44205-7972-4C8F-9766-AF5E95ECD585}" type="pres">
      <dgm:prSet presAssocID="{726C9A0E-2C2F-4C71-AA07-D718F9534450}" presName="connector2" presStyleLbl="sibTrans2D1" presStyleIdx="1" presStyleCnt="3"/>
      <dgm:spPr/>
      <dgm:t>
        <a:bodyPr/>
        <a:lstStyle/>
        <a:p>
          <a:endParaRPr lang="el-GR"/>
        </a:p>
      </dgm:t>
    </dgm:pt>
    <dgm:pt modelId="{A3AFEEDD-2ECC-4250-82CD-249C0D9BC17E}" type="pres">
      <dgm:prSet presAssocID="{C4785B4D-7204-4BBC-898B-C87863ED03B3}" presName="connector3" presStyleLbl="sibTrans2D1" presStyleIdx="2" presStyleCnt="3"/>
      <dgm:spPr/>
      <dgm:t>
        <a:bodyPr/>
        <a:lstStyle/>
        <a:p>
          <a:endParaRPr lang="el-GR"/>
        </a:p>
      </dgm:t>
    </dgm:pt>
  </dgm:ptLst>
  <dgm:cxnLst>
    <dgm:cxn modelId="{0AC2378E-5637-40F3-81A4-8A4CED0F72AF}" type="presOf" srcId="{E0ABC6F1-1CEE-401C-82A1-0AAD398DDA2A}" destId="{6D826BC4-4C4D-4768-8C3C-33DB5D72F0C7}" srcOrd="0" destOrd="0" presId="urn:microsoft.com/office/officeart/2005/8/layout/gear1"/>
    <dgm:cxn modelId="{477CCDEF-6D5F-48AF-A09E-AFEA129491F4}" srcId="{F07FEDA9-0BBB-4259-8677-5CE2C4BCD5C1}" destId="{170370BA-B9D6-4FFC-BF53-485202554AA7}" srcOrd="2" destOrd="0" parTransId="{43B27A5F-909A-4684-8C0F-A7E0B9A62D05}" sibTransId="{C4785B4D-7204-4BBC-898B-C87863ED03B3}"/>
    <dgm:cxn modelId="{BA5C629F-A985-438A-A7E4-4B13E17BEF3B}" type="presOf" srcId="{02694A53-A42C-4340-94BD-F6DD38512B1E}" destId="{53D55674-92CF-4D55-AEEC-CEE9BDE8ADAB}" srcOrd="1" destOrd="0" presId="urn:microsoft.com/office/officeart/2005/8/layout/gear1"/>
    <dgm:cxn modelId="{7EDE74BC-746F-4449-AC8F-FAF111797C6F}" type="presOf" srcId="{170370BA-B9D6-4FFC-BF53-485202554AA7}" destId="{801C6AD7-87F0-408B-A048-FFA1B57A80D9}" srcOrd="3" destOrd="0" presId="urn:microsoft.com/office/officeart/2005/8/layout/gear1"/>
    <dgm:cxn modelId="{FF514E71-6729-4BE1-ACC5-9AAF153147E8}" type="presOf" srcId="{170370BA-B9D6-4FFC-BF53-485202554AA7}" destId="{FF8DF615-3004-46CB-9A45-66A50CA30499}" srcOrd="2" destOrd="0" presId="urn:microsoft.com/office/officeart/2005/8/layout/gear1"/>
    <dgm:cxn modelId="{6F89F9B2-DC75-4510-9A5E-01799CF5F7D4}" type="presOf" srcId="{9FEE28B0-474F-4D33-B3EC-742186165F16}" destId="{70564923-265E-4B64-A0A7-8002E00AA9B5}" srcOrd="0" destOrd="0" presId="urn:microsoft.com/office/officeart/2005/8/layout/gear1"/>
    <dgm:cxn modelId="{4DFC7FC6-853B-4B34-ACC1-492A6A1218B0}" type="presOf" srcId="{170370BA-B9D6-4FFC-BF53-485202554AA7}" destId="{C41E98F3-E338-4ACB-A083-2D6EF3EB2E96}" srcOrd="1" destOrd="0" presId="urn:microsoft.com/office/officeart/2005/8/layout/gear1"/>
    <dgm:cxn modelId="{0161B5AC-EBB5-4E87-A2FA-70B81CCE2CC8}" type="presOf" srcId="{E0ABC6F1-1CEE-401C-82A1-0AAD398DDA2A}" destId="{68A22277-4D27-422F-85A5-D6968882A6AC}" srcOrd="1" destOrd="0" presId="urn:microsoft.com/office/officeart/2005/8/layout/gear1"/>
    <dgm:cxn modelId="{608F2E9A-C700-483D-88AD-4BF8DC64CCCD}" srcId="{F07FEDA9-0BBB-4259-8677-5CE2C4BCD5C1}" destId="{E0ABC6F1-1CEE-401C-82A1-0AAD398DDA2A}" srcOrd="1" destOrd="0" parTransId="{64D209D4-E940-4806-A0E1-25072B464A89}" sibTransId="{726C9A0E-2C2F-4C71-AA07-D718F9534450}"/>
    <dgm:cxn modelId="{48D6B1A2-EE33-43A9-9C3E-FF023483B203}" type="presOf" srcId="{E0ABC6F1-1CEE-401C-82A1-0AAD398DDA2A}" destId="{C47F6408-4F76-4F7D-B8B2-AA2CA86D4D62}" srcOrd="2" destOrd="0" presId="urn:microsoft.com/office/officeart/2005/8/layout/gear1"/>
    <dgm:cxn modelId="{E7F67754-EF30-49E1-9307-DA7D1BB4332C}" type="presOf" srcId="{02694A53-A42C-4340-94BD-F6DD38512B1E}" destId="{04A7AF88-E29C-4C3F-8068-8B631FE8500F}" srcOrd="2" destOrd="0" presId="urn:microsoft.com/office/officeart/2005/8/layout/gear1"/>
    <dgm:cxn modelId="{D8F42232-596C-4F4E-8584-7FC6762FA270}" type="presOf" srcId="{726C9A0E-2C2F-4C71-AA07-D718F9534450}" destId="{BCA44205-7972-4C8F-9766-AF5E95ECD585}" srcOrd="0" destOrd="0" presId="urn:microsoft.com/office/officeart/2005/8/layout/gear1"/>
    <dgm:cxn modelId="{21AFB9ED-33E7-4DE0-BA66-D073763FA683}" type="presOf" srcId="{C4785B4D-7204-4BBC-898B-C87863ED03B3}" destId="{A3AFEEDD-2ECC-4250-82CD-249C0D9BC17E}" srcOrd="0" destOrd="0" presId="urn:microsoft.com/office/officeart/2005/8/layout/gear1"/>
    <dgm:cxn modelId="{BEFEA5B4-B804-498A-85F0-82F41FA0B453}" type="presOf" srcId="{170370BA-B9D6-4FFC-BF53-485202554AA7}" destId="{A61963E5-7558-49C4-9EAF-8AA8581EC1EA}" srcOrd="0" destOrd="0" presId="urn:microsoft.com/office/officeart/2005/8/layout/gear1"/>
    <dgm:cxn modelId="{DFF4682D-7FD0-4369-B9E6-CAF9C62151E6}" srcId="{F07FEDA9-0BBB-4259-8677-5CE2C4BCD5C1}" destId="{02694A53-A42C-4340-94BD-F6DD38512B1E}" srcOrd="0" destOrd="0" parTransId="{7DD59842-6F1D-4AB9-A317-59801B63DDFC}" sibTransId="{9FEE28B0-474F-4D33-B3EC-742186165F16}"/>
    <dgm:cxn modelId="{78981837-987B-4C5B-AB04-9A4A1D3B2A4F}" type="presOf" srcId="{F07FEDA9-0BBB-4259-8677-5CE2C4BCD5C1}" destId="{82D6A3FF-C16F-4A8C-BD18-E4D1E90343F5}" srcOrd="0" destOrd="0" presId="urn:microsoft.com/office/officeart/2005/8/layout/gear1"/>
    <dgm:cxn modelId="{81F8E8A6-DED8-477A-8E85-BEEFB11F3438}" type="presOf" srcId="{02694A53-A42C-4340-94BD-F6DD38512B1E}" destId="{FE431D19-36BF-4600-8B64-18A613A6E068}" srcOrd="0" destOrd="0" presId="urn:microsoft.com/office/officeart/2005/8/layout/gear1"/>
    <dgm:cxn modelId="{266D2FB9-4B32-4E84-A510-38B77C516B9C}" type="presParOf" srcId="{82D6A3FF-C16F-4A8C-BD18-E4D1E90343F5}" destId="{FE431D19-36BF-4600-8B64-18A613A6E068}" srcOrd="0" destOrd="0" presId="urn:microsoft.com/office/officeart/2005/8/layout/gear1"/>
    <dgm:cxn modelId="{7A8FB76F-7141-4961-B283-0738BEFE41B0}" type="presParOf" srcId="{82D6A3FF-C16F-4A8C-BD18-E4D1E90343F5}" destId="{53D55674-92CF-4D55-AEEC-CEE9BDE8ADAB}" srcOrd="1" destOrd="0" presId="urn:microsoft.com/office/officeart/2005/8/layout/gear1"/>
    <dgm:cxn modelId="{79E75790-D2B9-41DA-835B-B235F9EB61FF}" type="presParOf" srcId="{82D6A3FF-C16F-4A8C-BD18-E4D1E90343F5}" destId="{04A7AF88-E29C-4C3F-8068-8B631FE8500F}" srcOrd="2" destOrd="0" presId="urn:microsoft.com/office/officeart/2005/8/layout/gear1"/>
    <dgm:cxn modelId="{444996F6-8F78-4E35-892B-C61AA8D21E89}" type="presParOf" srcId="{82D6A3FF-C16F-4A8C-BD18-E4D1E90343F5}" destId="{6D826BC4-4C4D-4768-8C3C-33DB5D72F0C7}" srcOrd="3" destOrd="0" presId="urn:microsoft.com/office/officeart/2005/8/layout/gear1"/>
    <dgm:cxn modelId="{2412FB26-B2DE-4CEF-BC2A-72AD08DBBB54}" type="presParOf" srcId="{82D6A3FF-C16F-4A8C-BD18-E4D1E90343F5}" destId="{68A22277-4D27-422F-85A5-D6968882A6AC}" srcOrd="4" destOrd="0" presId="urn:microsoft.com/office/officeart/2005/8/layout/gear1"/>
    <dgm:cxn modelId="{0DAD2A33-671B-4990-996A-49CA6E69A072}" type="presParOf" srcId="{82D6A3FF-C16F-4A8C-BD18-E4D1E90343F5}" destId="{C47F6408-4F76-4F7D-B8B2-AA2CA86D4D62}" srcOrd="5" destOrd="0" presId="urn:microsoft.com/office/officeart/2005/8/layout/gear1"/>
    <dgm:cxn modelId="{BAFC4051-0DC4-4793-89D6-F8D9D1C3086D}" type="presParOf" srcId="{82D6A3FF-C16F-4A8C-BD18-E4D1E90343F5}" destId="{A61963E5-7558-49C4-9EAF-8AA8581EC1EA}" srcOrd="6" destOrd="0" presId="urn:microsoft.com/office/officeart/2005/8/layout/gear1"/>
    <dgm:cxn modelId="{D8EEC1AA-2636-4274-A216-5D255E0781CF}" type="presParOf" srcId="{82D6A3FF-C16F-4A8C-BD18-E4D1E90343F5}" destId="{C41E98F3-E338-4ACB-A083-2D6EF3EB2E96}" srcOrd="7" destOrd="0" presId="urn:microsoft.com/office/officeart/2005/8/layout/gear1"/>
    <dgm:cxn modelId="{5E9E51DC-15F4-449C-A61B-957D89ABFD93}" type="presParOf" srcId="{82D6A3FF-C16F-4A8C-BD18-E4D1E90343F5}" destId="{FF8DF615-3004-46CB-9A45-66A50CA30499}" srcOrd="8" destOrd="0" presId="urn:microsoft.com/office/officeart/2005/8/layout/gear1"/>
    <dgm:cxn modelId="{0FF7142F-0902-4AD8-A2EC-D4BE62146A04}" type="presParOf" srcId="{82D6A3FF-C16F-4A8C-BD18-E4D1E90343F5}" destId="{801C6AD7-87F0-408B-A048-FFA1B57A80D9}" srcOrd="9" destOrd="0" presId="urn:microsoft.com/office/officeart/2005/8/layout/gear1"/>
    <dgm:cxn modelId="{F954C67E-6DF2-4B46-B387-A67BAF544327}" type="presParOf" srcId="{82D6A3FF-C16F-4A8C-BD18-E4D1E90343F5}" destId="{70564923-265E-4B64-A0A7-8002E00AA9B5}" srcOrd="10" destOrd="0" presId="urn:microsoft.com/office/officeart/2005/8/layout/gear1"/>
    <dgm:cxn modelId="{EE8ED694-BCA5-4E46-9369-E6A42265C941}" type="presParOf" srcId="{82D6A3FF-C16F-4A8C-BD18-E4D1E90343F5}" destId="{BCA44205-7972-4C8F-9766-AF5E95ECD585}" srcOrd="11" destOrd="0" presId="urn:microsoft.com/office/officeart/2005/8/layout/gear1"/>
    <dgm:cxn modelId="{F625D111-F796-4294-86BE-643B129EEEB1}" type="presParOf" srcId="{82D6A3FF-C16F-4A8C-BD18-E4D1E90343F5}" destId="{A3AFEEDD-2ECC-4250-82CD-249C0D9BC17E}" srcOrd="12" destOrd="0" presId="urn:microsoft.com/office/officeart/2005/8/layout/gear1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EB1DBAD-E58A-498F-9952-F98FC67844DD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</dgm:pt>
    <dgm:pt modelId="{B27CDBA2-02CE-4EA6-91C6-CA6065225BBC}">
      <dgm:prSet phldrT="[Κείμενο]"/>
      <dgm:spPr/>
      <dgm:t>
        <a:bodyPr/>
        <a:lstStyle/>
        <a:p>
          <a:r>
            <a:rPr lang="el-GR" dirty="0" smtClean="0"/>
            <a:t>Διαρθρωτική Ανεργία</a:t>
          </a:r>
        </a:p>
        <a:p>
          <a:r>
            <a:rPr lang="el-GR" dirty="0" smtClean="0"/>
            <a:t>Υπάρχουν κενές θέσεις εργασίας αλλά υπάρχει αναντιστοιχία ανάμεσα στα προσόντα και την ειδίκευση των ανέργων</a:t>
          </a:r>
          <a:endParaRPr lang="el-GR" dirty="0"/>
        </a:p>
      </dgm:t>
    </dgm:pt>
    <dgm:pt modelId="{23B3E403-DB6A-43F0-9A7B-EC4B830ED22E}" type="parTrans" cxnId="{80E1519C-7D30-46C2-BDF2-B4333AD8207B}">
      <dgm:prSet/>
      <dgm:spPr/>
      <dgm:t>
        <a:bodyPr/>
        <a:lstStyle/>
        <a:p>
          <a:endParaRPr lang="el-GR"/>
        </a:p>
      </dgm:t>
    </dgm:pt>
    <dgm:pt modelId="{A34DA1BC-E9D2-4BDA-B2C9-612793D12496}" type="sibTrans" cxnId="{80E1519C-7D30-46C2-BDF2-B4333AD8207B}">
      <dgm:prSet/>
      <dgm:spPr/>
      <dgm:t>
        <a:bodyPr/>
        <a:lstStyle/>
        <a:p>
          <a:endParaRPr lang="el-GR"/>
        </a:p>
      </dgm:t>
    </dgm:pt>
    <dgm:pt modelId="{0A7F3631-1AFC-4B36-923C-4E3A8C5B4195}">
      <dgm:prSet phldrT="[Κείμενο]"/>
      <dgm:spPr/>
      <dgm:t>
        <a:bodyPr/>
        <a:lstStyle/>
        <a:p>
          <a:r>
            <a:rPr lang="el-GR" dirty="0" smtClean="0"/>
            <a:t>Ανεργία ανεπαρκούς ζήτησης</a:t>
          </a:r>
        </a:p>
        <a:p>
          <a:r>
            <a:rPr lang="el-GR" dirty="0" smtClean="0"/>
            <a:t>Προέρχεται από την πτώση της οικονομικής δραστηριότητος λόγω οικονομικής κρίσης </a:t>
          </a:r>
          <a:endParaRPr lang="el-GR" dirty="0"/>
        </a:p>
      </dgm:t>
    </dgm:pt>
    <dgm:pt modelId="{1018D908-D2CA-41C9-93A4-B836BFEB8333}" type="parTrans" cxnId="{C68F288D-86C2-4E93-9671-DBBC35E47CD3}">
      <dgm:prSet/>
      <dgm:spPr/>
      <dgm:t>
        <a:bodyPr/>
        <a:lstStyle/>
        <a:p>
          <a:endParaRPr lang="el-GR"/>
        </a:p>
      </dgm:t>
    </dgm:pt>
    <dgm:pt modelId="{D1DF35D9-C5CB-4BF7-90E0-68ADCF88B318}" type="sibTrans" cxnId="{C68F288D-86C2-4E93-9671-DBBC35E47CD3}">
      <dgm:prSet/>
      <dgm:spPr/>
      <dgm:t>
        <a:bodyPr/>
        <a:lstStyle/>
        <a:p>
          <a:endParaRPr lang="el-GR"/>
        </a:p>
      </dgm:t>
    </dgm:pt>
    <dgm:pt modelId="{687F2A8C-3068-47E4-B789-B82B110D461B}" type="pres">
      <dgm:prSet presAssocID="{8EB1DBAD-E58A-498F-9952-F98FC67844DD}" presName="Name0" presStyleCnt="0">
        <dgm:presLayoutVars>
          <dgm:dir/>
          <dgm:resizeHandles val="exact"/>
        </dgm:presLayoutVars>
      </dgm:prSet>
      <dgm:spPr/>
    </dgm:pt>
    <dgm:pt modelId="{CD61B7BC-8DF1-4C32-B15D-15BB37E6D552}" type="pres">
      <dgm:prSet presAssocID="{8EB1DBAD-E58A-498F-9952-F98FC67844DD}" presName="bkgdShp" presStyleLbl="alignAccFollowNode1" presStyleIdx="0" presStyleCnt="1"/>
      <dgm:spPr/>
    </dgm:pt>
    <dgm:pt modelId="{BD6CE83B-AB49-4F5A-8D09-0DFCEFD3A075}" type="pres">
      <dgm:prSet presAssocID="{8EB1DBAD-E58A-498F-9952-F98FC67844DD}" presName="linComp" presStyleCnt="0"/>
      <dgm:spPr/>
    </dgm:pt>
    <dgm:pt modelId="{4969863A-8320-4E92-A750-51552081645F}" type="pres">
      <dgm:prSet presAssocID="{B27CDBA2-02CE-4EA6-91C6-CA6065225BBC}" presName="compNode" presStyleCnt="0"/>
      <dgm:spPr/>
    </dgm:pt>
    <dgm:pt modelId="{67A8553B-F9E0-43D3-9E70-139094CDE7DD}" type="pres">
      <dgm:prSet presAssocID="{B27CDBA2-02CE-4EA6-91C6-CA6065225BB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89DF530-F836-476F-A541-BE692581C28E}" type="pres">
      <dgm:prSet presAssocID="{B27CDBA2-02CE-4EA6-91C6-CA6065225BBC}" presName="invisiNode" presStyleLbl="node1" presStyleIdx="0" presStyleCnt="2"/>
      <dgm:spPr/>
    </dgm:pt>
    <dgm:pt modelId="{6390976E-4F55-4BF5-9DEB-EDDAFD44BE56}" type="pres">
      <dgm:prSet presAssocID="{B27CDBA2-02CE-4EA6-91C6-CA6065225BBC}" presName="imagNode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4728B56-E7F9-44B8-8DC8-82C315557D71}" type="pres">
      <dgm:prSet presAssocID="{A34DA1BC-E9D2-4BDA-B2C9-612793D12496}" presName="sibTrans" presStyleLbl="sibTrans2D1" presStyleIdx="0" presStyleCnt="0"/>
      <dgm:spPr/>
      <dgm:t>
        <a:bodyPr/>
        <a:lstStyle/>
        <a:p>
          <a:endParaRPr lang="el-GR"/>
        </a:p>
      </dgm:t>
    </dgm:pt>
    <dgm:pt modelId="{BD42357B-5706-4DFE-A65D-45A36F3CD596}" type="pres">
      <dgm:prSet presAssocID="{0A7F3631-1AFC-4B36-923C-4E3A8C5B4195}" presName="compNode" presStyleCnt="0"/>
      <dgm:spPr/>
    </dgm:pt>
    <dgm:pt modelId="{E59F09E0-89DD-464A-829D-67F6F64E95C7}" type="pres">
      <dgm:prSet presAssocID="{0A7F3631-1AFC-4B36-923C-4E3A8C5B419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E5AC1DA-4A3B-4C48-B687-4DAD79E58DE2}" type="pres">
      <dgm:prSet presAssocID="{0A7F3631-1AFC-4B36-923C-4E3A8C5B4195}" presName="invisiNode" presStyleLbl="node1" presStyleIdx="1" presStyleCnt="2"/>
      <dgm:spPr/>
    </dgm:pt>
    <dgm:pt modelId="{88633F62-8E30-4A6D-BC92-4A19010E696C}" type="pres">
      <dgm:prSet presAssocID="{0A7F3631-1AFC-4B36-923C-4E3A8C5B4195}" presName="imagNode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1CD9A276-5A20-4467-9B37-6768E80CAD60}" type="presOf" srcId="{0A7F3631-1AFC-4B36-923C-4E3A8C5B4195}" destId="{E59F09E0-89DD-464A-829D-67F6F64E95C7}" srcOrd="0" destOrd="0" presId="urn:microsoft.com/office/officeart/2005/8/layout/pList2"/>
    <dgm:cxn modelId="{29B24651-637E-464F-A6ED-C4274CBD860D}" type="presOf" srcId="{A34DA1BC-E9D2-4BDA-B2C9-612793D12496}" destId="{84728B56-E7F9-44B8-8DC8-82C315557D71}" srcOrd="0" destOrd="0" presId="urn:microsoft.com/office/officeart/2005/8/layout/pList2"/>
    <dgm:cxn modelId="{80E1519C-7D30-46C2-BDF2-B4333AD8207B}" srcId="{8EB1DBAD-E58A-498F-9952-F98FC67844DD}" destId="{B27CDBA2-02CE-4EA6-91C6-CA6065225BBC}" srcOrd="0" destOrd="0" parTransId="{23B3E403-DB6A-43F0-9A7B-EC4B830ED22E}" sibTransId="{A34DA1BC-E9D2-4BDA-B2C9-612793D12496}"/>
    <dgm:cxn modelId="{8516E1F4-B1FF-4103-BFC2-2CD70F114A10}" type="presOf" srcId="{B27CDBA2-02CE-4EA6-91C6-CA6065225BBC}" destId="{67A8553B-F9E0-43D3-9E70-139094CDE7DD}" srcOrd="0" destOrd="0" presId="urn:microsoft.com/office/officeart/2005/8/layout/pList2"/>
    <dgm:cxn modelId="{C68F288D-86C2-4E93-9671-DBBC35E47CD3}" srcId="{8EB1DBAD-E58A-498F-9952-F98FC67844DD}" destId="{0A7F3631-1AFC-4B36-923C-4E3A8C5B4195}" srcOrd="1" destOrd="0" parTransId="{1018D908-D2CA-41C9-93A4-B836BFEB8333}" sibTransId="{D1DF35D9-C5CB-4BF7-90E0-68ADCF88B318}"/>
    <dgm:cxn modelId="{6A074F1D-B4C4-4449-BAE1-0E9A3B08EE64}" type="presOf" srcId="{8EB1DBAD-E58A-498F-9952-F98FC67844DD}" destId="{687F2A8C-3068-47E4-B789-B82B110D461B}" srcOrd="0" destOrd="0" presId="urn:microsoft.com/office/officeart/2005/8/layout/pList2"/>
    <dgm:cxn modelId="{8A8E2E87-58E0-4855-8910-DE89AC76F206}" type="presParOf" srcId="{687F2A8C-3068-47E4-B789-B82B110D461B}" destId="{CD61B7BC-8DF1-4C32-B15D-15BB37E6D552}" srcOrd="0" destOrd="0" presId="urn:microsoft.com/office/officeart/2005/8/layout/pList2"/>
    <dgm:cxn modelId="{E4944D49-9C54-466A-B2B4-61EFF013684A}" type="presParOf" srcId="{687F2A8C-3068-47E4-B789-B82B110D461B}" destId="{BD6CE83B-AB49-4F5A-8D09-0DFCEFD3A075}" srcOrd="1" destOrd="0" presId="urn:microsoft.com/office/officeart/2005/8/layout/pList2"/>
    <dgm:cxn modelId="{E890ACFB-0B96-4500-BB99-DE49CB6C9305}" type="presParOf" srcId="{BD6CE83B-AB49-4F5A-8D09-0DFCEFD3A075}" destId="{4969863A-8320-4E92-A750-51552081645F}" srcOrd="0" destOrd="0" presId="urn:microsoft.com/office/officeart/2005/8/layout/pList2"/>
    <dgm:cxn modelId="{F9C94CEC-1EAC-4963-9E56-56F194B8F02F}" type="presParOf" srcId="{4969863A-8320-4E92-A750-51552081645F}" destId="{67A8553B-F9E0-43D3-9E70-139094CDE7DD}" srcOrd="0" destOrd="0" presId="urn:microsoft.com/office/officeart/2005/8/layout/pList2"/>
    <dgm:cxn modelId="{6947649C-1126-4128-B549-96FC14F4DD40}" type="presParOf" srcId="{4969863A-8320-4E92-A750-51552081645F}" destId="{389DF530-F836-476F-A541-BE692581C28E}" srcOrd="1" destOrd="0" presId="urn:microsoft.com/office/officeart/2005/8/layout/pList2"/>
    <dgm:cxn modelId="{C8DFD80F-4D17-4B8E-93D2-2DA10698E86D}" type="presParOf" srcId="{4969863A-8320-4E92-A750-51552081645F}" destId="{6390976E-4F55-4BF5-9DEB-EDDAFD44BE56}" srcOrd="2" destOrd="0" presId="urn:microsoft.com/office/officeart/2005/8/layout/pList2"/>
    <dgm:cxn modelId="{7F31A6E2-59BC-4258-A92A-558BDF2EEB2C}" type="presParOf" srcId="{BD6CE83B-AB49-4F5A-8D09-0DFCEFD3A075}" destId="{84728B56-E7F9-44B8-8DC8-82C315557D71}" srcOrd="1" destOrd="0" presId="urn:microsoft.com/office/officeart/2005/8/layout/pList2"/>
    <dgm:cxn modelId="{966806B6-9417-44B6-8039-8ED80A412BE5}" type="presParOf" srcId="{BD6CE83B-AB49-4F5A-8D09-0DFCEFD3A075}" destId="{BD42357B-5706-4DFE-A65D-45A36F3CD596}" srcOrd="2" destOrd="0" presId="urn:microsoft.com/office/officeart/2005/8/layout/pList2"/>
    <dgm:cxn modelId="{C583577A-70C6-48C4-8A55-1EE3819A2E27}" type="presParOf" srcId="{BD42357B-5706-4DFE-A65D-45A36F3CD596}" destId="{E59F09E0-89DD-464A-829D-67F6F64E95C7}" srcOrd="0" destOrd="0" presId="urn:microsoft.com/office/officeart/2005/8/layout/pList2"/>
    <dgm:cxn modelId="{E19A960E-380B-4D55-9A22-19009BD70AA9}" type="presParOf" srcId="{BD42357B-5706-4DFE-A65D-45A36F3CD596}" destId="{DE5AC1DA-4A3B-4C48-B687-4DAD79E58DE2}" srcOrd="1" destOrd="0" presId="urn:microsoft.com/office/officeart/2005/8/layout/pList2"/>
    <dgm:cxn modelId="{D42431FE-1C06-4AE8-99D3-2A8BBCA00E21}" type="presParOf" srcId="{BD42357B-5706-4DFE-A65D-45A36F3CD596}" destId="{88633F62-8E30-4A6D-BC92-4A19010E696C}" srcOrd="2" destOrd="0" presId="urn:microsoft.com/office/officeart/2005/8/layout/pList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C321669-E524-41A0-BC69-18B1B6EEB332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F2BDDD44-97B8-4721-A795-A6A5BFBCAC2A}">
      <dgm:prSet phldrT="[Κείμενο]"/>
      <dgm:spPr/>
      <dgm:t>
        <a:bodyPr/>
        <a:lstStyle/>
        <a:p>
          <a:r>
            <a:rPr lang="el-GR" dirty="0" smtClean="0"/>
            <a:t>Ανεργία</a:t>
          </a:r>
          <a:endParaRPr lang="el-GR" dirty="0"/>
        </a:p>
      </dgm:t>
    </dgm:pt>
    <dgm:pt modelId="{FDB12992-0532-4B81-AA57-7A3B8E593A7D}" type="parTrans" cxnId="{8A7DF48F-FEA4-4B9A-8D27-C2A01B2B70B7}">
      <dgm:prSet/>
      <dgm:spPr/>
      <dgm:t>
        <a:bodyPr/>
        <a:lstStyle/>
        <a:p>
          <a:endParaRPr lang="el-GR"/>
        </a:p>
      </dgm:t>
    </dgm:pt>
    <dgm:pt modelId="{D43E9916-5AC8-4ABE-8427-8047211BF8EC}" type="sibTrans" cxnId="{8A7DF48F-FEA4-4B9A-8D27-C2A01B2B70B7}">
      <dgm:prSet/>
      <dgm:spPr/>
      <dgm:t>
        <a:bodyPr/>
        <a:lstStyle/>
        <a:p>
          <a:endParaRPr lang="el-GR"/>
        </a:p>
      </dgm:t>
    </dgm:pt>
    <dgm:pt modelId="{C3AE0473-B3A1-403E-84BB-81064C8784AE}">
      <dgm:prSet phldrT="[Κείμενο]"/>
      <dgm:spPr/>
      <dgm:t>
        <a:bodyPr/>
        <a:lstStyle/>
        <a:p>
          <a:r>
            <a:rPr lang="el-GR" dirty="0" smtClean="0"/>
            <a:t>Αποτέλεσμα λαθεμένων επιλογών πολιτικής</a:t>
          </a:r>
          <a:endParaRPr lang="el-GR" dirty="0"/>
        </a:p>
      </dgm:t>
    </dgm:pt>
    <dgm:pt modelId="{9BCE3AA4-60DC-41A8-A45B-FB63F1C6603A}" type="parTrans" cxnId="{4D7BF31C-7FF8-4586-B5C2-1C46189768FA}">
      <dgm:prSet/>
      <dgm:spPr/>
      <dgm:t>
        <a:bodyPr/>
        <a:lstStyle/>
        <a:p>
          <a:endParaRPr lang="el-GR"/>
        </a:p>
      </dgm:t>
    </dgm:pt>
    <dgm:pt modelId="{507774EC-B13D-4289-B41B-4C93F69AB8E3}" type="sibTrans" cxnId="{4D7BF31C-7FF8-4586-B5C2-1C46189768FA}">
      <dgm:prSet/>
      <dgm:spPr/>
      <dgm:t>
        <a:bodyPr/>
        <a:lstStyle/>
        <a:p>
          <a:endParaRPr lang="el-GR"/>
        </a:p>
      </dgm:t>
    </dgm:pt>
    <dgm:pt modelId="{6218FE04-83A7-4B50-9356-239ADBD2E8FF}" type="pres">
      <dgm:prSet presAssocID="{2C321669-E524-41A0-BC69-18B1B6EEB332}" presName="Name0" presStyleCnt="0">
        <dgm:presLayoutVars>
          <dgm:dir/>
          <dgm:animLvl val="lvl"/>
          <dgm:resizeHandles val="exact"/>
        </dgm:presLayoutVars>
      </dgm:prSet>
      <dgm:spPr/>
    </dgm:pt>
    <dgm:pt modelId="{8C933F6F-C710-4FC7-9AA1-0E85B31019E2}" type="pres">
      <dgm:prSet presAssocID="{F2BDDD44-97B8-4721-A795-A6A5BFBCAC2A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CFFBE28-2BD6-4E81-AAAA-FE79E2D6B621}" type="pres">
      <dgm:prSet presAssocID="{D43E9916-5AC8-4ABE-8427-8047211BF8EC}" presName="parTxOnlySpace" presStyleCnt="0"/>
      <dgm:spPr/>
    </dgm:pt>
    <dgm:pt modelId="{99F86A18-C59A-4ECD-B14B-08635CF2A803}" type="pres">
      <dgm:prSet presAssocID="{C3AE0473-B3A1-403E-84BB-81064C8784AE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D7BF31C-7FF8-4586-B5C2-1C46189768FA}" srcId="{2C321669-E524-41A0-BC69-18B1B6EEB332}" destId="{C3AE0473-B3A1-403E-84BB-81064C8784AE}" srcOrd="1" destOrd="0" parTransId="{9BCE3AA4-60DC-41A8-A45B-FB63F1C6603A}" sibTransId="{507774EC-B13D-4289-B41B-4C93F69AB8E3}"/>
    <dgm:cxn modelId="{641DBEB0-5A76-42FF-AF1F-505848A936E7}" type="presOf" srcId="{F2BDDD44-97B8-4721-A795-A6A5BFBCAC2A}" destId="{8C933F6F-C710-4FC7-9AA1-0E85B31019E2}" srcOrd="0" destOrd="0" presId="urn:microsoft.com/office/officeart/2005/8/layout/chevron1"/>
    <dgm:cxn modelId="{8A7DF48F-FEA4-4B9A-8D27-C2A01B2B70B7}" srcId="{2C321669-E524-41A0-BC69-18B1B6EEB332}" destId="{F2BDDD44-97B8-4721-A795-A6A5BFBCAC2A}" srcOrd="0" destOrd="0" parTransId="{FDB12992-0532-4B81-AA57-7A3B8E593A7D}" sibTransId="{D43E9916-5AC8-4ABE-8427-8047211BF8EC}"/>
    <dgm:cxn modelId="{6E7992B4-771F-448B-8274-254E429C31CD}" type="presOf" srcId="{2C321669-E524-41A0-BC69-18B1B6EEB332}" destId="{6218FE04-83A7-4B50-9356-239ADBD2E8FF}" srcOrd="0" destOrd="0" presId="urn:microsoft.com/office/officeart/2005/8/layout/chevron1"/>
    <dgm:cxn modelId="{93C9C9C6-C6AC-45CC-B05D-7E086B699076}" type="presOf" srcId="{C3AE0473-B3A1-403E-84BB-81064C8784AE}" destId="{99F86A18-C59A-4ECD-B14B-08635CF2A803}" srcOrd="0" destOrd="0" presId="urn:microsoft.com/office/officeart/2005/8/layout/chevron1"/>
    <dgm:cxn modelId="{BA830C7E-C1AD-4737-B824-0F6285AB3B33}" type="presParOf" srcId="{6218FE04-83A7-4B50-9356-239ADBD2E8FF}" destId="{8C933F6F-C710-4FC7-9AA1-0E85B31019E2}" srcOrd="0" destOrd="0" presId="urn:microsoft.com/office/officeart/2005/8/layout/chevron1"/>
    <dgm:cxn modelId="{B77B56D2-152B-44DF-9BC0-76C989398A0C}" type="presParOf" srcId="{6218FE04-83A7-4B50-9356-239ADBD2E8FF}" destId="{5CFFBE28-2BD6-4E81-AAAA-FE79E2D6B621}" srcOrd="1" destOrd="0" presId="urn:microsoft.com/office/officeart/2005/8/layout/chevron1"/>
    <dgm:cxn modelId="{B073C639-792A-4E4F-90B0-1624DD644E2E}" type="presParOf" srcId="{6218FE04-83A7-4B50-9356-239ADBD2E8FF}" destId="{99F86A18-C59A-4ECD-B14B-08635CF2A803}" srcOrd="2" destOrd="0" presId="urn:microsoft.com/office/officeart/2005/8/layout/chevron1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457E398-9A18-43B2-B901-D1D285C10670}" type="doc">
      <dgm:prSet loTypeId="urn:microsoft.com/office/officeart/2005/8/layout/arrow6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D924E3EE-EAF2-4E4E-93BF-535DFF6B4730}">
      <dgm:prSet phldrT="[Κείμενο]"/>
      <dgm:spPr/>
      <dgm:t>
        <a:bodyPr/>
        <a:lstStyle/>
        <a:p>
          <a:r>
            <a:rPr lang="el-GR" dirty="0" smtClean="0"/>
            <a:t>Μεταβιομηχανική Κοινωνία</a:t>
          </a:r>
          <a:endParaRPr lang="el-GR" dirty="0"/>
        </a:p>
      </dgm:t>
    </dgm:pt>
    <dgm:pt modelId="{A44ED183-1C73-42F6-ADAC-DB55B325B832}" type="parTrans" cxnId="{8AF61B43-AF36-4A45-AB80-217F5B41290F}">
      <dgm:prSet/>
      <dgm:spPr/>
      <dgm:t>
        <a:bodyPr/>
        <a:lstStyle/>
        <a:p>
          <a:endParaRPr lang="el-GR"/>
        </a:p>
      </dgm:t>
    </dgm:pt>
    <dgm:pt modelId="{6D34BA2D-56C1-466D-B15C-0BC2A2D6F2A1}" type="sibTrans" cxnId="{8AF61B43-AF36-4A45-AB80-217F5B41290F}">
      <dgm:prSet/>
      <dgm:spPr/>
      <dgm:t>
        <a:bodyPr/>
        <a:lstStyle/>
        <a:p>
          <a:endParaRPr lang="el-GR"/>
        </a:p>
      </dgm:t>
    </dgm:pt>
    <dgm:pt modelId="{3E6A1B44-B6B8-4688-B103-985CAAB76902}">
      <dgm:prSet phldrT="[Κείμενο]"/>
      <dgm:spPr/>
      <dgm:t>
        <a:bodyPr/>
        <a:lstStyle/>
        <a:p>
          <a:r>
            <a:rPr lang="el-GR" dirty="0" smtClean="0"/>
            <a:t>Κοινωνία της Γνώσης και της Πληροφορίας</a:t>
          </a:r>
          <a:endParaRPr lang="el-GR" dirty="0"/>
        </a:p>
      </dgm:t>
    </dgm:pt>
    <dgm:pt modelId="{46811F42-8886-4BE6-AC23-E7F128036677}" type="parTrans" cxnId="{9F85FC9D-E3D8-4B92-A5E1-7A731A5A69D2}">
      <dgm:prSet/>
      <dgm:spPr/>
      <dgm:t>
        <a:bodyPr/>
        <a:lstStyle/>
        <a:p>
          <a:endParaRPr lang="el-GR"/>
        </a:p>
      </dgm:t>
    </dgm:pt>
    <dgm:pt modelId="{0C53A67C-F3F4-4E30-8BE7-303B0B5B369C}" type="sibTrans" cxnId="{9F85FC9D-E3D8-4B92-A5E1-7A731A5A69D2}">
      <dgm:prSet/>
      <dgm:spPr/>
      <dgm:t>
        <a:bodyPr/>
        <a:lstStyle/>
        <a:p>
          <a:endParaRPr lang="el-GR"/>
        </a:p>
      </dgm:t>
    </dgm:pt>
    <dgm:pt modelId="{BC38D78D-D371-4082-A475-1CE24B2671A6}" type="pres">
      <dgm:prSet presAssocID="{D457E398-9A18-43B2-B901-D1D285C1067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45AB15E-46D1-46AA-9420-283B908BC7E6}" type="pres">
      <dgm:prSet presAssocID="{D457E398-9A18-43B2-B901-D1D285C10670}" presName="ribbon" presStyleLbl="node1" presStyleIdx="0" presStyleCnt="1"/>
      <dgm:spPr/>
    </dgm:pt>
    <dgm:pt modelId="{43C72098-C507-4F9C-85F7-3D77E1DBDF4D}" type="pres">
      <dgm:prSet presAssocID="{D457E398-9A18-43B2-B901-D1D285C10670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5461F1D-70B3-4A6F-987D-8BABEFF210D7}" type="pres">
      <dgm:prSet presAssocID="{D457E398-9A18-43B2-B901-D1D285C10670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1A92D47-3480-4500-9B84-CE92B17B4CF1}" type="presOf" srcId="{D924E3EE-EAF2-4E4E-93BF-535DFF6B4730}" destId="{43C72098-C507-4F9C-85F7-3D77E1DBDF4D}" srcOrd="0" destOrd="0" presId="urn:microsoft.com/office/officeart/2005/8/layout/arrow6"/>
    <dgm:cxn modelId="{9F85FC9D-E3D8-4B92-A5E1-7A731A5A69D2}" srcId="{D457E398-9A18-43B2-B901-D1D285C10670}" destId="{3E6A1B44-B6B8-4688-B103-985CAAB76902}" srcOrd="1" destOrd="0" parTransId="{46811F42-8886-4BE6-AC23-E7F128036677}" sibTransId="{0C53A67C-F3F4-4E30-8BE7-303B0B5B369C}"/>
    <dgm:cxn modelId="{5CF0A5D0-D3C6-4EF0-996A-A5960C17AB08}" type="presOf" srcId="{3E6A1B44-B6B8-4688-B103-985CAAB76902}" destId="{95461F1D-70B3-4A6F-987D-8BABEFF210D7}" srcOrd="0" destOrd="0" presId="urn:microsoft.com/office/officeart/2005/8/layout/arrow6"/>
    <dgm:cxn modelId="{87E2875D-D923-4701-9AD2-BE456AFE70BA}" type="presOf" srcId="{D457E398-9A18-43B2-B901-D1D285C10670}" destId="{BC38D78D-D371-4082-A475-1CE24B2671A6}" srcOrd="0" destOrd="0" presId="urn:microsoft.com/office/officeart/2005/8/layout/arrow6"/>
    <dgm:cxn modelId="{8AF61B43-AF36-4A45-AB80-217F5B41290F}" srcId="{D457E398-9A18-43B2-B901-D1D285C10670}" destId="{D924E3EE-EAF2-4E4E-93BF-535DFF6B4730}" srcOrd="0" destOrd="0" parTransId="{A44ED183-1C73-42F6-ADAC-DB55B325B832}" sibTransId="{6D34BA2D-56C1-466D-B15C-0BC2A2D6F2A1}"/>
    <dgm:cxn modelId="{B6954A9C-F312-49E1-8593-D9665EBAFE29}" type="presParOf" srcId="{BC38D78D-D371-4082-A475-1CE24B2671A6}" destId="{345AB15E-46D1-46AA-9420-283B908BC7E6}" srcOrd="0" destOrd="0" presId="urn:microsoft.com/office/officeart/2005/8/layout/arrow6"/>
    <dgm:cxn modelId="{FAF432D7-FE9B-483D-99BC-BCEE5150B4C7}" type="presParOf" srcId="{BC38D78D-D371-4082-A475-1CE24B2671A6}" destId="{43C72098-C507-4F9C-85F7-3D77E1DBDF4D}" srcOrd="1" destOrd="0" presId="urn:microsoft.com/office/officeart/2005/8/layout/arrow6"/>
    <dgm:cxn modelId="{6E81F7D6-FC6E-4524-89A0-7F3E9AF65EAD}" type="presParOf" srcId="{BC38D78D-D371-4082-A475-1CE24B2671A6}" destId="{95461F1D-70B3-4A6F-987D-8BABEFF210D7}" srcOrd="2" destOrd="0" presId="urn:microsoft.com/office/officeart/2005/8/layout/arrow6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1E04019-4D4A-4EC8-9A96-08A943B6F17D}" type="doc">
      <dgm:prSet loTypeId="urn:microsoft.com/office/officeart/2005/8/layout/arrow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993827D2-4B07-400D-804F-BF80D719FBD3}">
      <dgm:prSet phldrT="[Κείμενο]"/>
      <dgm:spPr/>
      <dgm:t>
        <a:bodyPr/>
        <a:lstStyle/>
        <a:p>
          <a:r>
            <a:rPr lang="el-GR" dirty="0" smtClean="0"/>
            <a:t>Οι νέες τεχνολογίες στην μεταβιομηχανική εποχή επεκτείνουν τη νοητική δύναμη του ατόμου</a:t>
          </a:r>
          <a:endParaRPr lang="el-GR" dirty="0"/>
        </a:p>
      </dgm:t>
    </dgm:pt>
    <dgm:pt modelId="{D470C75D-0056-4C27-A309-5417DA8C7887}" type="parTrans" cxnId="{5EAB51DA-63D2-47B9-802B-319C0B5CCC59}">
      <dgm:prSet/>
      <dgm:spPr/>
      <dgm:t>
        <a:bodyPr/>
        <a:lstStyle/>
        <a:p>
          <a:endParaRPr lang="el-GR"/>
        </a:p>
      </dgm:t>
    </dgm:pt>
    <dgm:pt modelId="{E82DB2B2-ECEE-4DBD-AFCF-49ADE16B6C65}" type="sibTrans" cxnId="{5EAB51DA-63D2-47B9-802B-319C0B5CCC59}">
      <dgm:prSet/>
      <dgm:spPr/>
      <dgm:t>
        <a:bodyPr/>
        <a:lstStyle/>
        <a:p>
          <a:endParaRPr lang="el-GR"/>
        </a:p>
      </dgm:t>
    </dgm:pt>
    <dgm:pt modelId="{47A3E33C-DF23-4D4A-9D06-89F7C15AE6C9}">
      <dgm:prSet phldrT="[Κείμενο]"/>
      <dgm:spPr/>
      <dgm:t>
        <a:bodyPr/>
        <a:lstStyle/>
        <a:p>
          <a:r>
            <a:rPr lang="el-GR" dirty="0" smtClean="0"/>
            <a:t>Μειώνεται η χειρονακτική εργασία</a:t>
          </a:r>
          <a:endParaRPr lang="el-GR" dirty="0"/>
        </a:p>
      </dgm:t>
    </dgm:pt>
    <dgm:pt modelId="{BE7176F6-B339-4E52-A7A1-9DA82D4C6307}" type="parTrans" cxnId="{63965CA2-EE4A-4BB6-AB7C-16EDD06E1663}">
      <dgm:prSet/>
      <dgm:spPr/>
      <dgm:t>
        <a:bodyPr/>
        <a:lstStyle/>
        <a:p>
          <a:endParaRPr lang="el-GR"/>
        </a:p>
      </dgm:t>
    </dgm:pt>
    <dgm:pt modelId="{869FF31E-A6EC-48DA-990C-0B3F78D7110C}" type="sibTrans" cxnId="{63965CA2-EE4A-4BB6-AB7C-16EDD06E1663}">
      <dgm:prSet/>
      <dgm:spPr/>
      <dgm:t>
        <a:bodyPr/>
        <a:lstStyle/>
        <a:p>
          <a:endParaRPr lang="el-GR"/>
        </a:p>
      </dgm:t>
    </dgm:pt>
    <dgm:pt modelId="{D99C3D7A-C829-4DC1-A8BA-423EC748D653}" type="pres">
      <dgm:prSet presAssocID="{F1E04019-4D4A-4EC8-9A96-08A943B6F17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788E10C-68F8-4697-AA4D-52EDC89D9DC7}" type="pres">
      <dgm:prSet presAssocID="{993827D2-4B07-400D-804F-BF80D719FBD3}" presName="upArrow" presStyleLbl="node1" presStyleIdx="0" presStyleCnt="2"/>
      <dgm:spPr/>
    </dgm:pt>
    <dgm:pt modelId="{D6C68DF7-9B47-46CA-A6D9-9271134A97F0}" type="pres">
      <dgm:prSet presAssocID="{993827D2-4B07-400D-804F-BF80D719FBD3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D1A5C83-1FC2-4325-B23F-E451FD7B4EDE}" type="pres">
      <dgm:prSet presAssocID="{47A3E33C-DF23-4D4A-9D06-89F7C15AE6C9}" presName="downArrow" presStyleLbl="node1" presStyleIdx="1" presStyleCnt="2"/>
      <dgm:spPr/>
    </dgm:pt>
    <dgm:pt modelId="{4C0BABEF-8D61-4B12-B97A-B338C06D61CC}" type="pres">
      <dgm:prSet presAssocID="{47A3E33C-DF23-4D4A-9D06-89F7C15AE6C9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EAB51DA-63D2-47B9-802B-319C0B5CCC59}" srcId="{F1E04019-4D4A-4EC8-9A96-08A943B6F17D}" destId="{993827D2-4B07-400D-804F-BF80D719FBD3}" srcOrd="0" destOrd="0" parTransId="{D470C75D-0056-4C27-A309-5417DA8C7887}" sibTransId="{E82DB2B2-ECEE-4DBD-AFCF-49ADE16B6C65}"/>
    <dgm:cxn modelId="{26B8376E-B805-4C89-B639-6916ABCEB9A6}" type="presOf" srcId="{47A3E33C-DF23-4D4A-9D06-89F7C15AE6C9}" destId="{4C0BABEF-8D61-4B12-B97A-B338C06D61CC}" srcOrd="0" destOrd="0" presId="urn:microsoft.com/office/officeart/2005/8/layout/arrow4"/>
    <dgm:cxn modelId="{4F97A47E-6027-42E0-A9B3-D17DAD14D052}" type="presOf" srcId="{F1E04019-4D4A-4EC8-9A96-08A943B6F17D}" destId="{D99C3D7A-C829-4DC1-A8BA-423EC748D653}" srcOrd="0" destOrd="0" presId="urn:microsoft.com/office/officeart/2005/8/layout/arrow4"/>
    <dgm:cxn modelId="{E87DABBE-24AB-4F1B-82A4-FA293EB6F4A8}" type="presOf" srcId="{993827D2-4B07-400D-804F-BF80D719FBD3}" destId="{D6C68DF7-9B47-46CA-A6D9-9271134A97F0}" srcOrd="0" destOrd="0" presId="urn:microsoft.com/office/officeart/2005/8/layout/arrow4"/>
    <dgm:cxn modelId="{63965CA2-EE4A-4BB6-AB7C-16EDD06E1663}" srcId="{F1E04019-4D4A-4EC8-9A96-08A943B6F17D}" destId="{47A3E33C-DF23-4D4A-9D06-89F7C15AE6C9}" srcOrd="1" destOrd="0" parTransId="{BE7176F6-B339-4E52-A7A1-9DA82D4C6307}" sibTransId="{869FF31E-A6EC-48DA-990C-0B3F78D7110C}"/>
    <dgm:cxn modelId="{7EBFF052-0AC0-4A4D-90E1-3D8A40DB8BF9}" type="presParOf" srcId="{D99C3D7A-C829-4DC1-A8BA-423EC748D653}" destId="{8788E10C-68F8-4697-AA4D-52EDC89D9DC7}" srcOrd="0" destOrd="0" presId="urn:microsoft.com/office/officeart/2005/8/layout/arrow4"/>
    <dgm:cxn modelId="{1E3E99BC-4200-47B2-AE38-72AA2B277D4D}" type="presParOf" srcId="{D99C3D7A-C829-4DC1-A8BA-423EC748D653}" destId="{D6C68DF7-9B47-46CA-A6D9-9271134A97F0}" srcOrd="1" destOrd="0" presId="urn:microsoft.com/office/officeart/2005/8/layout/arrow4"/>
    <dgm:cxn modelId="{D1E0D514-2728-4EEA-A20F-97A423166C8C}" type="presParOf" srcId="{D99C3D7A-C829-4DC1-A8BA-423EC748D653}" destId="{9D1A5C83-1FC2-4325-B23F-E451FD7B4EDE}" srcOrd="2" destOrd="0" presId="urn:microsoft.com/office/officeart/2005/8/layout/arrow4"/>
    <dgm:cxn modelId="{A879E305-4DB8-4A80-B84F-0A1B90B47A44}" type="presParOf" srcId="{D99C3D7A-C829-4DC1-A8BA-423EC748D653}" destId="{4C0BABEF-8D61-4B12-B97A-B338C06D61CC}" srcOrd="3" destOrd="0" presId="urn:microsoft.com/office/officeart/2005/8/layout/arrow4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D31D9E0-CB13-417A-8A18-B157F7D7EF16}" type="doc">
      <dgm:prSet loTypeId="urn:microsoft.com/office/officeart/2005/8/layout/hProcess10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0F4CD3F5-668F-48F5-B336-2FF48F0E4AA4}">
      <dgm:prSet phldrT="[Κείμενο]"/>
      <dgm:spPr/>
      <dgm:t>
        <a:bodyPr/>
        <a:lstStyle/>
        <a:p>
          <a:r>
            <a:rPr lang="el-GR" dirty="0" smtClean="0"/>
            <a:t>Κοινωνία</a:t>
          </a:r>
          <a:endParaRPr lang="el-GR" dirty="0"/>
        </a:p>
      </dgm:t>
    </dgm:pt>
    <dgm:pt modelId="{AFFF00A4-F77B-4C02-A716-A17D38921A69}" type="parTrans" cxnId="{C5AD77C2-0CFB-4933-B49C-41593CC61AC7}">
      <dgm:prSet/>
      <dgm:spPr/>
      <dgm:t>
        <a:bodyPr/>
        <a:lstStyle/>
        <a:p>
          <a:endParaRPr lang="el-GR"/>
        </a:p>
      </dgm:t>
    </dgm:pt>
    <dgm:pt modelId="{70D65C42-0A3A-48BF-854A-5180F61B4D82}" type="sibTrans" cxnId="{C5AD77C2-0CFB-4933-B49C-41593CC61AC7}">
      <dgm:prSet/>
      <dgm:spPr/>
      <dgm:t>
        <a:bodyPr/>
        <a:lstStyle/>
        <a:p>
          <a:endParaRPr lang="el-GR"/>
        </a:p>
      </dgm:t>
    </dgm:pt>
    <dgm:pt modelId="{3DD6BAE4-5C7C-4ABA-8482-7A743BF773F9}">
      <dgm:prSet phldrT="[Κείμενο]"/>
      <dgm:spPr/>
      <dgm:t>
        <a:bodyPr/>
        <a:lstStyle/>
        <a:p>
          <a:r>
            <a:rPr lang="el-GR" dirty="0" smtClean="0"/>
            <a:t>Ανταγωνιστική σε διεθνές παραγωγικό και οικονομικό περιβάλλον</a:t>
          </a:r>
          <a:endParaRPr lang="el-GR" dirty="0"/>
        </a:p>
      </dgm:t>
    </dgm:pt>
    <dgm:pt modelId="{04F064F6-A93A-42B9-8781-892B0448523D}" type="parTrans" cxnId="{66EFA449-96AF-44FA-83A1-5A0D601A0067}">
      <dgm:prSet/>
      <dgm:spPr/>
      <dgm:t>
        <a:bodyPr/>
        <a:lstStyle/>
        <a:p>
          <a:endParaRPr lang="el-GR"/>
        </a:p>
      </dgm:t>
    </dgm:pt>
    <dgm:pt modelId="{F9866B60-FFDF-4457-8372-33F849E24CE8}" type="sibTrans" cxnId="{66EFA449-96AF-44FA-83A1-5A0D601A0067}">
      <dgm:prSet/>
      <dgm:spPr/>
      <dgm:t>
        <a:bodyPr/>
        <a:lstStyle/>
        <a:p>
          <a:endParaRPr lang="el-GR"/>
        </a:p>
      </dgm:t>
    </dgm:pt>
    <dgm:pt modelId="{3642F8E1-ABB1-4B7E-AE56-5A57BE5F3311}">
      <dgm:prSet phldrT="[Κείμενο]" phldr="1"/>
      <dgm:spPr/>
      <dgm:t>
        <a:bodyPr/>
        <a:lstStyle/>
        <a:p>
          <a:endParaRPr lang="el-GR" dirty="0"/>
        </a:p>
      </dgm:t>
    </dgm:pt>
    <dgm:pt modelId="{AA8994EC-E5FA-4F2A-9A8A-6CD72E798DAD}" type="parTrans" cxnId="{10103E22-2E2C-40A1-ACFA-F864BEF06108}">
      <dgm:prSet/>
      <dgm:spPr/>
      <dgm:t>
        <a:bodyPr/>
        <a:lstStyle/>
        <a:p>
          <a:endParaRPr lang="el-GR"/>
        </a:p>
      </dgm:t>
    </dgm:pt>
    <dgm:pt modelId="{26CACAE4-E80D-418A-A1AD-9FDCB0BAC74D}" type="sibTrans" cxnId="{10103E22-2E2C-40A1-ACFA-F864BEF06108}">
      <dgm:prSet/>
      <dgm:spPr/>
      <dgm:t>
        <a:bodyPr/>
        <a:lstStyle/>
        <a:p>
          <a:endParaRPr lang="el-GR"/>
        </a:p>
      </dgm:t>
    </dgm:pt>
    <dgm:pt modelId="{0ED5C8C5-802F-4C0A-BEA2-09154003C795}">
      <dgm:prSet phldrT="[Κείμενο]"/>
      <dgm:spPr/>
      <dgm:t>
        <a:bodyPr/>
        <a:lstStyle/>
        <a:p>
          <a:r>
            <a:rPr lang="el-GR" dirty="0" smtClean="0"/>
            <a:t>Επένδυση σε:</a:t>
          </a:r>
          <a:endParaRPr lang="el-GR" dirty="0"/>
        </a:p>
      </dgm:t>
    </dgm:pt>
    <dgm:pt modelId="{CA82C73E-A200-4BB5-A9D2-FB339A68911E}" type="parTrans" cxnId="{A97808FA-B52C-46B9-80C3-4FE1B7307CC6}">
      <dgm:prSet/>
      <dgm:spPr/>
      <dgm:t>
        <a:bodyPr/>
        <a:lstStyle/>
        <a:p>
          <a:endParaRPr lang="el-GR"/>
        </a:p>
      </dgm:t>
    </dgm:pt>
    <dgm:pt modelId="{A87B539A-B3EC-4F52-B5E3-30A502696534}" type="sibTrans" cxnId="{A97808FA-B52C-46B9-80C3-4FE1B7307CC6}">
      <dgm:prSet/>
      <dgm:spPr/>
      <dgm:t>
        <a:bodyPr/>
        <a:lstStyle/>
        <a:p>
          <a:endParaRPr lang="el-GR"/>
        </a:p>
      </dgm:t>
    </dgm:pt>
    <dgm:pt modelId="{86DE17D3-16A1-41EA-9B23-E903EFDF0C2F}">
      <dgm:prSet phldrT="[Κείμενο]"/>
      <dgm:spPr/>
      <dgm:t>
        <a:bodyPr/>
        <a:lstStyle/>
        <a:p>
          <a:r>
            <a:rPr lang="el-GR" dirty="0" smtClean="0"/>
            <a:t>Ανθρώπους</a:t>
          </a:r>
          <a:endParaRPr lang="el-GR" dirty="0"/>
        </a:p>
      </dgm:t>
    </dgm:pt>
    <dgm:pt modelId="{64F4A58F-A87E-4515-805B-056F079D48B5}" type="parTrans" cxnId="{7237F4FF-FB39-4E05-9932-B68DAB338795}">
      <dgm:prSet/>
      <dgm:spPr/>
      <dgm:t>
        <a:bodyPr/>
        <a:lstStyle/>
        <a:p>
          <a:endParaRPr lang="el-GR"/>
        </a:p>
      </dgm:t>
    </dgm:pt>
    <dgm:pt modelId="{D3B4399F-9064-4500-A2A7-5F9DD207873D}" type="sibTrans" cxnId="{7237F4FF-FB39-4E05-9932-B68DAB338795}">
      <dgm:prSet/>
      <dgm:spPr/>
      <dgm:t>
        <a:bodyPr/>
        <a:lstStyle/>
        <a:p>
          <a:endParaRPr lang="el-GR"/>
        </a:p>
      </dgm:t>
    </dgm:pt>
    <dgm:pt modelId="{20020EA9-07EF-4E7E-A441-8E80A04D5808}">
      <dgm:prSet phldrT="[Κείμενο]"/>
      <dgm:spPr/>
      <dgm:t>
        <a:bodyPr/>
        <a:lstStyle/>
        <a:p>
          <a:r>
            <a:rPr lang="el-GR" dirty="0" smtClean="0"/>
            <a:t>Ιδέες</a:t>
          </a:r>
          <a:endParaRPr lang="el-GR" dirty="0"/>
        </a:p>
      </dgm:t>
    </dgm:pt>
    <dgm:pt modelId="{523BF510-93FE-4C10-A47E-693201A6A260}" type="parTrans" cxnId="{266BFE7A-6049-4779-A1D3-636D1DB754B4}">
      <dgm:prSet/>
      <dgm:spPr/>
      <dgm:t>
        <a:bodyPr/>
        <a:lstStyle/>
        <a:p>
          <a:endParaRPr lang="el-GR"/>
        </a:p>
      </dgm:t>
    </dgm:pt>
    <dgm:pt modelId="{74FEF1E6-C354-4675-86B7-44242EE0EAB2}" type="sibTrans" cxnId="{266BFE7A-6049-4779-A1D3-636D1DB754B4}">
      <dgm:prSet/>
      <dgm:spPr/>
      <dgm:t>
        <a:bodyPr/>
        <a:lstStyle/>
        <a:p>
          <a:endParaRPr lang="el-GR"/>
        </a:p>
      </dgm:t>
    </dgm:pt>
    <dgm:pt modelId="{CB056504-23C0-47B3-9A3C-285F9471DB38}">
      <dgm:prSet phldrT="[Κείμενο]"/>
      <dgm:spPr/>
      <dgm:t>
        <a:bodyPr/>
        <a:lstStyle/>
        <a:p>
          <a:r>
            <a:rPr lang="el-GR" dirty="0" smtClean="0"/>
            <a:t>Καινοτομίες</a:t>
          </a:r>
          <a:endParaRPr lang="el-GR" dirty="0"/>
        </a:p>
      </dgm:t>
    </dgm:pt>
    <dgm:pt modelId="{7FC4A66C-F143-4433-BC9A-D89C773DE38B}" type="parTrans" cxnId="{3ED73B77-C7D4-4F0E-BB22-7D99AA248999}">
      <dgm:prSet/>
      <dgm:spPr/>
      <dgm:t>
        <a:bodyPr/>
        <a:lstStyle/>
        <a:p>
          <a:endParaRPr lang="el-GR"/>
        </a:p>
      </dgm:t>
    </dgm:pt>
    <dgm:pt modelId="{90F6EEF4-EA82-497D-BB36-07B7B11F3A6E}" type="sibTrans" cxnId="{3ED73B77-C7D4-4F0E-BB22-7D99AA248999}">
      <dgm:prSet/>
      <dgm:spPr/>
      <dgm:t>
        <a:bodyPr/>
        <a:lstStyle/>
        <a:p>
          <a:endParaRPr lang="el-GR"/>
        </a:p>
      </dgm:t>
    </dgm:pt>
    <dgm:pt modelId="{AEDD6884-63AC-40F3-B65E-D37D2E7DCB50}">
      <dgm:prSet phldrT="[Κείμενο]"/>
      <dgm:spPr/>
      <dgm:t>
        <a:bodyPr/>
        <a:lstStyle/>
        <a:p>
          <a:r>
            <a:rPr lang="el-GR" dirty="0" smtClean="0"/>
            <a:t>Σύγχρονες διαδικασίες παραγωγής</a:t>
          </a:r>
          <a:endParaRPr lang="el-GR" dirty="0"/>
        </a:p>
      </dgm:t>
    </dgm:pt>
    <dgm:pt modelId="{986EA7D0-2328-464B-9D6C-264C4DF4B7BC}" type="parTrans" cxnId="{A518DD99-011B-4384-8CCB-03A802D2EBEE}">
      <dgm:prSet/>
      <dgm:spPr/>
      <dgm:t>
        <a:bodyPr/>
        <a:lstStyle/>
        <a:p>
          <a:endParaRPr lang="el-GR"/>
        </a:p>
      </dgm:t>
    </dgm:pt>
    <dgm:pt modelId="{F5B12E9A-33D0-46BC-B938-C672D9685FFE}" type="sibTrans" cxnId="{A518DD99-011B-4384-8CCB-03A802D2EBEE}">
      <dgm:prSet/>
      <dgm:spPr/>
      <dgm:t>
        <a:bodyPr/>
        <a:lstStyle/>
        <a:p>
          <a:endParaRPr lang="el-GR"/>
        </a:p>
      </dgm:t>
    </dgm:pt>
    <dgm:pt modelId="{AF8D16A2-7E11-4109-92C4-AF3A383DEF9B}" type="pres">
      <dgm:prSet presAssocID="{ED31D9E0-CB13-417A-8A18-B157F7D7EF1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282F0DF-E330-4E8A-A00C-E7730334C3B4}" type="pres">
      <dgm:prSet presAssocID="{0F4CD3F5-668F-48F5-B336-2FF48F0E4AA4}" presName="composite" presStyleCnt="0"/>
      <dgm:spPr/>
    </dgm:pt>
    <dgm:pt modelId="{620A4F44-2CD7-463F-BFC2-99067327AFEA}" type="pres">
      <dgm:prSet presAssocID="{0F4CD3F5-668F-48F5-B336-2FF48F0E4AA4}" presName="imagSh" presStyleLbl="b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5C639E9-0B54-4F60-86D9-E58DE89D9CF9}" type="pres">
      <dgm:prSet presAssocID="{0F4CD3F5-668F-48F5-B336-2FF48F0E4AA4}" presName="tx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3D4ED03-310C-4A9B-9780-FE647E9471A4}" type="pres">
      <dgm:prSet presAssocID="{70D65C42-0A3A-48BF-854A-5180F61B4D82}" presName="sibTrans" presStyleLbl="sibTrans2D1" presStyleIdx="0" presStyleCnt="1"/>
      <dgm:spPr/>
      <dgm:t>
        <a:bodyPr/>
        <a:lstStyle/>
        <a:p>
          <a:endParaRPr lang="el-GR"/>
        </a:p>
      </dgm:t>
    </dgm:pt>
    <dgm:pt modelId="{16DDD867-F216-4E6B-BA20-87FEE98D86FD}" type="pres">
      <dgm:prSet presAssocID="{70D65C42-0A3A-48BF-854A-5180F61B4D82}" presName="connTx" presStyleLbl="sibTrans2D1" presStyleIdx="0" presStyleCnt="1"/>
      <dgm:spPr/>
      <dgm:t>
        <a:bodyPr/>
        <a:lstStyle/>
        <a:p>
          <a:endParaRPr lang="el-GR"/>
        </a:p>
      </dgm:t>
    </dgm:pt>
    <dgm:pt modelId="{F44CF5D3-B0F6-4733-AEFA-665D1357CD4A}" type="pres">
      <dgm:prSet presAssocID="{0ED5C8C5-802F-4C0A-BEA2-09154003C795}" presName="composite" presStyleCnt="0"/>
      <dgm:spPr/>
    </dgm:pt>
    <dgm:pt modelId="{87F03CB3-0582-4855-A300-5607F4004B30}" type="pres">
      <dgm:prSet presAssocID="{0ED5C8C5-802F-4C0A-BEA2-09154003C795}" presName="imagSh" presStyleLbl="b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82B8D96-A6C6-44CB-97FC-9905C4C5C6F5}" type="pres">
      <dgm:prSet presAssocID="{0ED5C8C5-802F-4C0A-BEA2-09154003C795}" presName="tx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48C7906-5674-4495-A0E5-19C6E4EA1C98}" type="presOf" srcId="{0ED5C8C5-802F-4C0A-BEA2-09154003C795}" destId="{182B8D96-A6C6-44CB-97FC-9905C4C5C6F5}" srcOrd="0" destOrd="0" presId="urn:microsoft.com/office/officeart/2005/8/layout/hProcess10"/>
    <dgm:cxn modelId="{976E255B-E25C-4E7D-A871-0D4214082E7E}" type="presOf" srcId="{AEDD6884-63AC-40F3-B65E-D37D2E7DCB50}" destId="{182B8D96-A6C6-44CB-97FC-9905C4C5C6F5}" srcOrd="0" destOrd="4" presId="urn:microsoft.com/office/officeart/2005/8/layout/hProcess10"/>
    <dgm:cxn modelId="{9BEBE0D1-9EA7-432B-BC91-63B102506364}" type="presOf" srcId="{3642F8E1-ABB1-4B7E-AE56-5A57BE5F3311}" destId="{35C639E9-0B54-4F60-86D9-E58DE89D9CF9}" srcOrd="0" destOrd="2" presId="urn:microsoft.com/office/officeart/2005/8/layout/hProcess10"/>
    <dgm:cxn modelId="{326D1759-946A-4C14-8538-D652694CEB79}" type="presOf" srcId="{0F4CD3F5-668F-48F5-B336-2FF48F0E4AA4}" destId="{35C639E9-0B54-4F60-86D9-E58DE89D9CF9}" srcOrd="0" destOrd="0" presId="urn:microsoft.com/office/officeart/2005/8/layout/hProcess10"/>
    <dgm:cxn modelId="{A97808FA-B52C-46B9-80C3-4FE1B7307CC6}" srcId="{ED31D9E0-CB13-417A-8A18-B157F7D7EF16}" destId="{0ED5C8C5-802F-4C0A-BEA2-09154003C795}" srcOrd="1" destOrd="0" parTransId="{CA82C73E-A200-4BB5-A9D2-FB339A68911E}" sibTransId="{A87B539A-B3EC-4F52-B5E3-30A502696534}"/>
    <dgm:cxn modelId="{7237F4FF-FB39-4E05-9932-B68DAB338795}" srcId="{0ED5C8C5-802F-4C0A-BEA2-09154003C795}" destId="{86DE17D3-16A1-41EA-9B23-E903EFDF0C2F}" srcOrd="0" destOrd="0" parTransId="{64F4A58F-A87E-4515-805B-056F079D48B5}" sibTransId="{D3B4399F-9064-4500-A2A7-5F9DD207873D}"/>
    <dgm:cxn modelId="{3689FD08-66F3-4B1E-9677-3C6AC14153FC}" type="presOf" srcId="{70D65C42-0A3A-48BF-854A-5180F61B4D82}" destId="{16DDD867-F216-4E6B-BA20-87FEE98D86FD}" srcOrd="1" destOrd="0" presId="urn:microsoft.com/office/officeart/2005/8/layout/hProcess10"/>
    <dgm:cxn modelId="{3435640D-CF0C-479B-A6CF-6E260B07ACC0}" type="presOf" srcId="{3DD6BAE4-5C7C-4ABA-8482-7A743BF773F9}" destId="{35C639E9-0B54-4F60-86D9-E58DE89D9CF9}" srcOrd="0" destOrd="1" presId="urn:microsoft.com/office/officeart/2005/8/layout/hProcess10"/>
    <dgm:cxn modelId="{DAE98D5C-333A-4BEB-A3CA-AAD875EB615D}" type="presOf" srcId="{CB056504-23C0-47B3-9A3C-285F9471DB38}" destId="{182B8D96-A6C6-44CB-97FC-9905C4C5C6F5}" srcOrd="0" destOrd="3" presId="urn:microsoft.com/office/officeart/2005/8/layout/hProcess10"/>
    <dgm:cxn modelId="{A518DD99-011B-4384-8CCB-03A802D2EBEE}" srcId="{0ED5C8C5-802F-4C0A-BEA2-09154003C795}" destId="{AEDD6884-63AC-40F3-B65E-D37D2E7DCB50}" srcOrd="3" destOrd="0" parTransId="{986EA7D0-2328-464B-9D6C-264C4DF4B7BC}" sibTransId="{F5B12E9A-33D0-46BC-B938-C672D9685FFE}"/>
    <dgm:cxn modelId="{10103E22-2E2C-40A1-ACFA-F864BEF06108}" srcId="{0F4CD3F5-668F-48F5-B336-2FF48F0E4AA4}" destId="{3642F8E1-ABB1-4B7E-AE56-5A57BE5F3311}" srcOrd="1" destOrd="0" parTransId="{AA8994EC-E5FA-4F2A-9A8A-6CD72E798DAD}" sibTransId="{26CACAE4-E80D-418A-A1AD-9FDCB0BAC74D}"/>
    <dgm:cxn modelId="{67EA0E7B-3012-49DF-BC6D-11E4F00EF573}" type="presOf" srcId="{70D65C42-0A3A-48BF-854A-5180F61B4D82}" destId="{73D4ED03-310C-4A9B-9780-FE647E9471A4}" srcOrd="0" destOrd="0" presId="urn:microsoft.com/office/officeart/2005/8/layout/hProcess10"/>
    <dgm:cxn modelId="{3ED73B77-C7D4-4F0E-BB22-7D99AA248999}" srcId="{0ED5C8C5-802F-4C0A-BEA2-09154003C795}" destId="{CB056504-23C0-47B3-9A3C-285F9471DB38}" srcOrd="2" destOrd="0" parTransId="{7FC4A66C-F143-4433-BC9A-D89C773DE38B}" sibTransId="{90F6EEF4-EA82-497D-BB36-07B7B11F3A6E}"/>
    <dgm:cxn modelId="{A2F51F6D-8FC3-4572-AD8D-3C55C291B989}" type="presOf" srcId="{20020EA9-07EF-4E7E-A441-8E80A04D5808}" destId="{182B8D96-A6C6-44CB-97FC-9905C4C5C6F5}" srcOrd="0" destOrd="2" presId="urn:microsoft.com/office/officeart/2005/8/layout/hProcess10"/>
    <dgm:cxn modelId="{66EFA449-96AF-44FA-83A1-5A0D601A0067}" srcId="{0F4CD3F5-668F-48F5-B336-2FF48F0E4AA4}" destId="{3DD6BAE4-5C7C-4ABA-8482-7A743BF773F9}" srcOrd="0" destOrd="0" parTransId="{04F064F6-A93A-42B9-8781-892B0448523D}" sibTransId="{F9866B60-FFDF-4457-8372-33F849E24CE8}"/>
    <dgm:cxn modelId="{531D8836-08E5-412E-A7E9-23BA92B28AE9}" type="presOf" srcId="{86DE17D3-16A1-41EA-9B23-E903EFDF0C2F}" destId="{182B8D96-A6C6-44CB-97FC-9905C4C5C6F5}" srcOrd="0" destOrd="1" presId="urn:microsoft.com/office/officeart/2005/8/layout/hProcess10"/>
    <dgm:cxn modelId="{C5AD77C2-0CFB-4933-B49C-41593CC61AC7}" srcId="{ED31D9E0-CB13-417A-8A18-B157F7D7EF16}" destId="{0F4CD3F5-668F-48F5-B336-2FF48F0E4AA4}" srcOrd="0" destOrd="0" parTransId="{AFFF00A4-F77B-4C02-A716-A17D38921A69}" sibTransId="{70D65C42-0A3A-48BF-854A-5180F61B4D82}"/>
    <dgm:cxn modelId="{266BFE7A-6049-4779-A1D3-636D1DB754B4}" srcId="{0ED5C8C5-802F-4C0A-BEA2-09154003C795}" destId="{20020EA9-07EF-4E7E-A441-8E80A04D5808}" srcOrd="1" destOrd="0" parTransId="{523BF510-93FE-4C10-A47E-693201A6A260}" sibTransId="{74FEF1E6-C354-4675-86B7-44242EE0EAB2}"/>
    <dgm:cxn modelId="{280A98A7-E21D-40A5-A407-0EA05AAF077F}" type="presOf" srcId="{ED31D9E0-CB13-417A-8A18-B157F7D7EF16}" destId="{AF8D16A2-7E11-4109-92C4-AF3A383DEF9B}" srcOrd="0" destOrd="0" presId="urn:microsoft.com/office/officeart/2005/8/layout/hProcess10"/>
    <dgm:cxn modelId="{4EABB9A3-EA80-42FD-89C5-1EC5390FF573}" type="presParOf" srcId="{AF8D16A2-7E11-4109-92C4-AF3A383DEF9B}" destId="{8282F0DF-E330-4E8A-A00C-E7730334C3B4}" srcOrd="0" destOrd="0" presId="urn:microsoft.com/office/officeart/2005/8/layout/hProcess10"/>
    <dgm:cxn modelId="{5622CAFC-CE22-466C-A725-71C2A25C7735}" type="presParOf" srcId="{8282F0DF-E330-4E8A-A00C-E7730334C3B4}" destId="{620A4F44-2CD7-463F-BFC2-99067327AFEA}" srcOrd="0" destOrd="0" presId="urn:microsoft.com/office/officeart/2005/8/layout/hProcess10"/>
    <dgm:cxn modelId="{CA682692-4E11-4727-9497-19DF5862BD07}" type="presParOf" srcId="{8282F0DF-E330-4E8A-A00C-E7730334C3B4}" destId="{35C639E9-0B54-4F60-86D9-E58DE89D9CF9}" srcOrd="1" destOrd="0" presId="urn:microsoft.com/office/officeart/2005/8/layout/hProcess10"/>
    <dgm:cxn modelId="{26FBF289-D2C6-418B-9E89-7EFDEAEE00C1}" type="presParOf" srcId="{AF8D16A2-7E11-4109-92C4-AF3A383DEF9B}" destId="{73D4ED03-310C-4A9B-9780-FE647E9471A4}" srcOrd="1" destOrd="0" presId="urn:microsoft.com/office/officeart/2005/8/layout/hProcess10"/>
    <dgm:cxn modelId="{A2D583C4-71B4-438D-887A-D4CF2CA15BD9}" type="presParOf" srcId="{73D4ED03-310C-4A9B-9780-FE647E9471A4}" destId="{16DDD867-F216-4E6B-BA20-87FEE98D86FD}" srcOrd="0" destOrd="0" presId="urn:microsoft.com/office/officeart/2005/8/layout/hProcess10"/>
    <dgm:cxn modelId="{14530260-78C6-42DF-8F4F-D56F55B17872}" type="presParOf" srcId="{AF8D16A2-7E11-4109-92C4-AF3A383DEF9B}" destId="{F44CF5D3-B0F6-4733-AEFA-665D1357CD4A}" srcOrd="2" destOrd="0" presId="urn:microsoft.com/office/officeart/2005/8/layout/hProcess10"/>
    <dgm:cxn modelId="{7CE4FB0E-F966-4EB7-91B5-54E61AF89E08}" type="presParOf" srcId="{F44CF5D3-B0F6-4733-AEFA-665D1357CD4A}" destId="{87F03CB3-0582-4855-A300-5607F4004B30}" srcOrd="0" destOrd="0" presId="urn:microsoft.com/office/officeart/2005/8/layout/hProcess10"/>
    <dgm:cxn modelId="{2D904C19-F43E-424A-870F-5D57D696917B}" type="presParOf" srcId="{F44CF5D3-B0F6-4733-AEFA-665D1357CD4A}" destId="{182B8D96-A6C6-44CB-97FC-9905C4C5C6F5}" srcOrd="1" destOrd="0" presId="urn:microsoft.com/office/officeart/2005/8/layout/hProcess10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939DC6E-CA29-48DD-B191-03A6274351B5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B3EEC7EB-4218-4CE5-BD77-0F5D924BCEB6}">
      <dgm:prSet phldrT="[Κείμενο]"/>
      <dgm:spPr/>
      <dgm:t>
        <a:bodyPr/>
        <a:lstStyle/>
        <a:p>
          <a:r>
            <a:rPr lang="el-GR" dirty="0" smtClean="0"/>
            <a:t>Κατάλληλη εκπαίδευση</a:t>
          </a:r>
          <a:endParaRPr lang="el-GR" dirty="0"/>
        </a:p>
      </dgm:t>
    </dgm:pt>
    <dgm:pt modelId="{EBA492E3-5F40-4202-B177-6DA3F94FB367}" type="parTrans" cxnId="{7F24E0B8-9BB5-40A6-8456-34A1D9F992AC}">
      <dgm:prSet/>
      <dgm:spPr/>
      <dgm:t>
        <a:bodyPr/>
        <a:lstStyle/>
        <a:p>
          <a:endParaRPr lang="el-GR"/>
        </a:p>
      </dgm:t>
    </dgm:pt>
    <dgm:pt modelId="{70F767F4-53A1-41C8-8A5A-BC081FF50D47}" type="sibTrans" cxnId="{7F24E0B8-9BB5-40A6-8456-34A1D9F992AC}">
      <dgm:prSet/>
      <dgm:spPr/>
      <dgm:t>
        <a:bodyPr/>
        <a:lstStyle/>
        <a:p>
          <a:endParaRPr lang="el-GR"/>
        </a:p>
      </dgm:t>
    </dgm:pt>
    <dgm:pt modelId="{9435F7D0-800B-4B55-B026-0448B82F84B2}">
      <dgm:prSet phldrT="[Κείμενο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l-GR" dirty="0"/>
        </a:p>
      </dgm:t>
    </dgm:pt>
    <dgm:pt modelId="{2CAFB44C-D372-4BD2-9F45-AFD256EA33BD}" type="parTrans" cxnId="{8A164087-E56D-4891-9DFB-506E7D63ED19}">
      <dgm:prSet/>
      <dgm:spPr/>
      <dgm:t>
        <a:bodyPr/>
        <a:lstStyle/>
        <a:p>
          <a:endParaRPr lang="el-GR"/>
        </a:p>
      </dgm:t>
    </dgm:pt>
    <dgm:pt modelId="{12DBC3C7-771F-4B3C-B3CB-0529A86F4A95}" type="sibTrans" cxnId="{8A164087-E56D-4891-9DFB-506E7D63ED19}">
      <dgm:prSet/>
      <dgm:spPr/>
      <dgm:t>
        <a:bodyPr/>
        <a:lstStyle/>
        <a:p>
          <a:endParaRPr lang="el-GR"/>
        </a:p>
      </dgm:t>
    </dgm:pt>
    <dgm:pt modelId="{A8DD0C46-2EE2-4025-900E-B9935184A566}">
      <dgm:prSet phldrT="[Κείμενο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2F427286-A647-46FE-83FE-7D64F7B2BA0D}" type="parTrans" cxnId="{770BFD95-80AA-4883-AB9A-E193CFA464F6}">
      <dgm:prSet/>
      <dgm:spPr/>
      <dgm:t>
        <a:bodyPr/>
        <a:lstStyle/>
        <a:p>
          <a:endParaRPr lang="el-GR"/>
        </a:p>
      </dgm:t>
    </dgm:pt>
    <dgm:pt modelId="{486D89E2-DD24-4738-A787-AE8317092D84}" type="sibTrans" cxnId="{770BFD95-80AA-4883-AB9A-E193CFA464F6}">
      <dgm:prSet/>
      <dgm:spPr/>
      <dgm:t>
        <a:bodyPr/>
        <a:lstStyle/>
        <a:p>
          <a:endParaRPr lang="el-GR"/>
        </a:p>
      </dgm:t>
    </dgm:pt>
    <dgm:pt modelId="{96F29188-FDDC-483C-979E-4BC078B5EB51}">
      <dgm:prSet phldrT="[Κείμενο]"/>
      <dgm:spPr/>
      <dgm:t>
        <a:bodyPr/>
        <a:lstStyle/>
        <a:p>
          <a:r>
            <a:rPr lang="el-GR" dirty="0" smtClean="0"/>
            <a:t>Κύριος συντελεστής </a:t>
          </a:r>
          <a:endParaRPr lang="el-GR" dirty="0"/>
        </a:p>
      </dgm:t>
    </dgm:pt>
    <dgm:pt modelId="{DDA4D75E-5C1B-4BF9-B823-B1DFA9993CD3}" type="parTrans" cxnId="{7E9531B5-8A09-431A-8D31-EF0F63E11D1D}">
      <dgm:prSet/>
      <dgm:spPr/>
      <dgm:t>
        <a:bodyPr/>
        <a:lstStyle/>
        <a:p>
          <a:endParaRPr lang="el-GR"/>
        </a:p>
      </dgm:t>
    </dgm:pt>
    <dgm:pt modelId="{501AE06D-4FBF-49CA-97B8-4D6083C84F01}" type="sibTrans" cxnId="{7E9531B5-8A09-431A-8D31-EF0F63E11D1D}">
      <dgm:prSet/>
      <dgm:spPr/>
      <dgm:t>
        <a:bodyPr/>
        <a:lstStyle/>
        <a:p>
          <a:endParaRPr lang="el-GR"/>
        </a:p>
      </dgm:t>
    </dgm:pt>
    <dgm:pt modelId="{723C7F79-FD28-46B3-911A-BA2C8FD7E085}">
      <dgm:prSet phldrT="[Κείμενο]"/>
      <dgm:spPr/>
      <dgm:t>
        <a:bodyPr/>
        <a:lstStyle/>
        <a:p>
          <a:r>
            <a:rPr lang="el-GR" dirty="0" smtClean="0"/>
            <a:t>Προσαρμογή Κοινωνίας στα νέα δεδομένα</a:t>
          </a:r>
          <a:endParaRPr lang="el-GR" dirty="0"/>
        </a:p>
      </dgm:t>
    </dgm:pt>
    <dgm:pt modelId="{0F0BABD2-2390-482C-8C16-CF044A19AED2}" type="parTrans" cxnId="{AAD26AEF-8036-4ACC-989D-D48B441D7B5B}">
      <dgm:prSet/>
      <dgm:spPr/>
      <dgm:t>
        <a:bodyPr/>
        <a:lstStyle/>
        <a:p>
          <a:endParaRPr lang="el-GR"/>
        </a:p>
      </dgm:t>
    </dgm:pt>
    <dgm:pt modelId="{7188CE6A-8C9E-4568-8290-B830AD309B01}" type="sibTrans" cxnId="{AAD26AEF-8036-4ACC-989D-D48B441D7B5B}">
      <dgm:prSet/>
      <dgm:spPr/>
      <dgm:t>
        <a:bodyPr/>
        <a:lstStyle/>
        <a:p>
          <a:endParaRPr lang="el-GR"/>
        </a:p>
      </dgm:t>
    </dgm:pt>
    <dgm:pt modelId="{04A02713-94E3-44FF-BC1E-D0ED45AB647F}">
      <dgm:prSet phldrT="[Κείμενο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l-GR" dirty="0"/>
        </a:p>
      </dgm:t>
    </dgm:pt>
    <dgm:pt modelId="{25F728E0-6727-40A0-9B1F-50A4D4CFD7DE}" type="parTrans" cxnId="{3DEC237C-216D-4519-9287-666B95047C73}">
      <dgm:prSet/>
      <dgm:spPr/>
      <dgm:t>
        <a:bodyPr/>
        <a:lstStyle/>
        <a:p>
          <a:endParaRPr lang="el-GR"/>
        </a:p>
      </dgm:t>
    </dgm:pt>
    <dgm:pt modelId="{6DAF44A3-8268-43D3-AE5F-D2C71C7EFFDC}" type="sibTrans" cxnId="{3DEC237C-216D-4519-9287-666B95047C73}">
      <dgm:prSet/>
      <dgm:spPr/>
      <dgm:t>
        <a:bodyPr/>
        <a:lstStyle/>
        <a:p>
          <a:endParaRPr lang="el-GR"/>
        </a:p>
      </dgm:t>
    </dgm:pt>
    <dgm:pt modelId="{A6CD8A09-D460-4334-9B30-2D9C3649F9AF}">
      <dgm:prSet phldrT="[Κείμενο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l-GR" dirty="0"/>
        </a:p>
      </dgm:t>
    </dgm:pt>
    <dgm:pt modelId="{F1E38C34-18D7-4B1C-8F41-BED8EC506D03}" type="parTrans" cxnId="{64F94688-54BD-4C14-8AD1-6483730D2B5A}">
      <dgm:prSet/>
      <dgm:spPr/>
      <dgm:t>
        <a:bodyPr/>
        <a:lstStyle/>
        <a:p>
          <a:endParaRPr lang="el-GR"/>
        </a:p>
      </dgm:t>
    </dgm:pt>
    <dgm:pt modelId="{16AF6F9D-5CAE-4954-A5FD-8CF4640C0145}" type="sibTrans" cxnId="{64F94688-54BD-4C14-8AD1-6483730D2B5A}">
      <dgm:prSet/>
      <dgm:spPr/>
      <dgm:t>
        <a:bodyPr/>
        <a:lstStyle/>
        <a:p>
          <a:endParaRPr lang="el-GR"/>
        </a:p>
      </dgm:t>
    </dgm:pt>
    <dgm:pt modelId="{EF3DFAAD-221E-4ADD-B67B-371078DB978D}" type="pres">
      <dgm:prSet presAssocID="{B939DC6E-CA29-48DD-B191-03A6274351B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1B31F66-6A56-4D85-B839-43F52AFED408}" type="pres">
      <dgm:prSet presAssocID="{B939DC6E-CA29-48DD-B191-03A6274351B5}" presName="tSp" presStyleCnt="0"/>
      <dgm:spPr/>
    </dgm:pt>
    <dgm:pt modelId="{324C1103-0271-4364-BBAF-AEEC73770641}" type="pres">
      <dgm:prSet presAssocID="{B939DC6E-CA29-48DD-B191-03A6274351B5}" presName="bSp" presStyleCnt="0"/>
      <dgm:spPr/>
    </dgm:pt>
    <dgm:pt modelId="{6F4F832E-B592-4177-A132-8A62E14C1CF4}" type="pres">
      <dgm:prSet presAssocID="{B939DC6E-CA29-48DD-B191-03A6274351B5}" presName="process" presStyleCnt="0"/>
      <dgm:spPr/>
    </dgm:pt>
    <dgm:pt modelId="{5750CAD0-FF78-49BF-AE94-B8D2AAF939B3}" type="pres">
      <dgm:prSet presAssocID="{B3EEC7EB-4218-4CE5-BD77-0F5D924BCEB6}" presName="composite1" presStyleCnt="0"/>
      <dgm:spPr/>
    </dgm:pt>
    <dgm:pt modelId="{D745AE36-D6F0-4E12-9A6C-82654EAABE03}" type="pres">
      <dgm:prSet presAssocID="{B3EEC7EB-4218-4CE5-BD77-0F5D924BCEB6}" presName="dummyNode1" presStyleLbl="node1" presStyleIdx="0" presStyleCnt="3"/>
      <dgm:spPr/>
    </dgm:pt>
    <dgm:pt modelId="{C60CA1E9-0AB4-4A63-B41D-F7C64A629E0E}" type="pres">
      <dgm:prSet presAssocID="{B3EEC7EB-4218-4CE5-BD77-0F5D924BCEB6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20485E4-6D60-4FA1-853C-5F0CAC0501BF}" type="pres">
      <dgm:prSet presAssocID="{B3EEC7EB-4218-4CE5-BD77-0F5D924BCEB6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0537203-77EE-4380-B198-5EDD8EF2B5E1}" type="pres">
      <dgm:prSet presAssocID="{B3EEC7EB-4218-4CE5-BD77-0F5D924BCEB6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D19C7FE-981E-42BC-94EA-8D5F85482E3B}" type="pres">
      <dgm:prSet presAssocID="{B3EEC7EB-4218-4CE5-BD77-0F5D924BCEB6}" presName="connSite1" presStyleCnt="0"/>
      <dgm:spPr/>
    </dgm:pt>
    <dgm:pt modelId="{BF997E16-F7D8-4169-B1F6-E2EA8A6857CF}" type="pres">
      <dgm:prSet presAssocID="{70F767F4-53A1-41C8-8A5A-BC081FF50D47}" presName="Name9" presStyleLbl="sibTrans2D1" presStyleIdx="0" presStyleCnt="2"/>
      <dgm:spPr/>
      <dgm:t>
        <a:bodyPr/>
        <a:lstStyle/>
        <a:p>
          <a:endParaRPr lang="el-GR"/>
        </a:p>
      </dgm:t>
    </dgm:pt>
    <dgm:pt modelId="{FB45F456-4F6D-4C3F-8EE8-416337834460}" type="pres">
      <dgm:prSet presAssocID="{96F29188-FDDC-483C-979E-4BC078B5EB51}" presName="composite2" presStyleCnt="0"/>
      <dgm:spPr/>
    </dgm:pt>
    <dgm:pt modelId="{EA9D29CF-1DED-41D7-82E6-F8BB5C3F18BC}" type="pres">
      <dgm:prSet presAssocID="{96F29188-FDDC-483C-979E-4BC078B5EB51}" presName="dummyNode2" presStyleLbl="node1" presStyleIdx="0" presStyleCnt="3"/>
      <dgm:spPr/>
    </dgm:pt>
    <dgm:pt modelId="{72A8A85D-73A3-420A-BFCA-4ED71C396D00}" type="pres">
      <dgm:prSet presAssocID="{96F29188-FDDC-483C-979E-4BC078B5EB51}" presName="childNode2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42E691FF-8912-4F4F-A140-3F9A196E2174}" type="pres">
      <dgm:prSet presAssocID="{96F29188-FDDC-483C-979E-4BC078B5EB51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3BB15E6-11F6-4F0A-BF81-1E0AE36AE7AD}" type="pres">
      <dgm:prSet presAssocID="{96F29188-FDDC-483C-979E-4BC078B5EB51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79E4113-95E8-479E-BC06-4CB47E628A98}" type="pres">
      <dgm:prSet presAssocID="{96F29188-FDDC-483C-979E-4BC078B5EB51}" presName="connSite2" presStyleCnt="0"/>
      <dgm:spPr/>
    </dgm:pt>
    <dgm:pt modelId="{7A5AF7F3-8D34-4E4F-9704-3A178DEFFD79}" type="pres">
      <dgm:prSet presAssocID="{501AE06D-4FBF-49CA-97B8-4D6083C84F01}" presName="Name18" presStyleLbl="sibTrans2D1" presStyleIdx="1" presStyleCnt="2"/>
      <dgm:spPr/>
      <dgm:t>
        <a:bodyPr/>
        <a:lstStyle/>
        <a:p>
          <a:endParaRPr lang="el-GR"/>
        </a:p>
      </dgm:t>
    </dgm:pt>
    <dgm:pt modelId="{F2873031-132E-400A-8CD7-F943FFE2E6EE}" type="pres">
      <dgm:prSet presAssocID="{723C7F79-FD28-46B3-911A-BA2C8FD7E085}" presName="composite1" presStyleCnt="0"/>
      <dgm:spPr/>
    </dgm:pt>
    <dgm:pt modelId="{ADA6BA5B-397D-4EA4-A2BD-8A0C7FCBE78F}" type="pres">
      <dgm:prSet presAssocID="{723C7F79-FD28-46B3-911A-BA2C8FD7E085}" presName="dummyNode1" presStyleLbl="node1" presStyleIdx="1" presStyleCnt="3"/>
      <dgm:spPr/>
    </dgm:pt>
    <dgm:pt modelId="{BA8FBE56-2232-439E-A8B7-950D79DC2686}" type="pres">
      <dgm:prSet presAssocID="{723C7F79-FD28-46B3-911A-BA2C8FD7E085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31F525E-26F3-44A2-A43D-E9E8C9325F95}" type="pres">
      <dgm:prSet presAssocID="{723C7F79-FD28-46B3-911A-BA2C8FD7E085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05ACCFE-7CDA-4AD6-A82C-1DCA4035B7A9}" type="pres">
      <dgm:prSet presAssocID="{723C7F79-FD28-46B3-911A-BA2C8FD7E085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734A0DD-DEFC-4A44-BCBA-7972C3CE2023}" type="pres">
      <dgm:prSet presAssocID="{723C7F79-FD28-46B3-911A-BA2C8FD7E085}" presName="connSite1" presStyleCnt="0"/>
      <dgm:spPr/>
    </dgm:pt>
  </dgm:ptLst>
  <dgm:cxnLst>
    <dgm:cxn modelId="{7263DA76-EA37-4F2F-8D55-D6EF0C71FCAA}" type="presOf" srcId="{A6CD8A09-D460-4334-9B30-2D9C3649F9AF}" destId="{BA8FBE56-2232-439E-A8B7-950D79DC2686}" srcOrd="0" destOrd="1" presId="urn:microsoft.com/office/officeart/2005/8/layout/hProcess4"/>
    <dgm:cxn modelId="{BC3D5746-28C8-44A8-9434-234BDBDF1F1C}" type="presOf" srcId="{9435F7D0-800B-4B55-B026-0448B82F84B2}" destId="{C60CA1E9-0AB4-4A63-B41D-F7C64A629E0E}" srcOrd="0" destOrd="0" presId="urn:microsoft.com/office/officeart/2005/8/layout/hProcess4"/>
    <dgm:cxn modelId="{3C7B8C68-8133-4D5E-9F5B-A0671A14E1F4}" type="presOf" srcId="{04A02713-94E3-44FF-BC1E-D0ED45AB647F}" destId="{BA8FBE56-2232-439E-A8B7-950D79DC2686}" srcOrd="0" destOrd="0" presId="urn:microsoft.com/office/officeart/2005/8/layout/hProcess4"/>
    <dgm:cxn modelId="{55F2D801-B652-44E0-B312-E4B0A0F5D7D4}" type="presOf" srcId="{A6CD8A09-D460-4334-9B30-2D9C3649F9AF}" destId="{531F525E-26F3-44A2-A43D-E9E8C9325F95}" srcOrd="1" destOrd="1" presId="urn:microsoft.com/office/officeart/2005/8/layout/hProcess4"/>
    <dgm:cxn modelId="{3CD2E829-46B8-4377-85A7-273E18E9A027}" type="presOf" srcId="{9435F7D0-800B-4B55-B026-0448B82F84B2}" destId="{120485E4-6D60-4FA1-853C-5F0CAC0501BF}" srcOrd="1" destOrd="0" presId="urn:microsoft.com/office/officeart/2005/8/layout/hProcess4"/>
    <dgm:cxn modelId="{C1AB790C-50FE-4B1C-90EE-BAF38044EA1C}" type="presOf" srcId="{A8DD0C46-2EE2-4025-900E-B9935184A566}" destId="{C60CA1E9-0AB4-4A63-B41D-F7C64A629E0E}" srcOrd="0" destOrd="1" presId="urn:microsoft.com/office/officeart/2005/8/layout/hProcess4"/>
    <dgm:cxn modelId="{AAD26AEF-8036-4ACC-989D-D48B441D7B5B}" srcId="{B939DC6E-CA29-48DD-B191-03A6274351B5}" destId="{723C7F79-FD28-46B3-911A-BA2C8FD7E085}" srcOrd="2" destOrd="0" parTransId="{0F0BABD2-2390-482C-8C16-CF044A19AED2}" sibTransId="{7188CE6A-8C9E-4568-8290-B830AD309B01}"/>
    <dgm:cxn modelId="{A2B3C019-A909-4A06-B777-0E71868698B6}" type="presOf" srcId="{723C7F79-FD28-46B3-911A-BA2C8FD7E085}" destId="{605ACCFE-7CDA-4AD6-A82C-1DCA4035B7A9}" srcOrd="0" destOrd="0" presId="urn:microsoft.com/office/officeart/2005/8/layout/hProcess4"/>
    <dgm:cxn modelId="{618BC0E8-D56A-4E94-B242-AEABB9B5B6AD}" type="presOf" srcId="{501AE06D-4FBF-49CA-97B8-4D6083C84F01}" destId="{7A5AF7F3-8D34-4E4F-9704-3A178DEFFD79}" srcOrd="0" destOrd="0" presId="urn:microsoft.com/office/officeart/2005/8/layout/hProcess4"/>
    <dgm:cxn modelId="{8A164087-E56D-4891-9DFB-506E7D63ED19}" srcId="{B3EEC7EB-4218-4CE5-BD77-0F5D924BCEB6}" destId="{9435F7D0-800B-4B55-B026-0448B82F84B2}" srcOrd="0" destOrd="0" parTransId="{2CAFB44C-D372-4BD2-9F45-AFD256EA33BD}" sibTransId="{12DBC3C7-771F-4B3C-B3CB-0529A86F4A95}"/>
    <dgm:cxn modelId="{7F24E0B8-9BB5-40A6-8456-34A1D9F992AC}" srcId="{B939DC6E-CA29-48DD-B191-03A6274351B5}" destId="{B3EEC7EB-4218-4CE5-BD77-0F5D924BCEB6}" srcOrd="0" destOrd="0" parTransId="{EBA492E3-5F40-4202-B177-6DA3F94FB367}" sibTransId="{70F767F4-53A1-41C8-8A5A-BC081FF50D47}"/>
    <dgm:cxn modelId="{94C9141B-D629-4CF0-A18A-B853BF463BBF}" type="presOf" srcId="{96F29188-FDDC-483C-979E-4BC078B5EB51}" destId="{83BB15E6-11F6-4F0A-BF81-1E0AE36AE7AD}" srcOrd="0" destOrd="0" presId="urn:microsoft.com/office/officeart/2005/8/layout/hProcess4"/>
    <dgm:cxn modelId="{770BFD95-80AA-4883-AB9A-E193CFA464F6}" srcId="{B3EEC7EB-4218-4CE5-BD77-0F5D924BCEB6}" destId="{A8DD0C46-2EE2-4025-900E-B9935184A566}" srcOrd="1" destOrd="0" parTransId="{2F427286-A647-46FE-83FE-7D64F7B2BA0D}" sibTransId="{486D89E2-DD24-4738-A787-AE8317092D84}"/>
    <dgm:cxn modelId="{209C24F1-1DB7-4A07-BA97-9FA6EC06D2B3}" type="presOf" srcId="{70F767F4-53A1-41C8-8A5A-BC081FF50D47}" destId="{BF997E16-F7D8-4169-B1F6-E2EA8A6857CF}" srcOrd="0" destOrd="0" presId="urn:microsoft.com/office/officeart/2005/8/layout/hProcess4"/>
    <dgm:cxn modelId="{7183B176-EA81-42D2-8E23-DA0371B9A5DB}" type="presOf" srcId="{B3EEC7EB-4218-4CE5-BD77-0F5D924BCEB6}" destId="{B0537203-77EE-4380-B198-5EDD8EF2B5E1}" srcOrd="0" destOrd="0" presId="urn:microsoft.com/office/officeart/2005/8/layout/hProcess4"/>
    <dgm:cxn modelId="{ADFC59C6-85F0-4C44-A4D0-9FD861146B49}" type="presOf" srcId="{04A02713-94E3-44FF-BC1E-D0ED45AB647F}" destId="{531F525E-26F3-44A2-A43D-E9E8C9325F95}" srcOrd="1" destOrd="0" presId="urn:microsoft.com/office/officeart/2005/8/layout/hProcess4"/>
    <dgm:cxn modelId="{64F94688-54BD-4C14-8AD1-6483730D2B5A}" srcId="{723C7F79-FD28-46B3-911A-BA2C8FD7E085}" destId="{A6CD8A09-D460-4334-9B30-2D9C3649F9AF}" srcOrd="1" destOrd="0" parTransId="{F1E38C34-18D7-4B1C-8F41-BED8EC506D03}" sibTransId="{16AF6F9D-5CAE-4954-A5FD-8CF4640C0145}"/>
    <dgm:cxn modelId="{15E7EC6C-9F44-4B9F-A12E-669413F0595B}" type="presOf" srcId="{A8DD0C46-2EE2-4025-900E-B9935184A566}" destId="{120485E4-6D60-4FA1-853C-5F0CAC0501BF}" srcOrd="1" destOrd="1" presId="urn:microsoft.com/office/officeart/2005/8/layout/hProcess4"/>
    <dgm:cxn modelId="{1112F945-4AF3-4D55-9874-8AE2B6E8CC09}" type="presOf" srcId="{B939DC6E-CA29-48DD-B191-03A6274351B5}" destId="{EF3DFAAD-221E-4ADD-B67B-371078DB978D}" srcOrd="0" destOrd="0" presId="urn:microsoft.com/office/officeart/2005/8/layout/hProcess4"/>
    <dgm:cxn modelId="{7E9531B5-8A09-431A-8D31-EF0F63E11D1D}" srcId="{B939DC6E-CA29-48DD-B191-03A6274351B5}" destId="{96F29188-FDDC-483C-979E-4BC078B5EB51}" srcOrd="1" destOrd="0" parTransId="{DDA4D75E-5C1B-4BF9-B823-B1DFA9993CD3}" sibTransId="{501AE06D-4FBF-49CA-97B8-4D6083C84F01}"/>
    <dgm:cxn modelId="{3DEC237C-216D-4519-9287-666B95047C73}" srcId="{723C7F79-FD28-46B3-911A-BA2C8FD7E085}" destId="{04A02713-94E3-44FF-BC1E-D0ED45AB647F}" srcOrd="0" destOrd="0" parTransId="{25F728E0-6727-40A0-9B1F-50A4D4CFD7DE}" sibTransId="{6DAF44A3-8268-43D3-AE5F-D2C71C7EFFDC}"/>
    <dgm:cxn modelId="{7F7C7027-0D36-4C0E-8502-69AAA2CDD756}" type="presParOf" srcId="{EF3DFAAD-221E-4ADD-B67B-371078DB978D}" destId="{A1B31F66-6A56-4D85-B839-43F52AFED408}" srcOrd="0" destOrd="0" presId="urn:microsoft.com/office/officeart/2005/8/layout/hProcess4"/>
    <dgm:cxn modelId="{F0F70E38-90E9-43DE-9E97-485D27D6C615}" type="presParOf" srcId="{EF3DFAAD-221E-4ADD-B67B-371078DB978D}" destId="{324C1103-0271-4364-BBAF-AEEC73770641}" srcOrd="1" destOrd="0" presId="urn:microsoft.com/office/officeart/2005/8/layout/hProcess4"/>
    <dgm:cxn modelId="{7CDB196D-ADF5-4DC8-A9C4-30277D46CA08}" type="presParOf" srcId="{EF3DFAAD-221E-4ADD-B67B-371078DB978D}" destId="{6F4F832E-B592-4177-A132-8A62E14C1CF4}" srcOrd="2" destOrd="0" presId="urn:microsoft.com/office/officeart/2005/8/layout/hProcess4"/>
    <dgm:cxn modelId="{13B6A4F3-94E0-4DB7-A551-53635F6DE9BC}" type="presParOf" srcId="{6F4F832E-B592-4177-A132-8A62E14C1CF4}" destId="{5750CAD0-FF78-49BF-AE94-B8D2AAF939B3}" srcOrd="0" destOrd="0" presId="urn:microsoft.com/office/officeart/2005/8/layout/hProcess4"/>
    <dgm:cxn modelId="{1A4CC635-0660-412D-BBBB-DD4DB6F7B0CB}" type="presParOf" srcId="{5750CAD0-FF78-49BF-AE94-B8D2AAF939B3}" destId="{D745AE36-D6F0-4E12-9A6C-82654EAABE03}" srcOrd="0" destOrd="0" presId="urn:microsoft.com/office/officeart/2005/8/layout/hProcess4"/>
    <dgm:cxn modelId="{04251711-C7DC-4473-B3EF-8AA9B9BBB98B}" type="presParOf" srcId="{5750CAD0-FF78-49BF-AE94-B8D2AAF939B3}" destId="{C60CA1E9-0AB4-4A63-B41D-F7C64A629E0E}" srcOrd="1" destOrd="0" presId="urn:microsoft.com/office/officeart/2005/8/layout/hProcess4"/>
    <dgm:cxn modelId="{0C95A6E0-1AD4-4378-B3B7-6B2550BA3D24}" type="presParOf" srcId="{5750CAD0-FF78-49BF-AE94-B8D2AAF939B3}" destId="{120485E4-6D60-4FA1-853C-5F0CAC0501BF}" srcOrd="2" destOrd="0" presId="urn:microsoft.com/office/officeart/2005/8/layout/hProcess4"/>
    <dgm:cxn modelId="{2A1F87E3-EAAC-4CC9-B587-9003FA1D325F}" type="presParOf" srcId="{5750CAD0-FF78-49BF-AE94-B8D2AAF939B3}" destId="{B0537203-77EE-4380-B198-5EDD8EF2B5E1}" srcOrd="3" destOrd="0" presId="urn:microsoft.com/office/officeart/2005/8/layout/hProcess4"/>
    <dgm:cxn modelId="{AC1CD061-5ACA-43CA-A135-8B76731840B8}" type="presParOf" srcId="{5750CAD0-FF78-49BF-AE94-B8D2AAF939B3}" destId="{ED19C7FE-981E-42BC-94EA-8D5F85482E3B}" srcOrd="4" destOrd="0" presId="urn:microsoft.com/office/officeart/2005/8/layout/hProcess4"/>
    <dgm:cxn modelId="{0E64FA3F-6695-4107-9702-E3FD438A196E}" type="presParOf" srcId="{6F4F832E-B592-4177-A132-8A62E14C1CF4}" destId="{BF997E16-F7D8-4169-B1F6-E2EA8A6857CF}" srcOrd="1" destOrd="0" presId="urn:microsoft.com/office/officeart/2005/8/layout/hProcess4"/>
    <dgm:cxn modelId="{EE3E4348-8859-44E1-90C3-BB3E3BB4A2DF}" type="presParOf" srcId="{6F4F832E-B592-4177-A132-8A62E14C1CF4}" destId="{FB45F456-4F6D-4C3F-8EE8-416337834460}" srcOrd="2" destOrd="0" presId="urn:microsoft.com/office/officeart/2005/8/layout/hProcess4"/>
    <dgm:cxn modelId="{882AF2DB-9D7B-4399-AC6A-4613B9C57582}" type="presParOf" srcId="{FB45F456-4F6D-4C3F-8EE8-416337834460}" destId="{EA9D29CF-1DED-41D7-82E6-F8BB5C3F18BC}" srcOrd="0" destOrd="0" presId="urn:microsoft.com/office/officeart/2005/8/layout/hProcess4"/>
    <dgm:cxn modelId="{AABFFEDC-8268-4CF1-A035-EBDE59C21F1C}" type="presParOf" srcId="{FB45F456-4F6D-4C3F-8EE8-416337834460}" destId="{72A8A85D-73A3-420A-BFCA-4ED71C396D00}" srcOrd="1" destOrd="0" presId="urn:microsoft.com/office/officeart/2005/8/layout/hProcess4"/>
    <dgm:cxn modelId="{0C4235A8-00E4-438D-9C8F-88F462D823BD}" type="presParOf" srcId="{FB45F456-4F6D-4C3F-8EE8-416337834460}" destId="{42E691FF-8912-4F4F-A140-3F9A196E2174}" srcOrd="2" destOrd="0" presId="urn:microsoft.com/office/officeart/2005/8/layout/hProcess4"/>
    <dgm:cxn modelId="{B891F410-81BB-4529-8CB6-249B303B3E2D}" type="presParOf" srcId="{FB45F456-4F6D-4C3F-8EE8-416337834460}" destId="{83BB15E6-11F6-4F0A-BF81-1E0AE36AE7AD}" srcOrd="3" destOrd="0" presId="urn:microsoft.com/office/officeart/2005/8/layout/hProcess4"/>
    <dgm:cxn modelId="{696B8FC9-2508-49A4-8882-3AAE55EDE950}" type="presParOf" srcId="{FB45F456-4F6D-4C3F-8EE8-416337834460}" destId="{879E4113-95E8-479E-BC06-4CB47E628A98}" srcOrd="4" destOrd="0" presId="urn:microsoft.com/office/officeart/2005/8/layout/hProcess4"/>
    <dgm:cxn modelId="{4EEEC0D3-F303-4857-AB8D-0605F0594353}" type="presParOf" srcId="{6F4F832E-B592-4177-A132-8A62E14C1CF4}" destId="{7A5AF7F3-8D34-4E4F-9704-3A178DEFFD79}" srcOrd="3" destOrd="0" presId="urn:microsoft.com/office/officeart/2005/8/layout/hProcess4"/>
    <dgm:cxn modelId="{4EB3592F-BF0A-4863-81E2-482E902807DF}" type="presParOf" srcId="{6F4F832E-B592-4177-A132-8A62E14C1CF4}" destId="{F2873031-132E-400A-8CD7-F943FFE2E6EE}" srcOrd="4" destOrd="0" presId="urn:microsoft.com/office/officeart/2005/8/layout/hProcess4"/>
    <dgm:cxn modelId="{B6A1F4CE-CE02-4B00-8F82-B1CDB5E95D6C}" type="presParOf" srcId="{F2873031-132E-400A-8CD7-F943FFE2E6EE}" destId="{ADA6BA5B-397D-4EA4-A2BD-8A0C7FCBE78F}" srcOrd="0" destOrd="0" presId="urn:microsoft.com/office/officeart/2005/8/layout/hProcess4"/>
    <dgm:cxn modelId="{7B08ECE7-2A31-405B-8E99-BA57CAF32F6E}" type="presParOf" srcId="{F2873031-132E-400A-8CD7-F943FFE2E6EE}" destId="{BA8FBE56-2232-439E-A8B7-950D79DC2686}" srcOrd="1" destOrd="0" presId="urn:microsoft.com/office/officeart/2005/8/layout/hProcess4"/>
    <dgm:cxn modelId="{1C5C2B08-61C9-48ED-90D9-320A1943A93B}" type="presParOf" srcId="{F2873031-132E-400A-8CD7-F943FFE2E6EE}" destId="{531F525E-26F3-44A2-A43D-E9E8C9325F95}" srcOrd="2" destOrd="0" presId="urn:microsoft.com/office/officeart/2005/8/layout/hProcess4"/>
    <dgm:cxn modelId="{CBBF95B7-9CB3-44D3-8693-901318171A0F}" type="presParOf" srcId="{F2873031-132E-400A-8CD7-F943FFE2E6EE}" destId="{605ACCFE-7CDA-4AD6-A82C-1DCA4035B7A9}" srcOrd="3" destOrd="0" presId="urn:microsoft.com/office/officeart/2005/8/layout/hProcess4"/>
    <dgm:cxn modelId="{8E8BE43D-E5AC-46E8-85B8-7E34D62A8F96}" type="presParOf" srcId="{F2873031-132E-400A-8CD7-F943FFE2E6EE}" destId="{C734A0DD-DEFC-4A44-BCBA-7972C3CE2023}" srcOrd="4" destOrd="0" presId="urn:microsoft.com/office/officeart/2005/8/layout/hProcess4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90FAB64-1F75-4DC1-BB20-745944B8E8EB}" type="doc">
      <dgm:prSet loTypeId="urn:microsoft.com/office/officeart/2005/8/layout/v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52A9100C-3171-4E06-9293-569509A67EDC}">
      <dgm:prSet phldrT="[Κείμενο]"/>
      <dgm:spPr/>
      <dgm:t>
        <a:bodyPr/>
        <a:lstStyle/>
        <a:p>
          <a:r>
            <a:rPr lang="el-GR" dirty="0" smtClean="0"/>
            <a:t>Μελέτες που έγιναν δείχνουν:</a:t>
          </a:r>
          <a:endParaRPr lang="el-GR" dirty="0"/>
        </a:p>
      </dgm:t>
    </dgm:pt>
    <dgm:pt modelId="{73F82E9D-F5D2-4501-96B1-2A3EFC071CA8}" type="parTrans" cxnId="{9DA6EFD8-428A-46E3-A420-E8401F326E9B}">
      <dgm:prSet/>
      <dgm:spPr/>
      <dgm:t>
        <a:bodyPr/>
        <a:lstStyle/>
        <a:p>
          <a:endParaRPr lang="el-GR"/>
        </a:p>
      </dgm:t>
    </dgm:pt>
    <dgm:pt modelId="{ACB70A21-072B-43B2-8BB4-1071C2D2B5C2}" type="sibTrans" cxnId="{9DA6EFD8-428A-46E3-A420-E8401F326E9B}">
      <dgm:prSet/>
      <dgm:spPr/>
      <dgm:t>
        <a:bodyPr/>
        <a:lstStyle/>
        <a:p>
          <a:endParaRPr lang="el-GR"/>
        </a:p>
      </dgm:t>
    </dgm:pt>
    <dgm:pt modelId="{CCB9C677-5EB0-4243-83C4-4DE0F3C9D1EE}">
      <dgm:prSet phldrT="[Κείμενο]"/>
      <dgm:spPr/>
      <dgm:t>
        <a:bodyPr/>
        <a:lstStyle/>
        <a:p>
          <a:r>
            <a:rPr lang="el-GR" dirty="0" smtClean="0"/>
            <a:t>66% των θέσεων εργασίας στην Ευρώπη απαιτούν τριτοβάθμια εκπαίδευση.</a:t>
          </a:r>
          <a:endParaRPr lang="el-GR" dirty="0"/>
        </a:p>
      </dgm:t>
    </dgm:pt>
    <dgm:pt modelId="{65B5FC25-1256-42F2-B3D0-2A9D79C8B883}" type="parTrans" cxnId="{F6067EDE-1E53-4F58-8AA1-C12D0D93B700}">
      <dgm:prSet/>
      <dgm:spPr/>
      <dgm:t>
        <a:bodyPr/>
        <a:lstStyle/>
        <a:p>
          <a:endParaRPr lang="el-GR"/>
        </a:p>
      </dgm:t>
    </dgm:pt>
    <dgm:pt modelId="{A93B95EA-C9EE-4684-8FB5-9C65F6A64184}" type="sibTrans" cxnId="{F6067EDE-1E53-4F58-8AA1-C12D0D93B700}">
      <dgm:prSet/>
      <dgm:spPr/>
      <dgm:t>
        <a:bodyPr/>
        <a:lstStyle/>
        <a:p>
          <a:endParaRPr lang="el-GR"/>
        </a:p>
      </dgm:t>
    </dgm:pt>
    <dgm:pt modelId="{9F1BC8B0-E88F-47FA-8A3C-E59EBF998D46}">
      <dgm:prSet phldrT="[Κείμενο]"/>
      <dgm:spPr/>
      <dgm:t>
        <a:bodyPr/>
        <a:lstStyle/>
        <a:p>
          <a:r>
            <a:rPr lang="el-GR" dirty="0" smtClean="0"/>
            <a:t>Η Ευρώπη υστερεί σε σύγκριση με τις Η.Π.Α στον ρυθμό πρόσβασης των νέων από τη δευτεροβάθμια στην τριτοβάθμια εκπαίδευση</a:t>
          </a:r>
          <a:endParaRPr lang="el-GR" dirty="0"/>
        </a:p>
      </dgm:t>
    </dgm:pt>
    <dgm:pt modelId="{9ACB4D76-19CE-42F1-B9D6-907EACB03E9D}" type="parTrans" cxnId="{E3BA71B0-2E93-4C20-821E-8C96F77A557A}">
      <dgm:prSet/>
      <dgm:spPr/>
      <dgm:t>
        <a:bodyPr/>
        <a:lstStyle/>
        <a:p>
          <a:endParaRPr lang="el-GR"/>
        </a:p>
      </dgm:t>
    </dgm:pt>
    <dgm:pt modelId="{ECEC34F6-05A4-4C9A-B227-9E54CB3A0B24}" type="sibTrans" cxnId="{E3BA71B0-2E93-4C20-821E-8C96F77A557A}">
      <dgm:prSet/>
      <dgm:spPr/>
      <dgm:t>
        <a:bodyPr/>
        <a:lstStyle/>
        <a:p>
          <a:endParaRPr lang="el-GR"/>
        </a:p>
      </dgm:t>
    </dgm:pt>
    <dgm:pt modelId="{B492B13E-F6B1-4D87-BB9D-C95B60EF20D1}" type="pres">
      <dgm:prSet presAssocID="{C90FAB64-1F75-4DC1-BB20-745944B8E8E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7E3B9C0-69B5-4F1A-9FED-535D0E5FFB8E}" type="pres">
      <dgm:prSet presAssocID="{C90FAB64-1F75-4DC1-BB20-745944B8E8EB}" presName="dummyMaxCanvas" presStyleCnt="0">
        <dgm:presLayoutVars/>
      </dgm:prSet>
      <dgm:spPr/>
    </dgm:pt>
    <dgm:pt modelId="{282E40AD-FA8E-4CB0-AA44-3A73474F8550}" type="pres">
      <dgm:prSet presAssocID="{C90FAB64-1F75-4DC1-BB20-745944B8E8EB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62550A0-8611-4A64-B84C-3402A7F3BB1B}" type="pres">
      <dgm:prSet presAssocID="{C90FAB64-1F75-4DC1-BB20-745944B8E8EB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FA72218-0E1A-4F3C-B6CA-44B6CE3940CD}" type="pres">
      <dgm:prSet presAssocID="{C90FAB64-1F75-4DC1-BB20-745944B8E8EB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9314204-E584-4EA6-9C1A-10A7A93D79D0}" type="pres">
      <dgm:prSet presAssocID="{C90FAB64-1F75-4DC1-BB20-745944B8E8EB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8E01C99-5F73-42A8-B4CC-D11B1994E69F}" type="pres">
      <dgm:prSet presAssocID="{C90FAB64-1F75-4DC1-BB20-745944B8E8EB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96917AE-FA03-4F91-B668-6C03E1911CA6}" type="pres">
      <dgm:prSet presAssocID="{C90FAB64-1F75-4DC1-BB20-745944B8E8EB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9298F4D-C8C7-49C4-BEC2-A33E15AD07E9}" type="pres">
      <dgm:prSet presAssocID="{C90FAB64-1F75-4DC1-BB20-745944B8E8EB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3EBF218-6F91-46E5-AF73-5370FD27EAEF}" type="pres">
      <dgm:prSet presAssocID="{C90FAB64-1F75-4DC1-BB20-745944B8E8EB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6067EDE-1E53-4F58-8AA1-C12D0D93B700}" srcId="{C90FAB64-1F75-4DC1-BB20-745944B8E8EB}" destId="{CCB9C677-5EB0-4243-83C4-4DE0F3C9D1EE}" srcOrd="1" destOrd="0" parTransId="{65B5FC25-1256-42F2-B3D0-2A9D79C8B883}" sibTransId="{A93B95EA-C9EE-4684-8FB5-9C65F6A64184}"/>
    <dgm:cxn modelId="{65C26B44-2B84-4CC6-877F-2A1CD9EB55D9}" type="presOf" srcId="{CCB9C677-5EB0-4243-83C4-4DE0F3C9D1EE}" destId="{79298F4D-C8C7-49C4-BEC2-A33E15AD07E9}" srcOrd="1" destOrd="0" presId="urn:microsoft.com/office/officeart/2005/8/layout/vProcess5"/>
    <dgm:cxn modelId="{2131B9D8-6BD8-4F09-9FA4-C7D6B24B78FE}" type="presOf" srcId="{52A9100C-3171-4E06-9293-569509A67EDC}" destId="{282E40AD-FA8E-4CB0-AA44-3A73474F8550}" srcOrd="0" destOrd="0" presId="urn:microsoft.com/office/officeart/2005/8/layout/vProcess5"/>
    <dgm:cxn modelId="{E3BA71B0-2E93-4C20-821E-8C96F77A557A}" srcId="{C90FAB64-1F75-4DC1-BB20-745944B8E8EB}" destId="{9F1BC8B0-E88F-47FA-8A3C-E59EBF998D46}" srcOrd="2" destOrd="0" parTransId="{9ACB4D76-19CE-42F1-B9D6-907EACB03E9D}" sibTransId="{ECEC34F6-05A4-4C9A-B227-9E54CB3A0B24}"/>
    <dgm:cxn modelId="{EEE9859E-D9C8-4848-8C4B-44DE60DA175E}" type="presOf" srcId="{52A9100C-3171-4E06-9293-569509A67EDC}" destId="{E96917AE-FA03-4F91-B668-6C03E1911CA6}" srcOrd="1" destOrd="0" presId="urn:microsoft.com/office/officeart/2005/8/layout/vProcess5"/>
    <dgm:cxn modelId="{85D12BED-C216-4F9E-8BAA-01F97121E205}" type="presOf" srcId="{ACB70A21-072B-43B2-8BB4-1071C2D2B5C2}" destId="{59314204-E584-4EA6-9C1A-10A7A93D79D0}" srcOrd="0" destOrd="0" presId="urn:microsoft.com/office/officeart/2005/8/layout/vProcess5"/>
    <dgm:cxn modelId="{2CAFB89A-89EC-4512-A7B8-BDBC9164B283}" type="presOf" srcId="{CCB9C677-5EB0-4243-83C4-4DE0F3C9D1EE}" destId="{062550A0-8611-4A64-B84C-3402A7F3BB1B}" srcOrd="0" destOrd="0" presId="urn:microsoft.com/office/officeart/2005/8/layout/vProcess5"/>
    <dgm:cxn modelId="{9DA6EFD8-428A-46E3-A420-E8401F326E9B}" srcId="{C90FAB64-1F75-4DC1-BB20-745944B8E8EB}" destId="{52A9100C-3171-4E06-9293-569509A67EDC}" srcOrd="0" destOrd="0" parTransId="{73F82E9D-F5D2-4501-96B1-2A3EFC071CA8}" sibTransId="{ACB70A21-072B-43B2-8BB4-1071C2D2B5C2}"/>
    <dgm:cxn modelId="{F3BC4D2E-E1C6-410E-95F3-E8277F589FF5}" type="presOf" srcId="{A93B95EA-C9EE-4684-8FB5-9C65F6A64184}" destId="{B8E01C99-5F73-42A8-B4CC-D11B1994E69F}" srcOrd="0" destOrd="0" presId="urn:microsoft.com/office/officeart/2005/8/layout/vProcess5"/>
    <dgm:cxn modelId="{EB438C3A-F9FF-4D3D-9958-657746DFC911}" type="presOf" srcId="{9F1BC8B0-E88F-47FA-8A3C-E59EBF998D46}" destId="{FFA72218-0E1A-4F3C-B6CA-44B6CE3940CD}" srcOrd="0" destOrd="0" presId="urn:microsoft.com/office/officeart/2005/8/layout/vProcess5"/>
    <dgm:cxn modelId="{0C94B0A0-A9BC-4BA3-93A5-1DD707DD7E87}" type="presOf" srcId="{9F1BC8B0-E88F-47FA-8A3C-E59EBF998D46}" destId="{83EBF218-6F91-46E5-AF73-5370FD27EAEF}" srcOrd="1" destOrd="0" presId="urn:microsoft.com/office/officeart/2005/8/layout/vProcess5"/>
    <dgm:cxn modelId="{E961EBE2-09A1-44FD-8110-3F319D13305D}" type="presOf" srcId="{C90FAB64-1F75-4DC1-BB20-745944B8E8EB}" destId="{B492B13E-F6B1-4D87-BB9D-C95B60EF20D1}" srcOrd="0" destOrd="0" presId="urn:microsoft.com/office/officeart/2005/8/layout/vProcess5"/>
    <dgm:cxn modelId="{53BABA09-E3BC-46CF-B85F-7F577C48190C}" type="presParOf" srcId="{B492B13E-F6B1-4D87-BB9D-C95B60EF20D1}" destId="{E7E3B9C0-69B5-4F1A-9FED-535D0E5FFB8E}" srcOrd="0" destOrd="0" presId="urn:microsoft.com/office/officeart/2005/8/layout/vProcess5"/>
    <dgm:cxn modelId="{517159D3-1447-418E-B5A8-F71F4E3D2A12}" type="presParOf" srcId="{B492B13E-F6B1-4D87-BB9D-C95B60EF20D1}" destId="{282E40AD-FA8E-4CB0-AA44-3A73474F8550}" srcOrd="1" destOrd="0" presId="urn:microsoft.com/office/officeart/2005/8/layout/vProcess5"/>
    <dgm:cxn modelId="{27D805D6-E050-4E4E-A0EE-391946DF7917}" type="presParOf" srcId="{B492B13E-F6B1-4D87-BB9D-C95B60EF20D1}" destId="{062550A0-8611-4A64-B84C-3402A7F3BB1B}" srcOrd="2" destOrd="0" presId="urn:microsoft.com/office/officeart/2005/8/layout/vProcess5"/>
    <dgm:cxn modelId="{4BC77B24-12EC-4941-AA12-DABF1AF51F7B}" type="presParOf" srcId="{B492B13E-F6B1-4D87-BB9D-C95B60EF20D1}" destId="{FFA72218-0E1A-4F3C-B6CA-44B6CE3940CD}" srcOrd="3" destOrd="0" presId="urn:microsoft.com/office/officeart/2005/8/layout/vProcess5"/>
    <dgm:cxn modelId="{C7FAE145-796A-40F9-84E7-41B31B964811}" type="presParOf" srcId="{B492B13E-F6B1-4D87-BB9D-C95B60EF20D1}" destId="{59314204-E584-4EA6-9C1A-10A7A93D79D0}" srcOrd="4" destOrd="0" presId="urn:microsoft.com/office/officeart/2005/8/layout/vProcess5"/>
    <dgm:cxn modelId="{9AE7B8A1-CBEA-48B2-AA55-70CB5478D757}" type="presParOf" srcId="{B492B13E-F6B1-4D87-BB9D-C95B60EF20D1}" destId="{B8E01C99-5F73-42A8-B4CC-D11B1994E69F}" srcOrd="5" destOrd="0" presId="urn:microsoft.com/office/officeart/2005/8/layout/vProcess5"/>
    <dgm:cxn modelId="{67C6F075-3BA1-46F0-83EF-D2F68E44833D}" type="presParOf" srcId="{B492B13E-F6B1-4D87-BB9D-C95B60EF20D1}" destId="{E96917AE-FA03-4F91-B668-6C03E1911CA6}" srcOrd="6" destOrd="0" presId="urn:microsoft.com/office/officeart/2005/8/layout/vProcess5"/>
    <dgm:cxn modelId="{A4813472-F3AD-4956-8362-29A803F762FD}" type="presParOf" srcId="{B492B13E-F6B1-4D87-BB9D-C95B60EF20D1}" destId="{79298F4D-C8C7-49C4-BEC2-A33E15AD07E9}" srcOrd="7" destOrd="0" presId="urn:microsoft.com/office/officeart/2005/8/layout/vProcess5"/>
    <dgm:cxn modelId="{746E918C-13A5-4E96-85CE-E1C06723C51B}" type="presParOf" srcId="{B492B13E-F6B1-4D87-BB9D-C95B60EF20D1}" destId="{83EBF218-6F91-46E5-AF73-5370FD27EAEF}" srcOrd="8" destOrd="0" presId="urn:microsoft.com/office/officeart/2005/8/layout/vProcess5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265E7E5-8EAA-4BB9-AF6A-8081ED2A6A0E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CF4DBD89-0D55-497C-AB10-1DBB9804A074}">
      <dgm:prSet phldrT="[Κείμενο]"/>
      <dgm:spPr/>
      <dgm:t>
        <a:bodyPr/>
        <a:lstStyle/>
        <a:p>
          <a:r>
            <a:rPr lang="el-GR" dirty="0" smtClean="0"/>
            <a:t>Εισαγωγή στην τριτοβάθμια εκπαίδευση</a:t>
          </a:r>
          <a:endParaRPr lang="el-GR" dirty="0"/>
        </a:p>
      </dgm:t>
    </dgm:pt>
    <dgm:pt modelId="{CC514D20-2DA6-4043-865C-AB3EBD487625}" type="parTrans" cxnId="{61E522E4-BDC5-47BF-92BB-3EE6C47C546B}">
      <dgm:prSet/>
      <dgm:spPr/>
      <dgm:t>
        <a:bodyPr/>
        <a:lstStyle/>
        <a:p>
          <a:endParaRPr lang="el-GR"/>
        </a:p>
      </dgm:t>
    </dgm:pt>
    <dgm:pt modelId="{D7B60BBA-A2EC-4669-831F-82FE1F38CF0C}" type="sibTrans" cxnId="{61E522E4-BDC5-47BF-92BB-3EE6C47C546B}">
      <dgm:prSet/>
      <dgm:spPr/>
      <dgm:t>
        <a:bodyPr/>
        <a:lstStyle/>
        <a:p>
          <a:endParaRPr lang="el-GR"/>
        </a:p>
      </dgm:t>
    </dgm:pt>
    <dgm:pt modelId="{EFB20E79-61EF-49D5-889E-34ACABB1D85D}">
      <dgm:prSet phldrT="[Κείμενο]"/>
      <dgm:spPr/>
      <dgm:t>
        <a:bodyPr/>
        <a:lstStyle/>
        <a:p>
          <a:r>
            <a:rPr lang="el-GR" dirty="0" smtClean="0"/>
            <a:t>Με προϋποθέσεις.</a:t>
          </a:r>
          <a:endParaRPr lang="el-GR" dirty="0"/>
        </a:p>
      </dgm:t>
    </dgm:pt>
    <dgm:pt modelId="{98E7E75D-DC65-43A8-BCC6-A341E1059A7C}" type="parTrans" cxnId="{915BAC90-ACC2-4002-951F-3B2B42700537}">
      <dgm:prSet/>
      <dgm:spPr/>
      <dgm:t>
        <a:bodyPr/>
        <a:lstStyle/>
        <a:p>
          <a:endParaRPr lang="el-GR"/>
        </a:p>
      </dgm:t>
    </dgm:pt>
    <dgm:pt modelId="{5088A05C-2ED5-4EE4-ADD4-203197E8136A}" type="sibTrans" cxnId="{915BAC90-ACC2-4002-951F-3B2B42700537}">
      <dgm:prSet/>
      <dgm:spPr/>
      <dgm:t>
        <a:bodyPr/>
        <a:lstStyle/>
        <a:p>
          <a:endParaRPr lang="el-GR"/>
        </a:p>
      </dgm:t>
    </dgm:pt>
    <dgm:pt modelId="{36B00F20-B760-4F80-AF0D-39FA8B76E32E}">
      <dgm:prSet phldrT="[Κείμενο]"/>
      <dgm:spPr/>
      <dgm:t>
        <a:bodyPr/>
        <a:lstStyle/>
        <a:p>
          <a:r>
            <a:rPr lang="el-GR" dirty="0" smtClean="0"/>
            <a:t>Τα ιδρύματα τριτοβάθμιας εκπαίδευσης να παρέχουν ποιότητα σπουδών με βάση τα σύγχρονα δεδομένα.</a:t>
          </a:r>
          <a:endParaRPr lang="el-GR" dirty="0"/>
        </a:p>
      </dgm:t>
    </dgm:pt>
    <dgm:pt modelId="{F3415056-529A-4CA7-865C-A3556433555A}" type="parTrans" cxnId="{9AD53751-44C8-4EA8-9BE8-1685C07E9FD7}">
      <dgm:prSet/>
      <dgm:spPr/>
      <dgm:t>
        <a:bodyPr/>
        <a:lstStyle/>
        <a:p>
          <a:endParaRPr lang="el-GR"/>
        </a:p>
      </dgm:t>
    </dgm:pt>
    <dgm:pt modelId="{D5C73454-678C-4D1F-8855-8399BD589BD9}" type="sibTrans" cxnId="{9AD53751-44C8-4EA8-9BE8-1685C07E9FD7}">
      <dgm:prSet/>
      <dgm:spPr/>
      <dgm:t>
        <a:bodyPr/>
        <a:lstStyle/>
        <a:p>
          <a:endParaRPr lang="el-GR"/>
        </a:p>
      </dgm:t>
    </dgm:pt>
    <dgm:pt modelId="{66A70FA7-1FFA-497A-8E56-4E320056E2BE}" type="pres">
      <dgm:prSet presAssocID="{0265E7E5-8EAA-4BB9-AF6A-8081ED2A6A0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F6AEB6F-A277-4D73-9FB3-D7D26B74B797}" type="pres">
      <dgm:prSet presAssocID="{CF4DBD89-0D55-497C-AB10-1DBB9804A074}" presName="comp" presStyleCnt="0"/>
      <dgm:spPr/>
    </dgm:pt>
    <dgm:pt modelId="{3C037AB6-26DF-4FEF-876F-AFA9910ED247}" type="pres">
      <dgm:prSet presAssocID="{CF4DBD89-0D55-497C-AB10-1DBB9804A074}" presName="box" presStyleLbl="node1" presStyleIdx="0" presStyleCnt="1"/>
      <dgm:spPr/>
      <dgm:t>
        <a:bodyPr/>
        <a:lstStyle/>
        <a:p>
          <a:endParaRPr lang="el-GR"/>
        </a:p>
      </dgm:t>
    </dgm:pt>
    <dgm:pt modelId="{F4E56D98-F920-4DF4-933F-F02D3F5113FE}" type="pres">
      <dgm:prSet presAssocID="{CF4DBD89-0D55-497C-AB10-1DBB9804A074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FFD2441-A11A-4BB2-9B83-D1633A733983}" type="pres">
      <dgm:prSet presAssocID="{CF4DBD89-0D55-497C-AB10-1DBB9804A07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39C75E3-2A59-4677-A7FB-A1084D1A2EE3}" type="presOf" srcId="{0265E7E5-8EAA-4BB9-AF6A-8081ED2A6A0E}" destId="{66A70FA7-1FFA-497A-8E56-4E320056E2BE}" srcOrd="0" destOrd="0" presId="urn:microsoft.com/office/officeart/2005/8/layout/vList4"/>
    <dgm:cxn modelId="{2BF78DCE-444F-45FB-9EDB-331ED29C9C15}" type="presOf" srcId="{CF4DBD89-0D55-497C-AB10-1DBB9804A074}" destId="{6FFD2441-A11A-4BB2-9B83-D1633A733983}" srcOrd="1" destOrd="0" presId="urn:microsoft.com/office/officeart/2005/8/layout/vList4"/>
    <dgm:cxn modelId="{30597DA1-82C0-416F-B7E3-8A5E08B47EDB}" type="presOf" srcId="{CF4DBD89-0D55-497C-AB10-1DBB9804A074}" destId="{3C037AB6-26DF-4FEF-876F-AFA9910ED247}" srcOrd="0" destOrd="0" presId="urn:microsoft.com/office/officeart/2005/8/layout/vList4"/>
    <dgm:cxn modelId="{915BAC90-ACC2-4002-951F-3B2B42700537}" srcId="{CF4DBD89-0D55-497C-AB10-1DBB9804A074}" destId="{EFB20E79-61EF-49D5-889E-34ACABB1D85D}" srcOrd="0" destOrd="0" parTransId="{98E7E75D-DC65-43A8-BCC6-A341E1059A7C}" sibTransId="{5088A05C-2ED5-4EE4-ADD4-203197E8136A}"/>
    <dgm:cxn modelId="{8B41299B-C54E-4A10-A68A-1AE72B29E050}" type="presOf" srcId="{EFB20E79-61EF-49D5-889E-34ACABB1D85D}" destId="{6FFD2441-A11A-4BB2-9B83-D1633A733983}" srcOrd="1" destOrd="1" presId="urn:microsoft.com/office/officeart/2005/8/layout/vList4"/>
    <dgm:cxn modelId="{FC50844D-CCC7-43C8-BCC5-084560245F51}" type="presOf" srcId="{EFB20E79-61EF-49D5-889E-34ACABB1D85D}" destId="{3C037AB6-26DF-4FEF-876F-AFA9910ED247}" srcOrd="0" destOrd="1" presId="urn:microsoft.com/office/officeart/2005/8/layout/vList4"/>
    <dgm:cxn modelId="{61E522E4-BDC5-47BF-92BB-3EE6C47C546B}" srcId="{0265E7E5-8EAA-4BB9-AF6A-8081ED2A6A0E}" destId="{CF4DBD89-0D55-497C-AB10-1DBB9804A074}" srcOrd="0" destOrd="0" parTransId="{CC514D20-2DA6-4043-865C-AB3EBD487625}" sibTransId="{D7B60BBA-A2EC-4669-831F-82FE1F38CF0C}"/>
    <dgm:cxn modelId="{9AD53751-44C8-4EA8-9BE8-1685C07E9FD7}" srcId="{CF4DBD89-0D55-497C-AB10-1DBB9804A074}" destId="{36B00F20-B760-4F80-AF0D-39FA8B76E32E}" srcOrd="1" destOrd="0" parTransId="{F3415056-529A-4CA7-865C-A3556433555A}" sibTransId="{D5C73454-678C-4D1F-8855-8399BD589BD9}"/>
    <dgm:cxn modelId="{8C111E43-56F0-4CBC-BD5D-B6649BC29B93}" type="presOf" srcId="{36B00F20-B760-4F80-AF0D-39FA8B76E32E}" destId="{6FFD2441-A11A-4BB2-9B83-D1633A733983}" srcOrd="1" destOrd="2" presId="urn:microsoft.com/office/officeart/2005/8/layout/vList4"/>
    <dgm:cxn modelId="{6EE9BDB6-233F-45F5-B1C4-FAB3256C290F}" type="presOf" srcId="{36B00F20-B760-4F80-AF0D-39FA8B76E32E}" destId="{3C037AB6-26DF-4FEF-876F-AFA9910ED247}" srcOrd="0" destOrd="2" presId="urn:microsoft.com/office/officeart/2005/8/layout/vList4"/>
    <dgm:cxn modelId="{3FAAC0F4-ABAD-4A3A-A9DE-301A830F162F}" type="presParOf" srcId="{66A70FA7-1FFA-497A-8E56-4E320056E2BE}" destId="{5F6AEB6F-A277-4D73-9FB3-D7D26B74B797}" srcOrd="0" destOrd="0" presId="urn:microsoft.com/office/officeart/2005/8/layout/vList4"/>
    <dgm:cxn modelId="{31C24076-F05D-41C2-A85E-36A627C52C4F}" type="presParOf" srcId="{5F6AEB6F-A277-4D73-9FB3-D7D26B74B797}" destId="{3C037AB6-26DF-4FEF-876F-AFA9910ED247}" srcOrd="0" destOrd="0" presId="urn:microsoft.com/office/officeart/2005/8/layout/vList4"/>
    <dgm:cxn modelId="{A918B518-BB24-431F-96FD-1B3C537D96FE}" type="presParOf" srcId="{5F6AEB6F-A277-4D73-9FB3-D7D26B74B797}" destId="{F4E56D98-F920-4DF4-933F-F02D3F5113FE}" srcOrd="1" destOrd="0" presId="urn:microsoft.com/office/officeart/2005/8/layout/vList4"/>
    <dgm:cxn modelId="{BE02F3DB-E1D3-4874-8DBB-7BE4F0D9B6C8}" type="presParOf" srcId="{5F6AEB6F-A277-4D73-9FB3-D7D26B74B797}" destId="{6FFD2441-A11A-4BB2-9B83-D1633A733983}" srcOrd="2" destOrd="0" presId="urn:microsoft.com/office/officeart/2005/8/layout/vList4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D18E419-0923-4A9F-8C31-05FF7CDC79F3}" type="doc">
      <dgm:prSet loTypeId="urn:microsoft.com/office/officeart/2005/8/layout/bList2" loCatId="list" qsTypeId="urn:microsoft.com/office/officeart/2005/8/quickstyle/simple1" qsCatId="simple" csTypeId="urn:microsoft.com/office/officeart/2005/8/colors/colorful2" csCatId="colorful" phldr="1"/>
      <dgm:spPr/>
    </dgm:pt>
    <dgm:pt modelId="{224B238F-D70B-4E6A-83F2-B63940548FAF}">
      <dgm:prSet phldrT="[Κείμενο]"/>
      <dgm:spPr/>
      <dgm:t>
        <a:bodyPr/>
        <a:lstStyle/>
        <a:p>
          <a:r>
            <a:rPr lang="el-GR" dirty="0" smtClean="0"/>
            <a:t>Η.Π.Α </a:t>
          </a:r>
        </a:p>
        <a:p>
          <a:r>
            <a:rPr lang="el-GR" dirty="0" smtClean="0"/>
            <a:t>6 φορές μεγαλύτερο</a:t>
          </a:r>
          <a:endParaRPr lang="el-GR" dirty="0"/>
        </a:p>
      </dgm:t>
    </dgm:pt>
    <dgm:pt modelId="{7584250F-C1EF-4C3E-B29F-4D7245DFE79B}" type="parTrans" cxnId="{922DB7A6-4396-4804-97C6-F03441580511}">
      <dgm:prSet/>
      <dgm:spPr/>
      <dgm:t>
        <a:bodyPr/>
        <a:lstStyle/>
        <a:p>
          <a:endParaRPr lang="el-GR"/>
        </a:p>
      </dgm:t>
    </dgm:pt>
    <dgm:pt modelId="{B4D0ED5A-D00C-451D-8C6C-DC1C4A6DE14F}" type="sibTrans" cxnId="{922DB7A6-4396-4804-97C6-F03441580511}">
      <dgm:prSet/>
      <dgm:spPr/>
      <dgm:t>
        <a:bodyPr/>
        <a:lstStyle/>
        <a:p>
          <a:endParaRPr lang="el-GR"/>
        </a:p>
      </dgm:t>
    </dgm:pt>
    <dgm:pt modelId="{0B8F5EEE-2271-4C2C-AD8C-293D1345AA72}">
      <dgm:prSet phldrT="[Κείμενο]"/>
      <dgm:spPr/>
      <dgm:t>
        <a:bodyPr/>
        <a:lstStyle/>
        <a:p>
          <a:r>
            <a:rPr lang="el-GR" dirty="0" smtClean="0"/>
            <a:t>Αγγλία</a:t>
          </a:r>
        </a:p>
        <a:p>
          <a:r>
            <a:rPr lang="el-GR" dirty="0" smtClean="0"/>
            <a:t>4  Φορές μεγαλύτερο</a:t>
          </a:r>
          <a:endParaRPr lang="el-GR" dirty="0"/>
        </a:p>
      </dgm:t>
    </dgm:pt>
    <dgm:pt modelId="{4C6A492D-1761-4BE8-BAC6-FF43C7092930}" type="parTrans" cxnId="{52468102-CF4E-4D7D-9AAF-F51509ADA1C1}">
      <dgm:prSet/>
      <dgm:spPr/>
      <dgm:t>
        <a:bodyPr/>
        <a:lstStyle/>
        <a:p>
          <a:endParaRPr lang="el-GR"/>
        </a:p>
      </dgm:t>
    </dgm:pt>
    <dgm:pt modelId="{DBB755CB-7B6B-44AF-A303-A01A5F29F566}" type="sibTrans" cxnId="{52468102-CF4E-4D7D-9AAF-F51509ADA1C1}">
      <dgm:prSet/>
      <dgm:spPr/>
      <dgm:t>
        <a:bodyPr/>
        <a:lstStyle/>
        <a:p>
          <a:endParaRPr lang="el-GR"/>
        </a:p>
      </dgm:t>
    </dgm:pt>
    <dgm:pt modelId="{61991040-D588-4480-B655-7A0CABD6A72E}">
      <dgm:prSet phldrT="[Κείμενο]"/>
      <dgm:spPr/>
      <dgm:t>
        <a:bodyPr/>
        <a:lstStyle/>
        <a:p>
          <a:r>
            <a:rPr lang="el-GR" dirty="0" smtClean="0"/>
            <a:t>Δανία</a:t>
          </a:r>
        </a:p>
        <a:p>
          <a:r>
            <a:rPr lang="el-GR" dirty="0" smtClean="0"/>
            <a:t>4,8 φορές μεγαλύτερο</a:t>
          </a:r>
          <a:endParaRPr lang="el-GR" dirty="0"/>
        </a:p>
      </dgm:t>
    </dgm:pt>
    <dgm:pt modelId="{BE6ED401-F2E7-490A-B544-39C86E05CCFD}" type="parTrans" cxnId="{8619DB8A-46EC-4F25-B486-DB9DD46189AA}">
      <dgm:prSet/>
      <dgm:spPr/>
      <dgm:t>
        <a:bodyPr/>
        <a:lstStyle/>
        <a:p>
          <a:endParaRPr lang="el-GR"/>
        </a:p>
      </dgm:t>
    </dgm:pt>
    <dgm:pt modelId="{0974711A-FE00-4C1C-A248-BD80B304F41C}" type="sibTrans" cxnId="{8619DB8A-46EC-4F25-B486-DB9DD46189AA}">
      <dgm:prSet/>
      <dgm:spPr/>
      <dgm:t>
        <a:bodyPr/>
        <a:lstStyle/>
        <a:p>
          <a:endParaRPr lang="el-GR"/>
        </a:p>
      </dgm:t>
    </dgm:pt>
    <dgm:pt modelId="{8E64E2D8-45CD-4C52-A6B4-F2C18B8977F1}" type="pres">
      <dgm:prSet presAssocID="{ED18E419-0923-4A9F-8C31-05FF7CDC79F3}" presName="diagram" presStyleCnt="0">
        <dgm:presLayoutVars>
          <dgm:dir/>
          <dgm:animLvl val="lvl"/>
          <dgm:resizeHandles val="exact"/>
        </dgm:presLayoutVars>
      </dgm:prSet>
      <dgm:spPr/>
    </dgm:pt>
    <dgm:pt modelId="{8C7BEFE3-8CE2-490F-9551-962DCDE4EB2B}" type="pres">
      <dgm:prSet presAssocID="{224B238F-D70B-4E6A-83F2-B63940548FAF}" presName="compNode" presStyleCnt="0"/>
      <dgm:spPr/>
    </dgm:pt>
    <dgm:pt modelId="{62694913-416E-4590-AD8B-4E05514AC986}" type="pres">
      <dgm:prSet presAssocID="{224B238F-D70B-4E6A-83F2-B63940548FAF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5CE71FD-E292-4D5E-A90A-D4D0691060DA}" type="pres">
      <dgm:prSet presAssocID="{224B238F-D70B-4E6A-83F2-B63940548FA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563ACD5-F3E2-4934-B464-8E853C6B8155}" type="pres">
      <dgm:prSet presAssocID="{224B238F-D70B-4E6A-83F2-B63940548FAF}" presName="parentRect" presStyleLbl="alignNode1" presStyleIdx="0" presStyleCnt="3"/>
      <dgm:spPr/>
      <dgm:t>
        <a:bodyPr/>
        <a:lstStyle/>
        <a:p>
          <a:endParaRPr lang="el-GR"/>
        </a:p>
      </dgm:t>
    </dgm:pt>
    <dgm:pt modelId="{47D6B1AD-682B-4B08-8F3C-7A74FC5EFEB9}" type="pres">
      <dgm:prSet presAssocID="{224B238F-D70B-4E6A-83F2-B63940548FAF}" presName="adorn" presStyleLbl="fgAccFollowNode1" presStyleIdx="0" presStyleCnt="3"/>
      <dgm:spPr/>
    </dgm:pt>
    <dgm:pt modelId="{F063110C-6E3F-4F4D-9DF5-CE181C5E13AC}" type="pres">
      <dgm:prSet presAssocID="{B4D0ED5A-D00C-451D-8C6C-DC1C4A6DE14F}" presName="sibTrans" presStyleLbl="sibTrans2D1" presStyleIdx="0" presStyleCnt="0"/>
      <dgm:spPr/>
      <dgm:t>
        <a:bodyPr/>
        <a:lstStyle/>
        <a:p>
          <a:endParaRPr lang="el-GR"/>
        </a:p>
      </dgm:t>
    </dgm:pt>
    <dgm:pt modelId="{F13EBA7C-C2DF-4FFA-B261-DEA744034C90}" type="pres">
      <dgm:prSet presAssocID="{0B8F5EEE-2271-4C2C-AD8C-293D1345AA72}" presName="compNode" presStyleCnt="0"/>
      <dgm:spPr/>
    </dgm:pt>
    <dgm:pt modelId="{16AF5E50-6AA2-429A-93C3-8E306C0C01F8}" type="pres">
      <dgm:prSet presAssocID="{0B8F5EEE-2271-4C2C-AD8C-293D1345AA72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CB74546-077C-4B1B-A445-4C30DA92EFCB}" type="pres">
      <dgm:prSet presAssocID="{0B8F5EEE-2271-4C2C-AD8C-293D1345AA7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F7AC596-CCB3-4CC7-81D8-140FD22F5050}" type="pres">
      <dgm:prSet presAssocID="{0B8F5EEE-2271-4C2C-AD8C-293D1345AA72}" presName="parentRect" presStyleLbl="alignNode1" presStyleIdx="1" presStyleCnt="3"/>
      <dgm:spPr/>
      <dgm:t>
        <a:bodyPr/>
        <a:lstStyle/>
        <a:p>
          <a:endParaRPr lang="el-GR"/>
        </a:p>
      </dgm:t>
    </dgm:pt>
    <dgm:pt modelId="{B19BB860-4B76-4B08-9189-84C740D89EDD}" type="pres">
      <dgm:prSet presAssocID="{0B8F5EEE-2271-4C2C-AD8C-293D1345AA72}" presName="adorn" presStyleLbl="fgAccFollowNode1" presStyleIdx="1" presStyleCnt="3"/>
      <dgm:spPr/>
    </dgm:pt>
    <dgm:pt modelId="{D90B17D4-3649-4FBB-8A01-F49421957A71}" type="pres">
      <dgm:prSet presAssocID="{DBB755CB-7B6B-44AF-A303-A01A5F29F566}" presName="sibTrans" presStyleLbl="sibTrans2D1" presStyleIdx="0" presStyleCnt="0"/>
      <dgm:spPr/>
      <dgm:t>
        <a:bodyPr/>
        <a:lstStyle/>
        <a:p>
          <a:endParaRPr lang="el-GR"/>
        </a:p>
      </dgm:t>
    </dgm:pt>
    <dgm:pt modelId="{44CB473B-8A97-40D8-892F-3B4E0B772A46}" type="pres">
      <dgm:prSet presAssocID="{61991040-D588-4480-B655-7A0CABD6A72E}" presName="compNode" presStyleCnt="0"/>
      <dgm:spPr/>
    </dgm:pt>
    <dgm:pt modelId="{F559DB7C-3B9E-4018-A887-79619A5AE39C}" type="pres">
      <dgm:prSet presAssocID="{61991040-D588-4480-B655-7A0CABD6A72E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9F5ED71-579C-439A-BFE7-600AA01488F3}" type="pres">
      <dgm:prSet presAssocID="{61991040-D588-4480-B655-7A0CABD6A72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20D29A2-8FAC-42CD-AC50-524185C95653}" type="pres">
      <dgm:prSet presAssocID="{61991040-D588-4480-B655-7A0CABD6A72E}" presName="parentRect" presStyleLbl="alignNode1" presStyleIdx="2" presStyleCnt="3"/>
      <dgm:spPr/>
      <dgm:t>
        <a:bodyPr/>
        <a:lstStyle/>
        <a:p>
          <a:endParaRPr lang="el-GR"/>
        </a:p>
      </dgm:t>
    </dgm:pt>
    <dgm:pt modelId="{D01EDE6C-4180-4B3B-AC27-9E07088A167A}" type="pres">
      <dgm:prSet presAssocID="{61991040-D588-4480-B655-7A0CABD6A72E}" presName="adorn" presStyleLbl="fgAccFollowNode1" presStyleIdx="2" presStyleCnt="3"/>
      <dgm:spPr/>
    </dgm:pt>
  </dgm:ptLst>
  <dgm:cxnLst>
    <dgm:cxn modelId="{8619DB8A-46EC-4F25-B486-DB9DD46189AA}" srcId="{ED18E419-0923-4A9F-8C31-05FF7CDC79F3}" destId="{61991040-D588-4480-B655-7A0CABD6A72E}" srcOrd="2" destOrd="0" parTransId="{BE6ED401-F2E7-490A-B544-39C86E05CCFD}" sibTransId="{0974711A-FE00-4C1C-A248-BD80B304F41C}"/>
    <dgm:cxn modelId="{444C5AD6-9D0E-4104-8C77-C9DC53A77DD5}" type="presOf" srcId="{B4D0ED5A-D00C-451D-8C6C-DC1C4A6DE14F}" destId="{F063110C-6E3F-4F4D-9DF5-CE181C5E13AC}" srcOrd="0" destOrd="0" presId="urn:microsoft.com/office/officeart/2005/8/layout/bList2"/>
    <dgm:cxn modelId="{52468102-CF4E-4D7D-9AAF-F51509ADA1C1}" srcId="{ED18E419-0923-4A9F-8C31-05FF7CDC79F3}" destId="{0B8F5EEE-2271-4C2C-AD8C-293D1345AA72}" srcOrd="1" destOrd="0" parTransId="{4C6A492D-1761-4BE8-BAC6-FF43C7092930}" sibTransId="{DBB755CB-7B6B-44AF-A303-A01A5F29F566}"/>
    <dgm:cxn modelId="{2E63D527-611D-4A41-9EA4-4A6247936ECB}" type="presOf" srcId="{224B238F-D70B-4E6A-83F2-B63940548FAF}" destId="{C5CE71FD-E292-4D5E-A90A-D4D0691060DA}" srcOrd="0" destOrd="0" presId="urn:microsoft.com/office/officeart/2005/8/layout/bList2"/>
    <dgm:cxn modelId="{473E9EF2-58C5-4A15-B9A6-B80AB0776B64}" type="presOf" srcId="{0B8F5EEE-2271-4C2C-AD8C-293D1345AA72}" destId="{ACB74546-077C-4B1B-A445-4C30DA92EFCB}" srcOrd="0" destOrd="0" presId="urn:microsoft.com/office/officeart/2005/8/layout/bList2"/>
    <dgm:cxn modelId="{14EBBB9C-B1FC-444C-BD62-2866E5835739}" type="presOf" srcId="{224B238F-D70B-4E6A-83F2-B63940548FAF}" destId="{E563ACD5-F3E2-4934-B464-8E853C6B8155}" srcOrd="1" destOrd="0" presId="urn:microsoft.com/office/officeart/2005/8/layout/bList2"/>
    <dgm:cxn modelId="{922DB7A6-4396-4804-97C6-F03441580511}" srcId="{ED18E419-0923-4A9F-8C31-05FF7CDC79F3}" destId="{224B238F-D70B-4E6A-83F2-B63940548FAF}" srcOrd="0" destOrd="0" parTransId="{7584250F-C1EF-4C3E-B29F-4D7245DFE79B}" sibTransId="{B4D0ED5A-D00C-451D-8C6C-DC1C4A6DE14F}"/>
    <dgm:cxn modelId="{C61DC230-27A8-4F87-8091-B9FBF91CB743}" type="presOf" srcId="{ED18E419-0923-4A9F-8C31-05FF7CDC79F3}" destId="{8E64E2D8-45CD-4C52-A6B4-F2C18B8977F1}" srcOrd="0" destOrd="0" presId="urn:microsoft.com/office/officeart/2005/8/layout/bList2"/>
    <dgm:cxn modelId="{0592FDA0-6D57-4DD0-879D-B545760AE85B}" type="presOf" srcId="{DBB755CB-7B6B-44AF-A303-A01A5F29F566}" destId="{D90B17D4-3649-4FBB-8A01-F49421957A71}" srcOrd="0" destOrd="0" presId="urn:microsoft.com/office/officeart/2005/8/layout/bList2"/>
    <dgm:cxn modelId="{E73F00F7-3B91-4840-B8FE-6307D3E79218}" type="presOf" srcId="{61991040-D588-4480-B655-7A0CABD6A72E}" destId="{89F5ED71-579C-439A-BFE7-600AA01488F3}" srcOrd="0" destOrd="0" presId="urn:microsoft.com/office/officeart/2005/8/layout/bList2"/>
    <dgm:cxn modelId="{7930E28D-3154-415E-99C6-4F3343FE30D7}" type="presOf" srcId="{0B8F5EEE-2271-4C2C-AD8C-293D1345AA72}" destId="{DF7AC596-CCB3-4CC7-81D8-140FD22F5050}" srcOrd="1" destOrd="0" presId="urn:microsoft.com/office/officeart/2005/8/layout/bList2"/>
    <dgm:cxn modelId="{5E408A67-64C0-430D-9B0D-9559CA61CAA4}" type="presOf" srcId="{61991040-D588-4480-B655-7A0CABD6A72E}" destId="{220D29A2-8FAC-42CD-AC50-524185C95653}" srcOrd="1" destOrd="0" presId="urn:microsoft.com/office/officeart/2005/8/layout/bList2"/>
    <dgm:cxn modelId="{A5502B37-FC0D-4C40-83A1-8FFF76349ED0}" type="presParOf" srcId="{8E64E2D8-45CD-4C52-A6B4-F2C18B8977F1}" destId="{8C7BEFE3-8CE2-490F-9551-962DCDE4EB2B}" srcOrd="0" destOrd="0" presId="urn:microsoft.com/office/officeart/2005/8/layout/bList2"/>
    <dgm:cxn modelId="{70F02792-111D-4CFE-86AF-4AA5233A278A}" type="presParOf" srcId="{8C7BEFE3-8CE2-490F-9551-962DCDE4EB2B}" destId="{62694913-416E-4590-AD8B-4E05514AC986}" srcOrd="0" destOrd="0" presId="urn:microsoft.com/office/officeart/2005/8/layout/bList2"/>
    <dgm:cxn modelId="{7750736C-343D-41A6-913B-4BB1CDDC74D3}" type="presParOf" srcId="{8C7BEFE3-8CE2-490F-9551-962DCDE4EB2B}" destId="{C5CE71FD-E292-4D5E-A90A-D4D0691060DA}" srcOrd="1" destOrd="0" presId="urn:microsoft.com/office/officeart/2005/8/layout/bList2"/>
    <dgm:cxn modelId="{4BA39397-85E7-4903-8220-DEDB93C4999B}" type="presParOf" srcId="{8C7BEFE3-8CE2-490F-9551-962DCDE4EB2B}" destId="{E563ACD5-F3E2-4934-B464-8E853C6B8155}" srcOrd="2" destOrd="0" presId="urn:microsoft.com/office/officeart/2005/8/layout/bList2"/>
    <dgm:cxn modelId="{576AF1B8-650C-49DE-B1A1-AA4B9B037FCF}" type="presParOf" srcId="{8C7BEFE3-8CE2-490F-9551-962DCDE4EB2B}" destId="{47D6B1AD-682B-4B08-8F3C-7A74FC5EFEB9}" srcOrd="3" destOrd="0" presId="urn:microsoft.com/office/officeart/2005/8/layout/bList2"/>
    <dgm:cxn modelId="{2AE9183B-784D-4AB5-80C4-C18E3E53FC88}" type="presParOf" srcId="{8E64E2D8-45CD-4C52-A6B4-F2C18B8977F1}" destId="{F063110C-6E3F-4F4D-9DF5-CE181C5E13AC}" srcOrd="1" destOrd="0" presId="urn:microsoft.com/office/officeart/2005/8/layout/bList2"/>
    <dgm:cxn modelId="{FA694C19-CADF-46B4-B8E1-7729C8EEC42B}" type="presParOf" srcId="{8E64E2D8-45CD-4C52-A6B4-F2C18B8977F1}" destId="{F13EBA7C-C2DF-4FFA-B261-DEA744034C90}" srcOrd="2" destOrd="0" presId="urn:microsoft.com/office/officeart/2005/8/layout/bList2"/>
    <dgm:cxn modelId="{E4460622-38F3-4F3A-AD57-D0902B3E8159}" type="presParOf" srcId="{F13EBA7C-C2DF-4FFA-B261-DEA744034C90}" destId="{16AF5E50-6AA2-429A-93C3-8E306C0C01F8}" srcOrd="0" destOrd="0" presId="urn:microsoft.com/office/officeart/2005/8/layout/bList2"/>
    <dgm:cxn modelId="{0F94CB8F-157F-43CB-A548-E6DF4018D7D2}" type="presParOf" srcId="{F13EBA7C-C2DF-4FFA-B261-DEA744034C90}" destId="{ACB74546-077C-4B1B-A445-4C30DA92EFCB}" srcOrd="1" destOrd="0" presId="urn:microsoft.com/office/officeart/2005/8/layout/bList2"/>
    <dgm:cxn modelId="{ACC641FC-3987-436F-81F7-EEA22D6493C5}" type="presParOf" srcId="{F13EBA7C-C2DF-4FFA-B261-DEA744034C90}" destId="{DF7AC596-CCB3-4CC7-81D8-140FD22F5050}" srcOrd="2" destOrd="0" presId="urn:microsoft.com/office/officeart/2005/8/layout/bList2"/>
    <dgm:cxn modelId="{E8359278-B493-411F-8CAB-E92E581F4365}" type="presParOf" srcId="{F13EBA7C-C2DF-4FFA-B261-DEA744034C90}" destId="{B19BB860-4B76-4B08-9189-84C740D89EDD}" srcOrd="3" destOrd="0" presId="urn:microsoft.com/office/officeart/2005/8/layout/bList2"/>
    <dgm:cxn modelId="{653E23BB-AE6F-4246-8FE2-134ABFDB651F}" type="presParOf" srcId="{8E64E2D8-45CD-4C52-A6B4-F2C18B8977F1}" destId="{D90B17D4-3649-4FBB-8A01-F49421957A71}" srcOrd="3" destOrd="0" presId="urn:microsoft.com/office/officeart/2005/8/layout/bList2"/>
    <dgm:cxn modelId="{4D39D086-276E-4081-8956-03507A8AD7C7}" type="presParOf" srcId="{8E64E2D8-45CD-4C52-A6B4-F2C18B8977F1}" destId="{44CB473B-8A97-40D8-892F-3B4E0B772A46}" srcOrd="4" destOrd="0" presId="urn:microsoft.com/office/officeart/2005/8/layout/bList2"/>
    <dgm:cxn modelId="{C2390992-266A-4609-B6B5-4DFFB43E7984}" type="presParOf" srcId="{44CB473B-8A97-40D8-892F-3B4E0B772A46}" destId="{F559DB7C-3B9E-4018-A887-79619A5AE39C}" srcOrd="0" destOrd="0" presId="urn:microsoft.com/office/officeart/2005/8/layout/bList2"/>
    <dgm:cxn modelId="{99107417-0F2B-49C7-9BB4-553D4CF0F04F}" type="presParOf" srcId="{44CB473B-8A97-40D8-892F-3B4E0B772A46}" destId="{89F5ED71-579C-439A-BFE7-600AA01488F3}" srcOrd="1" destOrd="0" presId="urn:microsoft.com/office/officeart/2005/8/layout/bList2"/>
    <dgm:cxn modelId="{35E68D2C-E06A-4C02-A26C-F2FDEDEE0EBF}" type="presParOf" srcId="{44CB473B-8A97-40D8-892F-3B4E0B772A46}" destId="{220D29A2-8FAC-42CD-AC50-524185C95653}" srcOrd="2" destOrd="0" presId="urn:microsoft.com/office/officeart/2005/8/layout/bList2"/>
    <dgm:cxn modelId="{CD08F3A1-89F9-48C6-8182-9EB23A952F88}" type="presParOf" srcId="{44CB473B-8A97-40D8-892F-3B4E0B772A46}" destId="{D01EDE6C-4180-4B3B-AC27-9E07088A167A}" srcOrd="3" destOrd="0" presId="urn:microsoft.com/office/officeart/2005/8/layout/bList2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2F3CBF6-115C-445E-A1C9-94F9640FB8D1}" type="doc">
      <dgm:prSet loTypeId="urn:microsoft.com/office/officeart/2005/8/layout/bList2" loCatId="list" qsTypeId="urn:microsoft.com/office/officeart/2005/8/quickstyle/simple1" qsCatId="simple" csTypeId="urn:microsoft.com/office/officeart/2005/8/colors/colorful3" csCatId="colorful" phldr="1"/>
      <dgm:spPr/>
    </dgm:pt>
    <dgm:pt modelId="{ACB7CC10-5690-48BE-91A0-976DCFA9E743}">
      <dgm:prSet phldrT="[Κείμενο]"/>
      <dgm:spPr/>
      <dgm:t>
        <a:bodyPr/>
        <a:lstStyle/>
        <a:p>
          <a:r>
            <a:rPr lang="el-GR" dirty="0" smtClean="0"/>
            <a:t>Ιταλία</a:t>
          </a:r>
        </a:p>
        <a:p>
          <a:r>
            <a:rPr lang="el-GR" dirty="0" smtClean="0"/>
            <a:t>1,8 φορές μεγαλύτερο</a:t>
          </a:r>
          <a:endParaRPr lang="el-GR" dirty="0"/>
        </a:p>
      </dgm:t>
    </dgm:pt>
    <dgm:pt modelId="{2C3D0C8F-346E-4F12-80F0-3D948A9DF411}" type="parTrans" cxnId="{70F6F567-15F5-49DF-BFF5-5F96C372CB63}">
      <dgm:prSet/>
      <dgm:spPr/>
      <dgm:t>
        <a:bodyPr/>
        <a:lstStyle/>
        <a:p>
          <a:endParaRPr lang="el-GR"/>
        </a:p>
      </dgm:t>
    </dgm:pt>
    <dgm:pt modelId="{C57C4B04-2292-49EB-9BD1-A9EE655A7CFA}" type="sibTrans" cxnId="{70F6F567-15F5-49DF-BFF5-5F96C372CB63}">
      <dgm:prSet/>
      <dgm:spPr/>
      <dgm:t>
        <a:bodyPr/>
        <a:lstStyle/>
        <a:p>
          <a:endParaRPr lang="el-GR"/>
        </a:p>
      </dgm:t>
    </dgm:pt>
    <dgm:pt modelId="{0096B598-CBFB-47CC-AF6E-FFCCC1ECBBD2}">
      <dgm:prSet phldrT="[Κείμενο]"/>
      <dgm:spPr/>
      <dgm:t>
        <a:bodyPr/>
        <a:lstStyle/>
        <a:p>
          <a:r>
            <a:rPr lang="el-GR" dirty="0" smtClean="0"/>
            <a:t>Ισπανία</a:t>
          </a:r>
        </a:p>
        <a:p>
          <a:r>
            <a:rPr lang="el-GR" dirty="0" smtClean="0"/>
            <a:t>1,5 φορές μεγαλύτερο</a:t>
          </a:r>
          <a:endParaRPr lang="el-GR" dirty="0"/>
        </a:p>
      </dgm:t>
    </dgm:pt>
    <dgm:pt modelId="{666B6609-A5C2-4AFA-B2F6-0988944E0BE1}" type="parTrans" cxnId="{5F3C1710-226E-4EE9-B0C0-A1CB762DD149}">
      <dgm:prSet/>
      <dgm:spPr/>
      <dgm:t>
        <a:bodyPr/>
        <a:lstStyle/>
        <a:p>
          <a:endParaRPr lang="el-GR"/>
        </a:p>
      </dgm:t>
    </dgm:pt>
    <dgm:pt modelId="{F40332BD-6179-42A8-9834-7C7128EAC45B}" type="sibTrans" cxnId="{5F3C1710-226E-4EE9-B0C0-A1CB762DD149}">
      <dgm:prSet/>
      <dgm:spPr/>
      <dgm:t>
        <a:bodyPr/>
        <a:lstStyle/>
        <a:p>
          <a:endParaRPr lang="el-GR"/>
        </a:p>
      </dgm:t>
    </dgm:pt>
    <dgm:pt modelId="{F8C0C843-E847-4075-BA86-AF9EE69A6532}" type="pres">
      <dgm:prSet presAssocID="{62F3CBF6-115C-445E-A1C9-94F9640FB8D1}" presName="diagram" presStyleCnt="0">
        <dgm:presLayoutVars>
          <dgm:dir/>
          <dgm:animLvl val="lvl"/>
          <dgm:resizeHandles val="exact"/>
        </dgm:presLayoutVars>
      </dgm:prSet>
      <dgm:spPr/>
    </dgm:pt>
    <dgm:pt modelId="{FC6310E6-14DA-415C-9A4D-15460CE84323}" type="pres">
      <dgm:prSet presAssocID="{ACB7CC10-5690-48BE-91A0-976DCFA9E743}" presName="compNode" presStyleCnt="0"/>
      <dgm:spPr/>
    </dgm:pt>
    <dgm:pt modelId="{3446F46D-CA5B-4E25-8A83-DB5C3841621B}" type="pres">
      <dgm:prSet presAssocID="{ACB7CC10-5690-48BE-91A0-976DCFA9E743}" presName="childRect" presStyleLbl="bgAcc1" presStyleIdx="0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ABB165B-DDFF-41A6-86D5-4CAF331A4E69}" type="pres">
      <dgm:prSet presAssocID="{ACB7CC10-5690-48BE-91A0-976DCFA9E74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4EDC57-E322-4BD6-B239-2F4248F59E7A}" type="pres">
      <dgm:prSet presAssocID="{ACB7CC10-5690-48BE-91A0-976DCFA9E743}" presName="parentRect" presStyleLbl="alignNode1" presStyleIdx="0" presStyleCnt="2"/>
      <dgm:spPr/>
      <dgm:t>
        <a:bodyPr/>
        <a:lstStyle/>
        <a:p>
          <a:endParaRPr lang="el-GR"/>
        </a:p>
      </dgm:t>
    </dgm:pt>
    <dgm:pt modelId="{E2479CC2-536D-4367-BE75-7AA825CA01E3}" type="pres">
      <dgm:prSet presAssocID="{ACB7CC10-5690-48BE-91A0-976DCFA9E743}" presName="adorn" presStyleLbl="fgAccFollowNode1" presStyleIdx="0" presStyleCnt="2"/>
      <dgm:spPr/>
    </dgm:pt>
    <dgm:pt modelId="{2F538286-1B09-4E13-93A9-7DC67A61F18C}" type="pres">
      <dgm:prSet presAssocID="{C57C4B04-2292-49EB-9BD1-A9EE655A7CFA}" presName="sibTrans" presStyleLbl="sibTrans2D1" presStyleIdx="0" presStyleCnt="0"/>
      <dgm:spPr/>
      <dgm:t>
        <a:bodyPr/>
        <a:lstStyle/>
        <a:p>
          <a:endParaRPr lang="el-GR"/>
        </a:p>
      </dgm:t>
    </dgm:pt>
    <dgm:pt modelId="{97E185DE-EF58-49F8-A243-B3957DFD8956}" type="pres">
      <dgm:prSet presAssocID="{0096B598-CBFB-47CC-AF6E-FFCCC1ECBBD2}" presName="compNode" presStyleCnt="0"/>
      <dgm:spPr/>
    </dgm:pt>
    <dgm:pt modelId="{CEE1C4BE-00AC-4A2B-ABF5-3273CFA8F609}" type="pres">
      <dgm:prSet presAssocID="{0096B598-CBFB-47CC-AF6E-FFCCC1ECBBD2}" presName="childRect" presStyleLbl="bgAcc1" presStyleIdx="1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AE363DD9-A92B-4D67-A6A4-4E1B8996F3F6}" type="pres">
      <dgm:prSet presAssocID="{0096B598-CBFB-47CC-AF6E-FFCCC1ECBBD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EE61879-6C89-405E-A70C-85392ACF86B4}" type="pres">
      <dgm:prSet presAssocID="{0096B598-CBFB-47CC-AF6E-FFCCC1ECBBD2}" presName="parentRect" presStyleLbl="alignNode1" presStyleIdx="1" presStyleCnt="2"/>
      <dgm:spPr/>
      <dgm:t>
        <a:bodyPr/>
        <a:lstStyle/>
        <a:p>
          <a:endParaRPr lang="el-GR"/>
        </a:p>
      </dgm:t>
    </dgm:pt>
    <dgm:pt modelId="{A69C59F1-3238-410E-9DBB-1FA5BCF72971}" type="pres">
      <dgm:prSet presAssocID="{0096B598-CBFB-47CC-AF6E-FFCCC1ECBBD2}" presName="adorn" presStyleLbl="fgAccFollowNode1" presStyleIdx="1" presStyleCnt="2"/>
      <dgm:spPr/>
    </dgm:pt>
  </dgm:ptLst>
  <dgm:cxnLst>
    <dgm:cxn modelId="{96286530-8526-456B-B8DC-6F9647D07C4D}" type="presOf" srcId="{0096B598-CBFB-47CC-AF6E-FFCCC1ECBBD2}" destId="{AE363DD9-A92B-4D67-A6A4-4E1B8996F3F6}" srcOrd="0" destOrd="0" presId="urn:microsoft.com/office/officeart/2005/8/layout/bList2"/>
    <dgm:cxn modelId="{B739AAE2-AD2C-462F-B566-11B97024580B}" type="presOf" srcId="{C57C4B04-2292-49EB-9BD1-A9EE655A7CFA}" destId="{2F538286-1B09-4E13-93A9-7DC67A61F18C}" srcOrd="0" destOrd="0" presId="urn:microsoft.com/office/officeart/2005/8/layout/bList2"/>
    <dgm:cxn modelId="{70F6F567-15F5-49DF-BFF5-5F96C372CB63}" srcId="{62F3CBF6-115C-445E-A1C9-94F9640FB8D1}" destId="{ACB7CC10-5690-48BE-91A0-976DCFA9E743}" srcOrd="0" destOrd="0" parTransId="{2C3D0C8F-346E-4F12-80F0-3D948A9DF411}" sibTransId="{C57C4B04-2292-49EB-9BD1-A9EE655A7CFA}"/>
    <dgm:cxn modelId="{658895B9-4B14-41D7-A5AA-CA2E97394A33}" type="presOf" srcId="{ACB7CC10-5690-48BE-91A0-976DCFA9E743}" destId="{2ABB165B-DDFF-41A6-86D5-4CAF331A4E69}" srcOrd="0" destOrd="0" presId="urn:microsoft.com/office/officeart/2005/8/layout/bList2"/>
    <dgm:cxn modelId="{5D568154-88A1-45C6-8E39-F14E939DEE1E}" type="presOf" srcId="{0096B598-CBFB-47CC-AF6E-FFCCC1ECBBD2}" destId="{9EE61879-6C89-405E-A70C-85392ACF86B4}" srcOrd="1" destOrd="0" presId="urn:microsoft.com/office/officeart/2005/8/layout/bList2"/>
    <dgm:cxn modelId="{830FD24D-54FF-46CC-A232-3D864B17EE67}" type="presOf" srcId="{62F3CBF6-115C-445E-A1C9-94F9640FB8D1}" destId="{F8C0C843-E847-4075-BA86-AF9EE69A6532}" srcOrd="0" destOrd="0" presId="urn:microsoft.com/office/officeart/2005/8/layout/bList2"/>
    <dgm:cxn modelId="{5F3C1710-226E-4EE9-B0C0-A1CB762DD149}" srcId="{62F3CBF6-115C-445E-A1C9-94F9640FB8D1}" destId="{0096B598-CBFB-47CC-AF6E-FFCCC1ECBBD2}" srcOrd="1" destOrd="0" parTransId="{666B6609-A5C2-4AFA-B2F6-0988944E0BE1}" sibTransId="{F40332BD-6179-42A8-9834-7C7128EAC45B}"/>
    <dgm:cxn modelId="{E3674153-3412-46B6-AC13-80C6DA7E9D8C}" type="presOf" srcId="{ACB7CC10-5690-48BE-91A0-976DCFA9E743}" destId="{624EDC57-E322-4BD6-B239-2F4248F59E7A}" srcOrd="1" destOrd="0" presId="urn:microsoft.com/office/officeart/2005/8/layout/bList2"/>
    <dgm:cxn modelId="{440119E5-B497-4B0E-A135-54E69EB4A063}" type="presParOf" srcId="{F8C0C843-E847-4075-BA86-AF9EE69A6532}" destId="{FC6310E6-14DA-415C-9A4D-15460CE84323}" srcOrd="0" destOrd="0" presId="urn:microsoft.com/office/officeart/2005/8/layout/bList2"/>
    <dgm:cxn modelId="{1ABFFAD6-7EBC-4030-A70A-A7246D24D4F8}" type="presParOf" srcId="{FC6310E6-14DA-415C-9A4D-15460CE84323}" destId="{3446F46D-CA5B-4E25-8A83-DB5C3841621B}" srcOrd="0" destOrd="0" presId="urn:microsoft.com/office/officeart/2005/8/layout/bList2"/>
    <dgm:cxn modelId="{4DC61639-2F55-4D2C-91EE-26AD6EC0B583}" type="presParOf" srcId="{FC6310E6-14DA-415C-9A4D-15460CE84323}" destId="{2ABB165B-DDFF-41A6-86D5-4CAF331A4E69}" srcOrd="1" destOrd="0" presId="urn:microsoft.com/office/officeart/2005/8/layout/bList2"/>
    <dgm:cxn modelId="{D7390F49-FE2F-4D6A-BA73-89432A8BC011}" type="presParOf" srcId="{FC6310E6-14DA-415C-9A4D-15460CE84323}" destId="{624EDC57-E322-4BD6-B239-2F4248F59E7A}" srcOrd="2" destOrd="0" presId="urn:microsoft.com/office/officeart/2005/8/layout/bList2"/>
    <dgm:cxn modelId="{8B460E74-E5E9-40E4-B5A5-097FD1A9C772}" type="presParOf" srcId="{FC6310E6-14DA-415C-9A4D-15460CE84323}" destId="{E2479CC2-536D-4367-BE75-7AA825CA01E3}" srcOrd="3" destOrd="0" presId="urn:microsoft.com/office/officeart/2005/8/layout/bList2"/>
    <dgm:cxn modelId="{1E2FE9A1-9BA3-4F52-96CD-367B86D0193A}" type="presParOf" srcId="{F8C0C843-E847-4075-BA86-AF9EE69A6532}" destId="{2F538286-1B09-4E13-93A9-7DC67A61F18C}" srcOrd="1" destOrd="0" presId="urn:microsoft.com/office/officeart/2005/8/layout/bList2"/>
    <dgm:cxn modelId="{D01A55A9-D01A-4A47-9010-51399BB18318}" type="presParOf" srcId="{F8C0C843-E847-4075-BA86-AF9EE69A6532}" destId="{97E185DE-EF58-49F8-A243-B3957DFD8956}" srcOrd="2" destOrd="0" presId="urn:microsoft.com/office/officeart/2005/8/layout/bList2"/>
    <dgm:cxn modelId="{CCDD0C7B-EE3E-4EBF-A188-EC482197F36C}" type="presParOf" srcId="{97E185DE-EF58-49F8-A243-B3957DFD8956}" destId="{CEE1C4BE-00AC-4A2B-ABF5-3273CFA8F609}" srcOrd="0" destOrd="0" presId="urn:microsoft.com/office/officeart/2005/8/layout/bList2"/>
    <dgm:cxn modelId="{93CC5D25-4EDE-4AF9-A2C7-32796276C876}" type="presParOf" srcId="{97E185DE-EF58-49F8-A243-B3957DFD8956}" destId="{AE363DD9-A92B-4D67-A6A4-4E1B8996F3F6}" srcOrd="1" destOrd="0" presId="urn:microsoft.com/office/officeart/2005/8/layout/bList2"/>
    <dgm:cxn modelId="{A14ACE99-63BC-48AA-8188-EA4BE2A9A4F1}" type="presParOf" srcId="{97E185DE-EF58-49F8-A243-B3957DFD8956}" destId="{9EE61879-6C89-405E-A70C-85392ACF86B4}" srcOrd="2" destOrd="0" presId="urn:microsoft.com/office/officeart/2005/8/layout/bList2"/>
    <dgm:cxn modelId="{4952F9F2-74F9-4936-BF2C-4682525F8014}" type="presParOf" srcId="{97E185DE-EF58-49F8-A243-B3957DFD8956}" destId="{A69C59F1-3238-410E-9DBB-1FA5BCF72971}" srcOrd="3" destOrd="0" presId="urn:microsoft.com/office/officeart/2005/8/layout/b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9B4A01-66C0-41A3-AF00-819AD8BFE002}" type="doc">
      <dgm:prSet loTypeId="urn:microsoft.com/office/officeart/2005/8/layout/funnel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3CA3FDBC-AA03-4819-8A33-BF31B0A4274E}">
      <dgm:prSet phldrT="[Κείμενο]"/>
      <dgm:spPr/>
      <dgm:t>
        <a:bodyPr/>
        <a:lstStyle/>
        <a:p>
          <a:r>
            <a:rPr lang="el-GR" dirty="0" smtClean="0"/>
            <a:t>Ευκαιρίες επαγγελματικής απασχόλησης</a:t>
          </a:r>
          <a:endParaRPr lang="el-GR" dirty="0"/>
        </a:p>
      </dgm:t>
    </dgm:pt>
    <dgm:pt modelId="{5E229862-1115-40D8-8772-B13007217E7F}" type="parTrans" cxnId="{554C63FD-BAD7-4876-B8E8-F0CF57A352B0}">
      <dgm:prSet/>
      <dgm:spPr/>
      <dgm:t>
        <a:bodyPr/>
        <a:lstStyle/>
        <a:p>
          <a:endParaRPr lang="el-GR"/>
        </a:p>
      </dgm:t>
    </dgm:pt>
    <dgm:pt modelId="{39E5F831-257B-43AB-8FF8-8A8DD711FCB9}" type="sibTrans" cxnId="{554C63FD-BAD7-4876-B8E8-F0CF57A352B0}">
      <dgm:prSet/>
      <dgm:spPr/>
      <dgm:t>
        <a:bodyPr/>
        <a:lstStyle/>
        <a:p>
          <a:endParaRPr lang="el-GR"/>
        </a:p>
      </dgm:t>
    </dgm:pt>
    <dgm:pt modelId="{FF9DCA85-784D-4DAF-88C4-A8B557AD34FC}">
      <dgm:prSet phldrT="[Κείμενο]"/>
      <dgm:spPr/>
      <dgm:t>
        <a:bodyPr/>
        <a:lstStyle/>
        <a:p>
          <a:r>
            <a:rPr lang="el-GR" dirty="0" smtClean="0"/>
            <a:t>Διάρκεια εργασίας</a:t>
          </a:r>
          <a:endParaRPr lang="el-GR" dirty="0"/>
        </a:p>
      </dgm:t>
    </dgm:pt>
    <dgm:pt modelId="{1B845E0B-7AE3-4342-BC0A-553AA9C71772}" type="parTrans" cxnId="{20A75BC1-F817-437E-A2F1-7CD1F51ADFC4}">
      <dgm:prSet/>
      <dgm:spPr/>
      <dgm:t>
        <a:bodyPr/>
        <a:lstStyle/>
        <a:p>
          <a:endParaRPr lang="el-GR"/>
        </a:p>
      </dgm:t>
    </dgm:pt>
    <dgm:pt modelId="{D26BBFAD-8DEA-474F-A038-4E0CFF53ED83}" type="sibTrans" cxnId="{20A75BC1-F817-437E-A2F1-7CD1F51ADFC4}">
      <dgm:prSet/>
      <dgm:spPr/>
      <dgm:t>
        <a:bodyPr/>
        <a:lstStyle/>
        <a:p>
          <a:endParaRPr lang="el-GR"/>
        </a:p>
      </dgm:t>
    </dgm:pt>
    <dgm:pt modelId="{6AC39631-8A8C-4752-A32E-DFB3058BC986}">
      <dgm:prSet phldrT="[Κείμενο]"/>
      <dgm:spPr/>
      <dgm:t>
        <a:bodyPr/>
        <a:lstStyle/>
        <a:p>
          <a:r>
            <a:rPr lang="el-GR" dirty="0" smtClean="0"/>
            <a:t>Μονιμότητα εργασίας</a:t>
          </a:r>
          <a:endParaRPr lang="el-GR" dirty="0"/>
        </a:p>
      </dgm:t>
    </dgm:pt>
    <dgm:pt modelId="{E4594CD4-01C8-4104-8097-EBF86500C628}" type="parTrans" cxnId="{BA8D63F5-4AF4-443B-9B85-92F176263AB4}">
      <dgm:prSet/>
      <dgm:spPr/>
      <dgm:t>
        <a:bodyPr/>
        <a:lstStyle/>
        <a:p>
          <a:endParaRPr lang="el-GR"/>
        </a:p>
      </dgm:t>
    </dgm:pt>
    <dgm:pt modelId="{318DE017-A020-4EA5-B27A-F941973083DC}" type="sibTrans" cxnId="{BA8D63F5-4AF4-443B-9B85-92F176263AB4}">
      <dgm:prSet/>
      <dgm:spPr/>
      <dgm:t>
        <a:bodyPr/>
        <a:lstStyle/>
        <a:p>
          <a:endParaRPr lang="el-GR"/>
        </a:p>
      </dgm:t>
    </dgm:pt>
    <dgm:pt modelId="{6B31BB5E-04D8-4086-80EE-D447909A5C72}">
      <dgm:prSet phldrT="[Κείμενο]"/>
      <dgm:spPr/>
      <dgm:t>
        <a:bodyPr/>
        <a:lstStyle/>
        <a:p>
          <a:r>
            <a:rPr lang="el-GR" dirty="0" smtClean="0"/>
            <a:t>Κοινωνικοοικονομικές ανακατατάξεις και τεχνολογικές εξελίξεις </a:t>
          </a:r>
          <a:endParaRPr lang="el-GR" dirty="0"/>
        </a:p>
      </dgm:t>
    </dgm:pt>
    <dgm:pt modelId="{E1C53BDA-B31A-4BEE-9773-D05ACF3FC220}" type="parTrans" cxnId="{8AF3936B-3E4B-48B0-84C9-A4BDA7122619}">
      <dgm:prSet/>
      <dgm:spPr/>
      <dgm:t>
        <a:bodyPr/>
        <a:lstStyle/>
        <a:p>
          <a:endParaRPr lang="el-GR"/>
        </a:p>
      </dgm:t>
    </dgm:pt>
    <dgm:pt modelId="{85FA0158-DC2C-4B51-B389-1F1BE44208FA}" type="sibTrans" cxnId="{8AF3936B-3E4B-48B0-84C9-A4BDA7122619}">
      <dgm:prSet/>
      <dgm:spPr/>
      <dgm:t>
        <a:bodyPr/>
        <a:lstStyle/>
        <a:p>
          <a:endParaRPr lang="el-GR"/>
        </a:p>
      </dgm:t>
    </dgm:pt>
    <dgm:pt modelId="{C83EF55C-0FB3-47AF-B120-476AD58D5FE4}">
      <dgm:prSet phldrT="[Κείμενο]"/>
      <dgm:spPr/>
      <dgm:t>
        <a:bodyPr/>
        <a:lstStyle/>
        <a:p>
          <a:endParaRPr lang="el-GR" dirty="0"/>
        </a:p>
      </dgm:t>
    </dgm:pt>
    <dgm:pt modelId="{B4506D40-FD82-460F-9D4E-2BAFB9F1BBE7}" type="parTrans" cxnId="{3B4BEF6C-20FE-47B7-B577-9FD14C6B599A}">
      <dgm:prSet/>
      <dgm:spPr/>
    </dgm:pt>
    <dgm:pt modelId="{90E15D0D-D0DA-4F88-BD95-33EBD944CA3F}" type="sibTrans" cxnId="{3B4BEF6C-20FE-47B7-B577-9FD14C6B599A}">
      <dgm:prSet/>
      <dgm:spPr/>
    </dgm:pt>
    <dgm:pt modelId="{C3EA3F6F-941D-4D0F-8947-A8F9544A748B}" type="pres">
      <dgm:prSet presAssocID="{4F9B4A01-66C0-41A3-AF00-819AD8BFE002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A408055-E011-4692-A015-439DD0566FAB}" type="pres">
      <dgm:prSet presAssocID="{4F9B4A01-66C0-41A3-AF00-819AD8BFE002}" presName="ellipse" presStyleLbl="trBgShp" presStyleIdx="0" presStyleCnt="1"/>
      <dgm:spPr/>
    </dgm:pt>
    <dgm:pt modelId="{1700A763-DDD5-4B7B-973E-CE4278899EE9}" type="pres">
      <dgm:prSet presAssocID="{4F9B4A01-66C0-41A3-AF00-819AD8BFE002}" presName="arrow1" presStyleLbl="fgShp" presStyleIdx="0" presStyleCnt="1"/>
      <dgm:spPr/>
    </dgm:pt>
    <dgm:pt modelId="{6169CDF9-117D-4BB8-86C6-AD367F7B6468}" type="pres">
      <dgm:prSet presAssocID="{4F9B4A01-66C0-41A3-AF00-819AD8BFE002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13CED79-55B6-4340-83D0-D8B430B00875}" type="pres">
      <dgm:prSet presAssocID="{FF9DCA85-784D-4DAF-88C4-A8B557AD34FC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AA56AB1-D445-4AF1-8969-1C3C6648C9EF}" type="pres">
      <dgm:prSet presAssocID="{6AC39631-8A8C-4752-A32E-DFB3058BC986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D2DCB2E-5CD5-4BB4-AE47-BC3745577494}" type="pres">
      <dgm:prSet presAssocID="{6B31BB5E-04D8-4086-80EE-D447909A5C72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F3E339E-E041-4984-A9D4-3A3F2482F9F6}" type="pres">
      <dgm:prSet presAssocID="{4F9B4A01-66C0-41A3-AF00-819AD8BFE002}" presName="funnel" presStyleLbl="trAlignAcc1" presStyleIdx="0" presStyleCnt="1"/>
      <dgm:spPr/>
    </dgm:pt>
  </dgm:ptLst>
  <dgm:cxnLst>
    <dgm:cxn modelId="{BA8D63F5-4AF4-443B-9B85-92F176263AB4}" srcId="{4F9B4A01-66C0-41A3-AF00-819AD8BFE002}" destId="{6AC39631-8A8C-4752-A32E-DFB3058BC986}" srcOrd="2" destOrd="0" parTransId="{E4594CD4-01C8-4104-8097-EBF86500C628}" sibTransId="{318DE017-A020-4EA5-B27A-F941973083DC}"/>
    <dgm:cxn modelId="{75B781ED-F8A1-4CD9-987E-2A02FF9882C0}" type="presOf" srcId="{6AC39631-8A8C-4752-A32E-DFB3058BC986}" destId="{A13CED79-55B6-4340-83D0-D8B430B00875}" srcOrd="0" destOrd="0" presId="urn:microsoft.com/office/officeart/2005/8/layout/funnel1"/>
    <dgm:cxn modelId="{4C60BCB4-7E86-4D65-AA6C-D6CBD59F19AD}" type="presOf" srcId="{4F9B4A01-66C0-41A3-AF00-819AD8BFE002}" destId="{C3EA3F6F-941D-4D0F-8947-A8F9544A748B}" srcOrd="0" destOrd="0" presId="urn:microsoft.com/office/officeart/2005/8/layout/funnel1"/>
    <dgm:cxn modelId="{20A75BC1-F817-437E-A2F1-7CD1F51ADFC4}" srcId="{4F9B4A01-66C0-41A3-AF00-819AD8BFE002}" destId="{FF9DCA85-784D-4DAF-88C4-A8B557AD34FC}" srcOrd="1" destOrd="0" parTransId="{1B845E0B-7AE3-4342-BC0A-553AA9C71772}" sibTransId="{D26BBFAD-8DEA-474F-A038-4E0CFF53ED83}"/>
    <dgm:cxn modelId="{554C63FD-BAD7-4876-B8E8-F0CF57A352B0}" srcId="{4F9B4A01-66C0-41A3-AF00-819AD8BFE002}" destId="{3CA3FDBC-AA03-4819-8A33-BF31B0A4274E}" srcOrd="0" destOrd="0" parTransId="{5E229862-1115-40D8-8772-B13007217E7F}" sibTransId="{39E5F831-257B-43AB-8FF8-8A8DD711FCB9}"/>
    <dgm:cxn modelId="{3B4BEF6C-20FE-47B7-B577-9FD14C6B599A}" srcId="{4F9B4A01-66C0-41A3-AF00-819AD8BFE002}" destId="{C83EF55C-0FB3-47AF-B120-476AD58D5FE4}" srcOrd="4" destOrd="0" parTransId="{B4506D40-FD82-460F-9D4E-2BAFB9F1BBE7}" sibTransId="{90E15D0D-D0DA-4F88-BD95-33EBD944CA3F}"/>
    <dgm:cxn modelId="{59DAA4C0-F76F-475A-8DB0-5B5740B66C25}" type="presOf" srcId="{6B31BB5E-04D8-4086-80EE-D447909A5C72}" destId="{6169CDF9-117D-4BB8-86C6-AD367F7B6468}" srcOrd="0" destOrd="0" presId="urn:microsoft.com/office/officeart/2005/8/layout/funnel1"/>
    <dgm:cxn modelId="{47F6935B-4407-44F4-843B-A01ECFF161AA}" type="presOf" srcId="{3CA3FDBC-AA03-4819-8A33-BF31B0A4274E}" destId="{6D2DCB2E-5CD5-4BB4-AE47-BC3745577494}" srcOrd="0" destOrd="0" presId="urn:microsoft.com/office/officeart/2005/8/layout/funnel1"/>
    <dgm:cxn modelId="{8AF3936B-3E4B-48B0-84C9-A4BDA7122619}" srcId="{4F9B4A01-66C0-41A3-AF00-819AD8BFE002}" destId="{6B31BB5E-04D8-4086-80EE-D447909A5C72}" srcOrd="3" destOrd="0" parTransId="{E1C53BDA-B31A-4BEE-9773-D05ACF3FC220}" sibTransId="{85FA0158-DC2C-4B51-B389-1F1BE44208FA}"/>
    <dgm:cxn modelId="{70A76194-8144-4F09-97E0-B991340D339D}" type="presOf" srcId="{FF9DCA85-784D-4DAF-88C4-A8B557AD34FC}" destId="{DAA56AB1-D445-4AF1-8969-1C3C6648C9EF}" srcOrd="0" destOrd="0" presId="urn:microsoft.com/office/officeart/2005/8/layout/funnel1"/>
    <dgm:cxn modelId="{5D016C30-0186-41F9-95CF-59A12FE9C633}" type="presParOf" srcId="{C3EA3F6F-941D-4D0F-8947-A8F9544A748B}" destId="{7A408055-E011-4692-A015-439DD0566FAB}" srcOrd="0" destOrd="0" presId="urn:microsoft.com/office/officeart/2005/8/layout/funnel1"/>
    <dgm:cxn modelId="{6D30FCDE-90D2-425C-ACF8-FACF3D5ABEDC}" type="presParOf" srcId="{C3EA3F6F-941D-4D0F-8947-A8F9544A748B}" destId="{1700A763-DDD5-4B7B-973E-CE4278899EE9}" srcOrd="1" destOrd="0" presId="urn:microsoft.com/office/officeart/2005/8/layout/funnel1"/>
    <dgm:cxn modelId="{3B0A0D6F-0F1A-46C0-B8FB-7B9D41E254D1}" type="presParOf" srcId="{C3EA3F6F-941D-4D0F-8947-A8F9544A748B}" destId="{6169CDF9-117D-4BB8-86C6-AD367F7B6468}" srcOrd="2" destOrd="0" presId="urn:microsoft.com/office/officeart/2005/8/layout/funnel1"/>
    <dgm:cxn modelId="{520DE9FD-8A60-45F6-BA16-C65AC765CF65}" type="presParOf" srcId="{C3EA3F6F-941D-4D0F-8947-A8F9544A748B}" destId="{A13CED79-55B6-4340-83D0-D8B430B00875}" srcOrd="3" destOrd="0" presId="urn:microsoft.com/office/officeart/2005/8/layout/funnel1"/>
    <dgm:cxn modelId="{5CF47830-4E88-467F-BFA1-8A67F6DD93C9}" type="presParOf" srcId="{C3EA3F6F-941D-4D0F-8947-A8F9544A748B}" destId="{DAA56AB1-D445-4AF1-8969-1C3C6648C9EF}" srcOrd="4" destOrd="0" presId="urn:microsoft.com/office/officeart/2005/8/layout/funnel1"/>
    <dgm:cxn modelId="{03073390-3D21-4D05-9C39-E65FDFA8CB95}" type="presParOf" srcId="{C3EA3F6F-941D-4D0F-8947-A8F9544A748B}" destId="{6D2DCB2E-5CD5-4BB4-AE47-BC3745577494}" srcOrd="5" destOrd="0" presId="urn:microsoft.com/office/officeart/2005/8/layout/funnel1"/>
    <dgm:cxn modelId="{A3663EFA-A7EC-418E-9BF7-7CFBD909512A}" type="presParOf" srcId="{C3EA3F6F-941D-4D0F-8947-A8F9544A748B}" destId="{4F3E339E-E041-4984-A9D4-3A3F2482F9F6}" srcOrd="6" destOrd="0" presId="urn:microsoft.com/office/officeart/2005/8/layout/funnel1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3CFDA1C-EE30-45A3-ADB9-28F42FA1CCC6}" type="doc">
      <dgm:prSet loTypeId="urn:microsoft.com/office/officeart/2005/8/layout/arrow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2FA23A35-FAB8-4A0B-BFED-0622CE60E4CE}">
      <dgm:prSet phldrT="[Κείμενο]"/>
      <dgm:spPr/>
      <dgm:t>
        <a:bodyPr/>
        <a:lstStyle/>
        <a:p>
          <a:r>
            <a:rPr lang="el-GR" dirty="0" smtClean="0"/>
            <a:t>Αντίθετα αποτελέσματα μελετών</a:t>
          </a:r>
          <a:endParaRPr lang="el-GR" dirty="0"/>
        </a:p>
      </dgm:t>
    </dgm:pt>
    <dgm:pt modelId="{C0E00081-87C6-4FB3-924D-5B7B52F66E8E}" type="parTrans" cxnId="{8AA2DAC3-74D5-43C7-B3F1-D54676104BF7}">
      <dgm:prSet/>
      <dgm:spPr/>
      <dgm:t>
        <a:bodyPr/>
        <a:lstStyle/>
        <a:p>
          <a:endParaRPr lang="el-GR"/>
        </a:p>
      </dgm:t>
    </dgm:pt>
    <dgm:pt modelId="{90D2A67C-D71D-48D4-B589-B9160F1B471B}" type="sibTrans" cxnId="{8AA2DAC3-74D5-43C7-B3F1-D54676104BF7}">
      <dgm:prSet/>
      <dgm:spPr/>
      <dgm:t>
        <a:bodyPr/>
        <a:lstStyle/>
        <a:p>
          <a:endParaRPr lang="el-GR"/>
        </a:p>
      </dgm:t>
    </dgm:pt>
    <dgm:pt modelId="{89B74B8C-9CAB-4FB3-8BC8-82F3DE310AD6}">
      <dgm:prSet phldrT="[Κείμενο]"/>
      <dgm:spPr/>
      <dgm:t>
        <a:bodyPr/>
        <a:lstStyle/>
        <a:p>
          <a:r>
            <a:rPr lang="el-GR" dirty="0" smtClean="0"/>
            <a:t>Ελλάδα</a:t>
          </a:r>
          <a:endParaRPr lang="el-GR" dirty="0"/>
        </a:p>
      </dgm:t>
    </dgm:pt>
    <dgm:pt modelId="{BFB76EED-C237-4DF6-B9C8-9780632A5F82}" type="parTrans" cxnId="{534C592B-1F22-4901-94A9-758EAFC63B5E}">
      <dgm:prSet/>
      <dgm:spPr/>
      <dgm:t>
        <a:bodyPr/>
        <a:lstStyle/>
        <a:p>
          <a:endParaRPr lang="el-GR"/>
        </a:p>
      </dgm:t>
    </dgm:pt>
    <dgm:pt modelId="{D79CFEE7-CF23-4E39-8441-304DA65CE86F}" type="sibTrans" cxnId="{534C592B-1F22-4901-94A9-758EAFC63B5E}">
      <dgm:prSet/>
      <dgm:spPr/>
      <dgm:t>
        <a:bodyPr/>
        <a:lstStyle/>
        <a:p>
          <a:endParaRPr lang="el-GR"/>
        </a:p>
      </dgm:t>
    </dgm:pt>
    <dgm:pt modelId="{611D4E65-DE69-4375-A700-AC0607FBD480}" type="pres">
      <dgm:prSet presAssocID="{93CFDA1C-EE30-45A3-ADB9-28F42FA1CCC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83B8340-B58C-456C-BFEF-2BECA1E0C489}" type="pres">
      <dgm:prSet presAssocID="{2FA23A35-FAB8-4A0B-BFED-0622CE60E4CE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A167C75-2FC6-41AA-8EAB-649268D90E12}" type="pres">
      <dgm:prSet presAssocID="{89B74B8C-9CAB-4FB3-8BC8-82F3DE310AD6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AA2DAC3-74D5-43C7-B3F1-D54676104BF7}" srcId="{93CFDA1C-EE30-45A3-ADB9-28F42FA1CCC6}" destId="{2FA23A35-FAB8-4A0B-BFED-0622CE60E4CE}" srcOrd="0" destOrd="0" parTransId="{C0E00081-87C6-4FB3-924D-5B7B52F66E8E}" sibTransId="{90D2A67C-D71D-48D4-B589-B9160F1B471B}"/>
    <dgm:cxn modelId="{C406A3DD-5DB7-43D2-BDE8-CA2269679A8A}" type="presOf" srcId="{93CFDA1C-EE30-45A3-ADB9-28F42FA1CCC6}" destId="{611D4E65-DE69-4375-A700-AC0607FBD480}" srcOrd="0" destOrd="0" presId="urn:microsoft.com/office/officeart/2005/8/layout/arrow1"/>
    <dgm:cxn modelId="{3204CAFB-E39F-49E3-A0D8-8008BBD08590}" type="presOf" srcId="{89B74B8C-9CAB-4FB3-8BC8-82F3DE310AD6}" destId="{0A167C75-2FC6-41AA-8EAB-649268D90E12}" srcOrd="0" destOrd="0" presId="urn:microsoft.com/office/officeart/2005/8/layout/arrow1"/>
    <dgm:cxn modelId="{534C592B-1F22-4901-94A9-758EAFC63B5E}" srcId="{93CFDA1C-EE30-45A3-ADB9-28F42FA1CCC6}" destId="{89B74B8C-9CAB-4FB3-8BC8-82F3DE310AD6}" srcOrd="1" destOrd="0" parTransId="{BFB76EED-C237-4DF6-B9C8-9780632A5F82}" sibTransId="{D79CFEE7-CF23-4E39-8441-304DA65CE86F}"/>
    <dgm:cxn modelId="{A0012DCC-1DC9-4EEB-8C8C-69762CA313A2}" type="presOf" srcId="{2FA23A35-FAB8-4A0B-BFED-0622CE60E4CE}" destId="{B83B8340-B58C-456C-BFEF-2BECA1E0C489}" srcOrd="0" destOrd="0" presId="urn:microsoft.com/office/officeart/2005/8/layout/arrow1"/>
    <dgm:cxn modelId="{3B5B1474-6425-43B8-BD50-23FACB14177E}" type="presParOf" srcId="{611D4E65-DE69-4375-A700-AC0607FBD480}" destId="{B83B8340-B58C-456C-BFEF-2BECA1E0C489}" srcOrd="0" destOrd="0" presId="urn:microsoft.com/office/officeart/2005/8/layout/arrow1"/>
    <dgm:cxn modelId="{A3BDDA43-9805-4ED0-9DD1-6C67E45D1E6B}" type="presParOf" srcId="{611D4E65-DE69-4375-A700-AC0607FBD480}" destId="{0A167C75-2FC6-41AA-8EAB-649268D90E12}" srcOrd="1" destOrd="0" presId="urn:microsoft.com/office/officeart/2005/8/layout/arrow1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9F3CC5C-534A-42C0-8A49-CE278A576302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04DE646A-C65A-488C-A9B3-ABDE5B8D2E54}">
      <dgm:prSet phldrT="[Κείμενο]"/>
      <dgm:spPr/>
      <dgm:t>
        <a:bodyPr/>
        <a:lstStyle/>
        <a:p>
          <a:r>
            <a:rPr lang="el-GR" dirty="0" smtClean="0"/>
            <a:t>Ελλάδα</a:t>
          </a:r>
          <a:endParaRPr lang="el-GR" dirty="0"/>
        </a:p>
      </dgm:t>
    </dgm:pt>
    <dgm:pt modelId="{593BA848-C7EA-44F5-989E-8DB38D42302E}" type="parTrans" cxnId="{ED7E007E-5AF4-4794-BE86-86EECFC902A0}">
      <dgm:prSet/>
      <dgm:spPr/>
      <dgm:t>
        <a:bodyPr/>
        <a:lstStyle/>
        <a:p>
          <a:endParaRPr lang="el-GR"/>
        </a:p>
      </dgm:t>
    </dgm:pt>
    <dgm:pt modelId="{0F4B2187-1164-41AF-8CE9-C4329236B4F3}" type="sibTrans" cxnId="{ED7E007E-5AF4-4794-BE86-86EECFC902A0}">
      <dgm:prSet/>
      <dgm:spPr/>
      <dgm:t>
        <a:bodyPr/>
        <a:lstStyle/>
        <a:p>
          <a:endParaRPr lang="el-GR"/>
        </a:p>
      </dgm:t>
    </dgm:pt>
    <dgm:pt modelId="{DD621122-DF60-4387-84CC-A5F55189CD67}">
      <dgm:prSet phldrT="[Κείμενο]"/>
      <dgm:spPr/>
      <dgm:t>
        <a:bodyPr/>
        <a:lstStyle/>
        <a:p>
          <a:r>
            <a:rPr lang="el-GR" dirty="0" smtClean="0"/>
            <a:t>Ποσοστό ανεργίας ατόμων με χαμηλού επιπέδου  προσόντα είναι μικρότερο κατά 0,8 φορές  σε σχέση με το ποσοστό ανεργίας ατόμων με υψηλού επιπέδου προσόντα και εκπαίδευση</a:t>
          </a:r>
          <a:endParaRPr lang="el-GR" dirty="0"/>
        </a:p>
      </dgm:t>
    </dgm:pt>
    <dgm:pt modelId="{D0D78557-1CC4-4857-9302-5FB0D5B3422C}" type="parTrans" cxnId="{0CDA1B8D-D43B-493E-ABE1-8A31B4B3DE0E}">
      <dgm:prSet/>
      <dgm:spPr/>
      <dgm:t>
        <a:bodyPr/>
        <a:lstStyle/>
        <a:p>
          <a:endParaRPr lang="el-GR"/>
        </a:p>
      </dgm:t>
    </dgm:pt>
    <dgm:pt modelId="{303913D2-890A-4F4B-AF0E-044252958FA8}" type="sibTrans" cxnId="{0CDA1B8D-D43B-493E-ABE1-8A31B4B3DE0E}">
      <dgm:prSet/>
      <dgm:spPr/>
      <dgm:t>
        <a:bodyPr/>
        <a:lstStyle/>
        <a:p>
          <a:endParaRPr lang="el-GR"/>
        </a:p>
      </dgm:t>
    </dgm:pt>
    <dgm:pt modelId="{D2EA0BFA-F48F-484A-A9DA-B987E6870910}">
      <dgm:prSet phldrT="[Κείμενο]" phldr="1"/>
      <dgm:spPr/>
      <dgm:t>
        <a:bodyPr/>
        <a:lstStyle/>
        <a:p>
          <a:endParaRPr lang="el-GR"/>
        </a:p>
      </dgm:t>
    </dgm:pt>
    <dgm:pt modelId="{A3431B82-AF4F-4A3E-9BF1-D8E28206438C}" type="parTrans" cxnId="{706C7F29-168B-4FE4-B359-41F3A42E79E8}">
      <dgm:prSet/>
      <dgm:spPr/>
      <dgm:t>
        <a:bodyPr/>
        <a:lstStyle/>
        <a:p>
          <a:endParaRPr lang="el-GR"/>
        </a:p>
      </dgm:t>
    </dgm:pt>
    <dgm:pt modelId="{1DA23C66-D260-4A95-8098-5195C934B108}" type="sibTrans" cxnId="{706C7F29-168B-4FE4-B359-41F3A42E79E8}">
      <dgm:prSet/>
      <dgm:spPr/>
      <dgm:t>
        <a:bodyPr/>
        <a:lstStyle/>
        <a:p>
          <a:endParaRPr lang="el-GR"/>
        </a:p>
      </dgm:t>
    </dgm:pt>
    <dgm:pt modelId="{6A680DA5-BF98-4376-838B-E95F308A61DD}" type="pres">
      <dgm:prSet presAssocID="{E9F3CC5C-534A-42C0-8A49-CE278A57630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F394E18-2F07-42D4-9DD2-845699F86962}" type="pres">
      <dgm:prSet presAssocID="{04DE646A-C65A-488C-A9B3-ABDE5B8D2E54}" presName="comp" presStyleCnt="0"/>
      <dgm:spPr/>
    </dgm:pt>
    <dgm:pt modelId="{6D15653C-5376-478E-B972-54994B439999}" type="pres">
      <dgm:prSet presAssocID="{04DE646A-C65A-488C-A9B3-ABDE5B8D2E54}" presName="box" presStyleLbl="node1" presStyleIdx="0" presStyleCnt="1"/>
      <dgm:spPr/>
      <dgm:t>
        <a:bodyPr/>
        <a:lstStyle/>
        <a:p>
          <a:endParaRPr lang="el-GR"/>
        </a:p>
      </dgm:t>
    </dgm:pt>
    <dgm:pt modelId="{C068F76A-779E-4376-9F6C-44F90B33BAB7}" type="pres">
      <dgm:prSet presAssocID="{04DE646A-C65A-488C-A9B3-ABDE5B8D2E54}" presName="img" presStyleLbl="fgImgPlace1" presStyleIdx="0" presStyleCnt="1" custScaleX="11363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A4F1F2F-91D1-4C9E-94FC-DD942030EE13}" type="pres">
      <dgm:prSet presAssocID="{04DE646A-C65A-488C-A9B3-ABDE5B8D2E5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D7E007E-5AF4-4794-BE86-86EECFC902A0}" srcId="{E9F3CC5C-534A-42C0-8A49-CE278A576302}" destId="{04DE646A-C65A-488C-A9B3-ABDE5B8D2E54}" srcOrd="0" destOrd="0" parTransId="{593BA848-C7EA-44F5-989E-8DB38D42302E}" sibTransId="{0F4B2187-1164-41AF-8CE9-C4329236B4F3}"/>
    <dgm:cxn modelId="{0CDA1B8D-D43B-493E-ABE1-8A31B4B3DE0E}" srcId="{04DE646A-C65A-488C-A9B3-ABDE5B8D2E54}" destId="{DD621122-DF60-4387-84CC-A5F55189CD67}" srcOrd="0" destOrd="0" parTransId="{D0D78557-1CC4-4857-9302-5FB0D5B3422C}" sibTransId="{303913D2-890A-4F4B-AF0E-044252958FA8}"/>
    <dgm:cxn modelId="{706C7F29-168B-4FE4-B359-41F3A42E79E8}" srcId="{04DE646A-C65A-488C-A9B3-ABDE5B8D2E54}" destId="{D2EA0BFA-F48F-484A-A9DA-B987E6870910}" srcOrd="1" destOrd="0" parTransId="{A3431B82-AF4F-4A3E-9BF1-D8E28206438C}" sibTransId="{1DA23C66-D260-4A95-8098-5195C934B108}"/>
    <dgm:cxn modelId="{82E5F0C6-4E21-4249-A508-5D75E554F55D}" type="presOf" srcId="{E9F3CC5C-534A-42C0-8A49-CE278A576302}" destId="{6A680DA5-BF98-4376-838B-E95F308A61DD}" srcOrd="0" destOrd="0" presId="urn:microsoft.com/office/officeart/2005/8/layout/vList4"/>
    <dgm:cxn modelId="{6F23EDC0-5976-4B83-9522-A4ADF1851AA6}" type="presOf" srcId="{D2EA0BFA-F48F-484A-A9DA-B987E6870910}" destId="{FA4F1F2F-91D1-4C9E-94FC-DD942030EE13}" srcOrd="1" destOrd="2" presId="urn:microsoft.com/office/officeart/2005/8/layout/vList4"/>
    <dgm:cxn modelId="{C0FE1A8C-B80D-4501-B2E8-5FEEEC738E94}" type="presOf" srcId="{04DE646A-C65A-488C-A9B3-ABDE5B8D2E54}" destId="{6D15653C-5376-478E-B972-54994B439999}" srcOrd="0" destOrd="0" presId="urn:microsoft.com/office/officeart/2005/8/layout/vList4"/>
    <dgm:cxn modelId="{705D1F6E-1CD6-4888-AECF-9DE73448043E}" type="presOf" srcId="{D2EA0BFA-F48F-484A-A9DA-B987E6870910}" destId="{6D15653C-5376-478E-B972-54994B439999}" srcOrd="0" destOrd="2" presId="urn:microsoft.com/office/officeart/2005/8/layout/vList4"/>
    <dgm:cxn modelId="{D421594C-B4A7-42C8-BB9A-624D5CEAEAA9}" type="presOf" srcId="{DD621122-DF60-4387-84CC-A5F55189CD67}" destId="{6D15653C-5376-478E-B972-54994B439999}" srcOrd="0" destOrd="1" presId="urn:microsoft.com/office/officeart/2005/8/layout/vList4"/>
    <dgm:cxn modelId="{CAB017FA-9489-4C9A-9D6D-CC41F2909793}" type="presOf" srcId="{04DE646A-C65A-488C-A9B3-ABDE5B8D2E54}" destId="{FA4F1F2F-91D1-4C9E-94FC-DD942030EE13}" srcOrd="1" destOrd="0" presId="urn:microsoft.com/office/officeart/2005/8/layout/vList4"/>
    <dgm:cxn modelId="{ED2AB2A1-5DCE-4C05-805C-6C9DDDA3C108}" type="presOf" srcId="{DD621122-DF60-4387-84CC-A5F55189CD67}" destId="{FA4F1F2F-91D1-4C9E-94FC-DD942030EE13}" srcOrd="1" destOrd="1" presId="urn:microsoft.com/office/officeart/2005/8/layout/vList4"/>
    <dgm:cxn modelId="{861F5783-5B1F-447E-B1D5-5CAF1D387245}" type="presParOf" srcId="{6A680DA5-BF98-4376-838B-E95F308A61DD}" destId="{3F394E18-2F07-42D4-9DD2-845699F86962}" srcOrd="0" destOrd="0" presId="urn:microsoft.com/office/officeart/2005/8/layout/vList4"/>
    <dgm:cxn modelId="{08AE8030-461C-4942-A2C8-0386A37236BE}" type="presParOf" srcId="{3F394E18-2F07-42D4-9DD2-845699F86962}" destId="{6D15653C-5376-478E-B972-54994B439999}" srcOrd="0" destOrd="0" presId="urn:microsoft.com/office/officeart/2005/8/layout/vList4"/>
    <dgm:cxn modelId="{F4BB30C7-5E4C-4D1D-8CD5-916D1D300677}" type="presParOf" srcId="{3F394E18-2F07-42D4-9DD2-845699F86962}" destId="{C068F76A-779E-4376-9F6C-44F90B33BAB7}" srcOrd="1" destOrd="0" presId="urn:microsoft.com/office/officeart/2005/8/layout/vList4"/>
    <dgm:cxn modelId="{AE1289A4-8997-4F6D-B97C-053624A46637}" type="presParOf" srcId="{3F394E18-2F07-42D4-9DD2-845699F86962}" destId="{FA4F1F2F-91D1-4C9E-94FC-DD942030EE13}" srcOrd="2" destOrd="0" presId="urn:microsoft.com/office/officeart/2005/8/layout/vList4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7457E53-2E76-4AC4-B25F-96740F532481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</dgm:pt>
    <dgm:pt modelId="{A52FFDD5-A277-41D9-823F-5E0EB4AC8AC3}">
      <dgm:prSet phldrT="[Κείμενο]"/>
      <dgm:spPr/>
      <dgm:t>
        <a:bodyPr/>
        <a:lstStyle/>
        <a:p>
          <a:r>
            <a:rPr lang="el-GR" dirty="0" smtClean="0"/>
            <a:t>Το ελληνικό εργασιακό περιβάλλον</a:t>
          </a:r>
          <a:endParaRPr lang="el-GR" dirty="0"/>
        </a:p>
      </dgm:t>
    </dgm:pt>
    <dgm:pt modelId="{410B2485-E0D3-4F1C-B83B-A5D5685BF1F1}" type="parTrans" cxnId="{85A1AE3A-4DFE-4957-ACF8-FCCC38C81E0C}">
      <dgm:prSet/>
      <dgm:spPr/>
      <dgm:t>
        <a:bodyPr/>
        <a:lstStyle/>
        <a:p>
          <a:endParaRPr lang="el-GR"/>
        </a:p>
      </dgm:t>
    </dgm:pt>
    <dgm:pt modelId="{040F1646-043A-456F-9EA8-36C7A6059A0E}" type="sibTrans" cxnId="{85A1AE3A-4DFE-4957-ACF8-FCCC38C81E0C}">
      <dgm:prSet/>
      <dgm:spPr/>
      <dgm:t>
        <a:bodyPr/>
        <a:lstStyle/>
        <a:p>
          <a:endParaRPr lang="el-GR"/>
        </a:p>
      </dgm:t>
    </dgm:pt>
    <dgm:pt modelId="{5910A5D6-6002-483E-B4FF-97128AC32202}">
      <dgm:prSet phldrT="[Κείμενο]"/>
      <dgm:spPr/>
      <dgm:t>
        <a:bodyPr/>
        <a:lstStyle/>
        <a:p>
          <a:r>
            <a:rPr lang="el-GR" dirty="0" smtClean="0"/>
            <a:t>Χαμηλού επιπέδου</a:t>
          </a:r>
          <a:endParaRPr lang="el-GR" dirty="0"/>
        </a:p>
      </dgm:t>
    </dgm:pt>
    <dgm:pt modelId="{47D07DC3-6D23-4500-8A0F-B0F594F7D93F}" type="parTrans" cxnId="{A9878620-0D52-4E6B-AB16-211F56EDD87E}">
      <dgm:prSet/>
      <dgm:spPr/>
      <dgm:t>
        <a:bodyPr/>
        <a:lstStyle/>
        <a:p>
          <a:endParaRPr lang="el-GR"/>
        </a:p>
      </dgm:t>
    </dgm:pt>
    <dgm:pt modelId="{599BD10E-A67C-41CF-80F7-F6E55922263F}" type="sibTrans" cxnId="{A9878620-0D52-4E6B-AB16-211F56EDD87E}">
      <dgm:prSet/>
      <dgm:spPr/>
      <dgm:t>
        <a:bodyPr/>
        <a:lstStyle/>
        <a:p>
          <a:endParaRPr lang="el-GR"/>
        </a:p>
      </dgm:t>
    </dgm:pt>
    <dgm:pt modelId="{7CC6244C-1A5C-4DCA-BE93-2D9D9962F3F6}">
      <dgm:prSet phldrT="[Κείμενο]"/>
      <dgm:spPr/>
      <dgm:t>
        <a:bodyPr/>
        <a:lstStyle/>
        <a:p>
          <a:r>
            <a:rPr lang="el-GR" dirty="0" smtClean="0"/>
            <a:t>Χαμηλής ανταγωνιστικότητας</a:t>
          </a:r>
          <a:endParaRPr lang="el-GR" dirty="0"/>
        </a:p>
      </dgm:t>
    </dgm:pt>
    <dgm:pt modelId="{473402D2-5056-4D73-9B61-5546FF865F38}" type="parTrans" cxnId="{7CC604E8-9D4E-4047-82EE-4B5B410352E1}">
      <dgm:prSet/>
      <dgm:spPr/>
      <dgm:t>
        <a:bodyPr/>
        <a:lstStyle/>
        <a:p>
          <a:endParaRPr lang="el-GR"/>
        </a:p>
      </dgm:t>
    </dgm:pt>
    <dgm:pt modelId="{33AD424E-3118-4C97-8A09-C7B63CEB4BBB}" type="sibTrans" cxnId="{7CC604E8-9D4E-4047-82EE-4B5B410352E1}">
      <dgm:prSet/>
      <dgm:spPr/>
      <dgm:t>
        <a:bodyPr/>
        <a:lstStyle/>
        <a:p>
          <a:endParaRPr lang="el-GR"/>
        </a:p>
      </dgm:t>
    </dgm:pt>
    <dgm:pt modelId="{0A7599CB-5BC6-49F2-B24E-7EC2A61FB962}" type="pres">
      <dgm:prSet presAssocID="{A7457E53-2E76-4AC4-B25F-96740F532481}" presName="linearFlow" presStyleCnt="0">
        <dgm:presLayoutVars>
          <dgm:resizeHandles val="exact"/>
        </dgm:presLayoutVars>
      </dgm:prSet>
      <dgm:spPr/>
    </dgm:pt>
    <dgm:pt modelId="{9DA0D227-EA95-404A-ACC9-E7302870FA04}" type="pres">
      <dgm:prSet presAssocID="{A52FFDD5-A277-41D9-823F-5E0EB4AC8AC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9CFDCB1-A1E4-4D79-BDAD-DD66BC1F2A77}" type="pres">
      <dgm:prSet presAssocID="{040F1646-043A-456F-9EA8-36C7A6059A0E}" presName="sibTrans" presStyleLbl="sibTrans2D1" presStyleIdx="0" presStyleCnt="2"/>
      <dgm:spPr/>
      <dgm:t>
        <a:bodyPr/>
        <a:lstStyle/>
        <a:p>
          <a:endParaRPr lang="el-GR"/>
        </a:p>
      </dgm:t>
    </dgm:pt>
    <dgm:pt modelId="{B7334E99-E395-42DB-94EF-C4B58E30B039}" type="pres">
      <dgm:prSet presAssocID="{040F1646-043A-456F-9EA8-36C7A6059A0E}" presName="connectorText" presStyleLbl="sibTrans2D1" presStyleIdx="0" presStyleCnt="2"/>
      <dgm:spPr/>
      <dgm:t>
        <a:bodyPr/>
        <a:lstStyle/>
        <a:p>
          <a:endParaRPr lang="el-GR"/>
        </a:p>
      </dgm:t>
    </dgm:pt>
    <dgm:pt modelId="{B254A846-7E83-4B76-BA3B-CC5A40FA8B64}" type="pres">
      <dgm:prSet presAssocID="{5910A5D6-6002-483E-B4FF-97128AC3220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73D7FA9-8D69-4FE4-B3FE-5CCE83481ED8}" type="pres">
      <dgm:prSet presAssocID="{599BD10E-A67C-41CF-80F7-F6E55922263F}" presName="sibTrans" presStyleLbl="sibTrans2D1" presStyleIdx="1" presStyleCnt="2"/>
      <dgm:spPr/>
      <dgm:t>
        <a:bodyPr/>
        <a:lstStyle/>
        <a:p>
          <a:endParaRPr lang="el-GR"/>
        </a:p>
      </dgm:t>
    </dgm:pt>
    <dgm:pt modelId="{A5921E6D-2CB3-4476-85AD-764FB933287C}" type="pres">
      <dgm:prSet presAssocID="{599BD10E-A67C-41CF-80F7-F6E55922263F}" presName="connectorText" presStyleLbl="sibTrans2D1" presStyleIdx="1" presStyleCnt="2"/>
      <dgm:spPr/>
      <dgm:t>
        <a:bodyPr/>
        <a:lstStyle/>
        <a:p>
          <a:endParaRPr lang="el-GR"/>
        </a:p>
      </dgm:t>
    </dgm:pt>
    <dgm:pt modelId="{9E7380EC-BC6C-42ED-BE4C-23EF3100FF4D}" type="pres">
      <dgm:prSet presAssocID="{7CC6244C-1A5C-4DCA-BE93-2D9D9962F3F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9878620-0D52-4E6B-AB16-211F56EDD87E}" srcId="{A7457E53-2E76-4AC4-B25F-96740F532481}" destId="{5910A5D6-6002-483E-B4FF-97128AC32202}" srcOrd="1" destOrd="0" parTransId="{47D07DC3-6D23-4500-8A0F-B0F594F7D93F}" sibTransId="{599BD10E-A67C-41CF-80F7-F6E55922263F}"/>
    <dgm:cxn modelId="{85A1AE3A-4DFE-4957-ACF8-FCCC38C81E0C}" srcId="{A7457E53-2E76-4AC4-B25F-96740F532481}" destId="{A52FFDD5-A277-41D9-823F-5E0EB4AC8AC3}" srcOrd="0" destOrd="0" parTransId="{410B2485-E0D3-4F1C-B83B-A5D5685BF1F1}" sibTransId="{040F1646-043A-456F-9EA8-36C7A6059A0E}"/>
    <dgm:cxn modelId="{543C679E-66B0-40C9-B64D-44BF1C51B242}" type="presOf" srcId="{7CC6244C-1A5C-4DCA-BE93-2D9D9962F3F6}" destId="{9E7380EC-BC6C-42ED-BE4C-23EF3100FF4D}" srcOrd="0" destOrd="0" presId="urn:microsoft.com/office/officeart/2005/8/layout/process2"/>
    <dgm:cxn modelId="{ADA9F44F-F3C8-443F-8F89-8AC10DB058ED}" type="presOf" srcId="{599BD10E-A67C-41CF-80F7-F6E55922263F}" destId="{A5921E6D-2CB3-4476-85AD-764FB933287C}" srcOrd="1" destOrd="0" presId="urn:microsoft.com/office/officeart/2005/8/layout/process2"/>
    <dgm:cxn modelId="{1DB8374B-8AA5-4F02-8797-B6027B3D6FD3}" type="presOf" srcId="{A52FFDD5-A277-41D9-823F-5E0EB4AC8AC3}" destId="{9DA0D227-EA95-404A-ACC9-E7302870FA04}" srcOrd="0" destOrd="0" presId="urn:microsoft.com/office/officeart/2005/8/layout/process2"/>
    <dgm:cxn modelId="{7CC604E8-9D4E-4047-82EE-4B5B410352E1}" srcId="{A7457E53-2E76-4AC4-B25F-96740F532481}" destId="{7CC6244C-1A5C-4DCA-BE93-2D9D9962F3F6}" srcOrd="2" destOrd="0" parTransId="{473402D2-5056-4D73-9B61-5546FF865F38}" sibTransId="{33AD424E-3118-4C97-8A09-C7B63CEB4BBB}"/>
    <dgm:cxn modelId="{E3035851-B362-4E31-9CE4-2AEA7C22BF97}" type="presOf" srcId="{040F1646-043A-456F-9EA8-36C7A6059A0E}" destId="{B9CFDCB1-A1E4-4D79-BDAD-DD66BC1F2A77}" srcOrd="0" destOrd="0" presId="urn:microsoft.com/office/officeart/2005/8/layout/process2"/>
    <dgm:cxn modelId="{AF2801C2-37BF-4E82-84B6-F40ED710DECE}" type="presOf" srcId="{A7457E53-2E76-4AC4-B25F-96740F532481}" destId="{0A7599CB-5BC6-49F2-B24E-7EC2A61FB962}" srcOrd="0" destOrd="0" presId="urn:microsoft.com/office/officeart/2005/8/layout/process2"/>
    <dgm:cxn modelId="{B6F05A20-DDC1-4DCF-828C-ABA3ADEEF027}" type="presOf" srcId="{5910A5D6-6002-483E-B4FF-97128AC32202}" destId="{B254A846-7E83-4B76-BA3B-CC5A40FA8B64}" srcOrd="0" destOrd="0" presId="urn:microsoft.com/office/officeart/2005/8/layout/process2"/>
    <dgm:cxn modelId="{7FB67A80-3D8B-423B-B710-05F2CE75DC3C}" type="presOf" srcId="{040F1646-043A-456F-9EA8-36C7A6059A0E}" destId="{B7334E99-E395-42DB-94EF-C4B58E30B039}" srcOrd="1" destOrd="0" presId="urn:microsoft.com/office/officeart/2005/8/layout/process2"/>
    <dgm:cxn modelId="{67DB5DA5-6EFE-443F-ADF9-8F3280AEC790}" type="presOf" srcId="{599BD10E-A67C-41CF-80F7-F6E55922263F}" destId="{B73D7FA9-8D69-4FE4-B3FE-5CCE83481ED8}" srcOrd="0" destOrd="0" presId="urn:microsoft.com/office/officeart/2005/8/layout/process2"/>
    <dgm:cxn modelId="{6F6BDB51-925E-4449-BF9D-5EA9B2B19CE7}" type="presParOf" srcId="{0A7599CB-5BC6-49F2-B24E-7EC2A61FB962}" destId="{9DA0D227-EA95-404A-ACC9-E7302870FA04}" srcOrd="0" destOrd="0" presId="urn:microsoft.com/office/officeart/2005/8/layout/process2"/>
    <dgm:cxn modelId="{F12CDDFB-2D72-4385-AA9E-5C5CB67B4BA0}" type="presParOf" srcId="{0A7599CB-5BC6-49F2-B24E-7EC2A61FB962}" destId="{B9CFDCB1-A1E4-4D79-BDAD-DD66BC1F2A77}" srcOrd="1" destOrd="0" presId="urn:microsoft.com/office/officeart/2005/8/layout/process2"/>
    <dgm:cxn modelId="{095817D3-5E21-4774-9F26-6ED33004120F}" type="presParOf" srcId="{B9CFDCB1-A1E4-4D79-BDAD-DD66BC1F2A77}" destId="{B7334E99-E395-42DB-94EF-C4B58E30B039}" srcOrd="0" destOrd="0" presId="urn:microsoft.com/office/officeart/2005/8/layout/process2"/>
    <dgm:cxn modelId="{917ACF8C-A88B-4E60-8D0C-9226C5D20DC7}" type="presParOf" srcId="{0A7599CB-5BC6-49F2-B24E-7EC2A61FB962}" destId="{B254A846-7E83-4B76-BA3B-CC5A40FA8B64}" srcOrd="2" destOrd="0" presId="urn:microsoft.com/office/officeart/2005/8/layout/process2"/>
    <dgm:cxn modelId="{E60A4B14-85CA-4209-934E-E6C29360A7AC}" type="presParOf" srcId="{0A7599CB-5BC6-49F2-B24E-7EC2A61FB962}" destId="{B73D7FA9-8D69-4FE4-B3FE-5CCE83481ED8}" srcOrd="3" destOrd="0" presId="urn:microsoft.com/office/officeart/2005/8/layout/process2"/>
    <dgm:cxn modelId="{3F32F849-1542-43A0-B974-3FF6B97B83CB}" type="presParOf" srcId="{B73D7FA9-8D69-4FE4-B3FE-5CCE83481ED8}" destId="{A5921E6D-2CB3-4476-85AD-764FB933287C}" srcOrd="0" destOrd="0" presId="urn:microsoft.com/office/officeart/2005/8/layout/process2"/>
    <dgm:cxn modelId="{26F453A5-F918-45A1-A270-EDC02B1D83FA}" type="presParOf" srcId="{0A7599CB-5BC6-49F2-B24E-7EC2A61FB962}" destId="{9E7380EC-BC6C-42ED-BE4C-23EF3100FF4D}" srcOrd="4" destOrd="0" presId="urn:microsoft.com/office/officeart/2005/8/layout/process2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C203D94-8F49-47A1-884A-6A04586B17AA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E9E71206-8E08-4ED2-8A39-84CBC7FBBDD7}">
      <dgm:prSet phldrT="[Κείμενο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512FD3CF-07CF-495F-886D-5EAFCB40BA95}" type="parTrans" cxnId="{9A0AA844-9E14-48EB-AEF7-F5E38273FD5B}">
      <dgm:prSet/>
      <dgm:spPr/>
      <dgm:t>
        <a:bodyPr/>
        <a:lstStyle/>
        <a:p>
          <a:endParaRPr lang="el-GR"/>
        </a:p>
      </dgm:t>
    </dgm:pt>
    <dgm:pt modelId="{C3939AB3-B2E1-4C28-BD0A-9EA2DBBC04F8}" type="sibTrans" cxnId="{9A0AA844-9E14-48EB-AEF7-F5E38273FD5B}">
      <dgm:prSet/>
      <dgm:spPr/>
      <dgm:t>
        <a:bodyPr/>
        <a:lstStyle/>
        <a:p>
          <a:endParaRPr lang="el-GR"/>
        </a:p>
      </dgm:t>
    </dgm:pt>
    <dgm:pt modelId="{D437B63A-E58A-42A8-92A1-316E48E96F5D}">
      <dgm:prSet phldrT="[Κείμενο]"/>
      <dgm:spPr/>
      <dgm:t>
        <a:bodyPr/>
        <a:lstStyle/>
        <a:p>
          <a:r>
            <a:rPr lang="el-GR" dirty="0" smtClean="0"/>
            <a:t>Οι υψηλού επιπέδου εκπαιδευμένοι</a:t>
          </a:r>
          <a:endParaRPr lang="el-GR" dirty="0"/>
        </a:p>
      </dgm:t>
    </dgm:pt>
    <dgm:pt modelId="{6E86084F-E95E-4544-B120-D18EE958BD66}" type="parTrans" cxnId="{63C1C153-3DEB-43C3-B27D-11B1A39F7193}">
      <dgm:prSet/>
      <dgm:spPr/>
      <dgm:t>
        <a:bodyPr/>
        <a:lstStyle/>
        <a:p>
          <a:endParaRPr lang="el-GR"/>
        </a:p>
      </dgm:t>
    </dgm:pt>
    <dgm:pt modelId="{FA12614B-0026-44A4-9B17-9679B2781E09}" type="sibTrans" cxnId="{63C1C153-3DEB-43C3-B27D-11B1A39F7193}">
      <dgm:prSet/>
      <dgm:spPr/>
      <dgm:t>
        <a:bodyPr/>
        <a:lstStyle/>
        <a:p>
          <a:endParaRPr lang="el-GR"/>
        </a:p>
      </dgm:t>
    </dgm:pt>
    <dgm:pt modelId="{35D08478-1EC0-42A0-9CBB-2CE7256BA7AC}">
      <dgm:prSet phldrT="[Κείμενο]"/>
      <dgm:spPr/>
      <dgm:t>
        <a:bodyPr/>
        <a:lstStyle/>
        <a:p>
          <a:r>
            <a:rPr lang="el-GR" dirty="0" smtClean="0"/>
            <a:t>Αντιμετωπίζουν πρόβλημα απασχόλησης</a:t>
          </a:r>
          <a:endParaRPr lang="el-GR" dirty="0"/>
        </a:p>
      </dgm:t>
    </dgm:pt>
    <dgm:pt modelId="{19CFEF02-EF81-4C16-91DB-12BB0DF595FE}" type="parTrans" cxnId="{4583EA2D-9077-4C92-B90A-4F7B0F308DF5}">
      <dgm:prSet/>
      <dgm:spPr/>
      <dgm:t>
        <a:bodyPr/>
        <a:lstStyle/>
        <a:p>
          <a:endParaRPr lang="el-GR"/>
        </a:p>
      </dgm:t>
    </dgm:pt>
    <dgm:pt modelId="{EADDDD45-0AC6-4B1E-BAF1-ED5D2B8A27F8}" type="sibTrans" cxnId="{4583EA2D-9077-4C92-B90A-4F7B0F308DF5}">
      <dgm:prSet/>
      <dgm:spPr/>
      <dgm:t>
        <a:bodyPr/>
        <a:lstStyle/>
        <a:p>
          <a:endParaRPr lang="el-GR"/>
        </a:p>
      </dgm:t>
    </dgm:pt>
    <dgm:pt modelId="{463DDF37-9E39-4293-AC2A-255B92ED28F9}">
      <dgm:prSet phldrT="[Κείμενο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10504E3-31A6-4239-8ECE-EF8D9817C5E2}" type="parTrans" cxnId="{22B93148-3848-4A00-A817-3F65EC7F72E2}">
      <dgm:prSet/>
      <dgm:spPr/>
      <dgm:t>
        <a:bodyPr/>
        <a:lstStyle/>
        <a:p>
          <a:endParaRPr lang="el-GR"/>
        </a:p>
      </dgm:t>
    </dgm:pt>
    <dgm:pt modelId="{13FC67C5-492A-4F2E-BD9E-640C512EB66F}" type="sibTrans" cxnId="{22B93148-3848-4A00-A817-3F65EC7F72E2}">
      <dgm:prSet/>
      <dgm:spPr/>
      <dgm:t>
        <a:bodyPr/>
        <a:lstStyle/>
        <a:p>
          <a:endParaRPr lang="el-GR"/>
        </a:p>
      </dgm:t>
    </dgm:pt>
    <dgm:pt modelId="{26E1974E-002D-4AAF-A902-4C2EADB6B7D1}">
      <dgm:prSet phldrT="[Κείμενο]"/>
      <dgm:spPr/>
      <dgm:t>
        <a:bodyPr/>
        <a:lstStyle/>
        <a:p>
          <a:r>
            <a:rPr lang="el-GR" dirty="0" smtClean="0"/>
            <a:t>Η εκπαίδευση σε τριτοβάθμιο επίπεδο </a:t>
          </a:r>
          <a:endParaRPr lang="el-GR" dirty="0"/>
        </a:p>
      </dgm:t>
    </dgm:pt>
    <dgm:pt modelId="{D21E49AC-5F58-413A-B9B0-2F184616A648}" type="parTrans" cxnId="{70B194F1-29AB-4627-9834-ACEC9E735747}">
      <dgm:prSet/>
      <dgm:spPr/>
      <dgm:t>
        <a:bodyPr/>
        <a:lstStyle/>
        <a:p>
          <a:endParaRPr lang="el-GR"/>
        </a:p>
      </dgm:t>
    </dgm:pt>
    <dgm:pt modelId="{EBFA7256-98E6-4590-9183-060C9C0EB705}" type="sibTrans" cxnId="{70B194F1-29AB-4627-9834-ACEC9E735747}">
      <dgm:prSet/>
      <dgm:spPr/>
      <dgm:t>
        <a:bodyPr/>
        <a:lstStyle/>
        <a:p>
          <a:endParaRPr lang="el-GR"/>
        </a:p>
      </dgm:t>
    </dgm:pt>
    <dgm:pt modelId="{356BF445-582F-48EA-98B9-AEA6C4F61C2D}">
      <dgm:prSet phldrT="[Κείμενο]"/>
      <dgm:spPr/>
      <dgm:t>
        <a:bodyPr/>
        <a:lstStyle/>
        <a:p>
          <a:r>
            <a:rPr lang="el-GR" dirty="0" smtClean="0"/>
            <a:t>Δεν ικανοποιεί τις σύγχρονες απαιτήσεις</a:t>
          </a:r>
          <a:endParaRPr lang="el-GR" dirty="0"/>
        </a:p>
      </dgm:t>
    </dgm:pt>
    <dgm:pt modelId="{3A24B5EE-65B9-4FDF-8BDE-854FC109099F}" type="parTrans" cxnId="{D4588D6A-ED40-4F9B-A221-90415D222939}">
      <dgm:prSet/>
      <dgm:spPr/>
      <dgm:t>
        <a:bodyPr/>
        <a:lstStyle/>
        <a:p>
          <a:endParaRPr lang="el-GR"/>
        </a:p>
      </dgm:t>
    </dgm:pt>
    <dgm:pt modelId="{44E4BE32-820D-46BC-B0B0-4754C1F1147A}" type="sibTrans" cxnId="{D4588D6A-ED40-4F9B-A221-90415D222939}">
      <dgm:prSet/>
      <dgm:spPr/>
      <dgm:t>
        <a:bodyPr/>
        <a:lstStyle/>
        <a:p>
          <a:endParaRPr lang="el-GR"/>
        </a:p>
      </dgm:t>
    </dgm:pt>
    <dgm:pt modelId="{29FA00BF-68FB-4882-BED1-7C17B2121DBC}" type="pres">
      <dgm:prSet presAssocID="{0C203D94-8F49-47A1-884A-6A04586B17AA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9A4772A8-9EB8-4728-965E-AA0DAC39B971}" type="pres">
      <dgm:prSet presAssocID="{E9E71206-8E08-4ED2-8A39-84CBC7FBBDD7}" presName="posSpace" presStyleCnt="0"/>
      <dgm:spPr/>
    </dgm:pt>
    <dgm:pt modelId="{1FE152B7-6AE4-4066-9CCC-08571519AEB0}" type="pres">
      <dgm:prSet presAssocID="{E9E71206-8E08-4ED2-8A39-84CBC7FBBDD7}" presName="vertFlow" presStyleCnt="0"/>
      <dgm:spPr/>
    </dgm:pt>
    <dgm:pt modelId="{AE38C5F9-9BB5-457B-9494-3DAE2153C1D5}" type="pres">
      <dgm:prSet presAssocID="{E9E71206-8E08-4ED2-8A39-84CBC7FBBDD7}" presName="topSpace" presStyleCnt="0"/>
      <dgm:spPr/>
    </dgm:pt>
    <dgm:pt modelId="{8CD92475-7205-42F8-80CC-2D3E766406FF}" type="pres">
      <dgm:prSet presAssocID="{E9E71206-8E08-4ED2-8A39-84CBC7FBBDD7}" presName="firstComp" presStyleCnt="0"/>
      <dgm:spPr/>
    </dgm:pt>
    <dgm:pt modelId="{BC97D5FF-5A81-4522-B559-28C647CDC232}" type="pres">
      <dgm:prSet presAssocID="{E9E71206-8E08-4ED2-8A39-84CBC7FBBDD7}" presName="firstChild" presStyleLbl="bgAccFollowNode1" presStyleIdx="0" presStyleCnt="4"/>
      <dgm:spPr/>
      <dgm:t>
        <a:bodyPr/>
        <a:lstStyle/>
        <a:p>
          <a:endParaRPr lang="el-GR"/>
        </a:p>
      </dgm:t>
    </dgm:pt>
    <dgm:pt modelId="{10513771-A161-4272-B38E-92D4118360AD}" type="pres">
      <dgm:prSet presAssocID="{E9E71206-8E08-4ED2-8A39-84CBC7FBBDD7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BD689DF-10F1-49D5-A9F7-A33BAA8E16F2}" type="pres">
      <dgm:prSet presAssocID="{35D08478-1EC0-42A0-9CBB-2CE7256BA7AC}" presName="comp" presStyleCnt="0"/>
      <dgm:spPr/>
    </dgm:pt>
    <dgm:pt modelId="{5BB811B3-B2E2-4A70-A938-57FD2A0690DD}" type="pres">
      <dgm:prSet presAssocID="{35D08478-1EC0-42A0-9CBB-2CE7256BA7AC}" presName="child" presStyleLbl="bgAccFollowNode1" presStyleIdx="1" presStyleCnt="4"/>
      <dgm:spPr/>
      <dgm:t>
        <a:bodyPr/>
        <a:lstStyle/>
        <a:p>
          <a:endParaRPr lang="el-GR"/>
        </a:p>
      </dgm:t>
    </dgm:pt>
    <dgm:pt modelId="{71953D05-BC2F-4B20-AEC9-10751FCA0E43}" type="pres">
      <dgm:prSet presAssocID="{35D08478-1EC0-42A0-9CBB-2CE7256BA7AC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6CC0BDE-1470-45B9-91DF-4A7D3F0F9CD6}" type="pres">
      <dgm:prSet presAssocID="{E9E71206-8E08-4ED2-8A39-84CBC7FBBDD7}" presName="negSpace" presStyleCnt="0"/>
      <dgm:spPr/>
    </dgm:pt>
    <dgm:pt modelId="{726924AE-0F4E-4EE7-8035-706BC26BF776}" type="pres">
      <dgm:prSet presAssocID="{E9E71206-8E08-4ED2-8A39-84CBC7FBBDD7}" presName="circle" presStyleLbl="node1" presStyleIdx="0" presStyleCnt="2"/>
      <dgm:spPr/>
      <dgm:t>
        <a:bodyPr/>
        <a:lstStyle/>
        <a:p>
          <a:endParaRPr lang="el-GR"/>
        </a:p>
      </dgm:t>
    </dgm:pt>
    <dgm:pt modelId="{536AE74D-498E-48DD-B0B6-EF5520AA38E8}" type="pres">
      <dgm:prSet presAssocID="{C3939AB3-B2E1-4C28-BD0A-9EA2DBBC04F8}" presName="transSpace" presStyleCnt="0"/>
      <dgm:spPr/>
    </dgm:pt>
    <dgm:pt modelId="{D9761C40-4CD5-445F-85FE-E089C2D604D9}" type="pres">
      <dgm:prSet presAssocID="{463DDF37-9E39-4293-AC2A-255B92ED28F9}" presName="posSpace" presStyleCnt="0"/>
      <dgm:spPr/>
    </dgm:pt>
    <dgm:pt modelId="{1B5AB1DA-2564-4214-8A1D-20FB3D775B57}" type="pres">
      <dgm:prSet presAssocID="{463DDF37-9E39-4293-AC2A-255B92ED28F9}" presName="vertFlow" presStyleCnt="0"/>
      <dgm:spPr/>
    </dgm:pt>
    <dgm:pt modelId="{444F2D05-B3D9-42ED-B79F-18D1A9C02F85}" type="pres">
      <dgm:prSet presAssocID="{463DDF37-9E39-4293-AC2A-255B92ED28F9}" presName="topSpace" presStyleCnt="0"/>
      <dgm:spPr/>
    </dgm:pt>
    <dgm:pt modelId="{D95B2FC4-6354-4DDC-B2AE-473DFBBFE853}" type="pres">
      <dgm:prSet presAssocID="{463DDF37-9E39-4293-AC2A-255B92ED28F9}" presName="firstComp" presStyleCnt="0"/>
      <dgm:spPr/>
    </dgm:pt>
    <dgm:pt modelId="{E6961AEE-FA7E-4236-B2E1-B708DCD922C1}" type="pres">
      <dgm:prSet presAssocID="{463DDF37-9E39-4293-AC2A-255B92ED28F9}" presName="firstChild" presStyleLbl="bgAccFollowNode1" presStyleIdx="2" presStyleCnt="4"/>
      <dgm:spPr/>
      <dgm:t>
        <a:bodyPr/>
        <a:lstStyle/>
        <a:p>
          <a:endParaRPr lang="el-GR"/>
        </a:p>
      </dgm:t>
    </dgm:pt>
    <dgm:pt modelId="{CF4F75B9-21AE-446B-9EC0-B800DAE401E6}" type="pres">
      <dgm:prSet presAssocID="{463DDF37-9E39-4293-AC2A-255B92ED28F9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03B6F26-C9A0-4571-8D92-4C8D75C25848}" type="pres">
      <dgm:prSet presAssocID="{356BF445-582F-48EA-98B9-AEA6C4F61C2D}" presName="comp" presStyleCnt="0"/>
      <dgm:spPr/>
    </dgm:pt>
    <dgm:pt modelId="{E6E066CA-ECA5-4923-B456-A5AD2C596699}" type="pres">
      <dgm:prSet presAssocID="{356BF445-582F-48EA-98B9-AEA6C4F61C2D}" presName="child" presStyleLbl="bgAccFollowNode1" presStyleIdx="3" presStyleCnt="4"/>
      <dgm:spPr/>
      <dgm:t>
        <a:bodyPr/>
        <a:lstStyle/>
        <a:p>
          <a:endParaRPr lang="el-GR"/>
        </a:p>
      </dgm:t>
    </dgm:pt>
    <dgm:pt modelId="{98BC0F7C-ADD1-4314-96D1-E59287507484}" type="pres">
      <dgm:prSet presAssocID="{356BF445-582F-48EA-98B9-AEA6C4F61C2D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E9DD126-75B1-47E3-B5FE-120C721A70C5}" type="pres">
      <dgm:prSet presAssocID="{463DDF37-9E39-4293-AC2A-255B92ED28F9}" presName="negSpace" presStyleCnt="0"/>
      <dgm:spPr/>
    </dgm:pt>
    <dgm:pt modelId="{EA5280C0-C1DD-4049-AC77-03E54BDBD1F3}" type="pres">
      <dgm:prSet presAssocID="{463DDF37-9E39-4293-AC2A-255B92ED28F9}" presName="circle" presStyleLbl="node1" presStyleIdx="1" presStyleCnt="2"/>
      <dgm:spPr/>
      <dgm:t>
        <a:bodyPr/>
        <a:lstStyle/>
        <a:p>
          <a:endParaRPr lang="el-GR"/>
        </a:p>
      </dgm:t>
    </dgm:pt>
  </dgm:ptLst>
  <dgm:cxnLst>
    <dgm:cxn modelId="{F1A1BC14-C8BF-48B3-BE5C-278F9FF332C7}" type="presOf" srcId="{463DDF37-9E39-4293-AC2A-255B92ED28F9}" destId="{EA5280C0-C1DD-4049-AC77-03E54BDBD1F3}" srcOrd="0" destOrd="0" presId="urn:microsoft.com/office/officeart/2005/8/layout/hList9"/>
    <dgm:cxn modelId="{C41342AA-7424-4D17-89E7-3C16BC1188DB}" type="presOf" srcId="{35D08478-1EC0-42A0-9CBB-2CE7256BA7AC}" destId="{71953D05-BC2F-4B20-AEC9-10751FCA0E43}" srcOrd="1" destOrd="0" presId="urn:microsoft.com/office/officeart/2005/8/layout/hList9"/>
    <dgm:cxn modelId="{9A0AA844-9E14-48EB-AEF7-F5E38273FD5B}" srcId="{0C203D94-8F49-47A1-884A-6A04586B17AA}" destId="{E9E71206-8E08-4ED2-8A39-84CBC7FBBDD7}" srcOrd="0" destOrd="0" parTransId="{512FD3CF-07CF-495F-886D-5EAFCB40BA95}" sibTransId="{C3939AB3-B2E1-4C28-BD0A-9EA2DBBC04F8}"/>
    <dgm:cxn modelId="{22B93148-3848-4A00-A817-3F65EC7F72E2}" srcId="{0C203D94-8F49-47A1-884A-6A04586B17AA}" destId="{463DDF37-9E39-4293-AC2A-255B92ED28F9}" srcOrd="1" destOrd="0" parTransId="{710504E3-31A6-4239-8ECE-EF8D9817C5E2}" sibTransId="{13FC67C5-492A-4F2E-BD9E-640C512EB66F}"/>
    <dgm:cxn modelId="{DDD8B409-36BD-48DC-B211-79FC65E1B790}" type="presOf" srcId="{D437B63A-E58A-42A8-92A1-316E48E96F5D}" destId="{BC97D5FF-5A81-4522-B559-28C647CDC232}" srcOrd="0" destOrd="0" presId="urn:microsoft.com/office/officeart/2005/8/layout/hList9"/>
    <dgm:cxn modelId="{979D2A05-0AA3-4865-AB01-5CD860ACC78C}" type="presOf" srcId="{26E1974E-002D-4AAF-A902-4C2EADB6B7D1}" destId="{E6961AEE-FA7E-4236-B2E1-B708DCD922C1}" srcOrd="0" destOrd="0" presId="urn:microsoft.com/office/officeart/2005/8/layout/hList9"/>
    <dgm:cxn modelId="{7570377A-B819-456F-B42C-4A9F2628EDAE}" type="presOf" srcId="{356BF445-582F-48EA-98B9-AEA6C4F61C2D}" destId="{98BC0F7C-ADD1-4314-96D1-E59287507484}" srcOrd="1" destOrd="0" presId="urn:microsoft.com/office/officeart/2005/8/layout/hList9"/>
    <dgm:cxn modelId="{B8F830C7-8E0F-4E6F-BF17-2E5B1D02C9CD}" type="presOf" srcId="{26E1974E-002D-4AAF-A902-4C2EADB6B7D1}" destId="{CF4F75B9-21AE-446B-9EC0-B800DAE401E6}" srcOrd="1" destOrd="0" presId="urn:microsoft.com/office/officeart/2005/8/layout/hList9"/>
    <dgm:cxn modelId="{D4588D6A-ED40-4F9B-A221-90415D222939}" srcId="{463DDF37-9E39-4293-AC2A-255B92ED28F9}" destId="{356BF445-582F-48EA-98B9-AEA6C4F61C2D}" srcOrd="1" destOrd="0" parTransId="{3A24B5EE-65B9-4FDF-8BDE-854FC109099F}" sibTransId="{44E4BE32-820D-46BC-B0B0-4754C1F1147A}"/>
    <dgm:cxn modelId="{B70BBBB9-161C-42AB-BB73-BE22EC6CF120}" type="presOf" srcId="{356BF445-582F-48EA-98B9-AEA6C4F61C2D}" destId="{E6E066CA-ECA5-4923-B456-A5AD2C596699}" srcOrd="0" destOrd="0" presId="urn:microsoft.com/office/officeart/2005/8/layout/hList9"/>
    <dgm:cxn modelId="{70B194F1-29AB-4627-9834-ACEC9E735747}" srcId="{463DDF37-9E39-4293-AC2A-255B92ED28F9}" destId="{26E1974E-002D-4AAF-A902-4C2EADB6B7D1}" srcOrd="0" destOrd="0" parTransId="{D21E49AC-5F58-413A-B9B0-2F184616A648}" sibTransId="{EBFA7256-98E6-4590-9183-060C9C0EB705}"/>
    <dgm:cxn modelId="{63C1C153-3DEB-43C3-B27D-11B1A39F7193}" srcId="{E9E71206-8E08-4ED2-8A39-84CBC7FBBDD7}" destId="{D437B63A-E58A-42A8-92A1-316E48E96F5D}" srcOrd="0" destOrd="0" parTransId="{6E86084F-E95E-4544-B120-D18EE958BD66}" sibTransId="{FA12614B-0026-44A4-9B17-9679B2781E09}"/>
    <dgm:cxn modelId="{4583EA2D-9077-4C92-B90A-4F7B0F308DF5}" srcId="{E9E71206-8E08-4ED2-8A39-84CBC7FBBDD7}" destId="{35D08478-1EC0-42A0-9CBB-2CE7256BA7AC}" srcOrd="1" destOrd="0" parTransId="{19CFEF02-EF81-4C16-91DB-12BB0DF595FE}" sibTransId="{EADDDD45-0AC6-4B1E-BAF1-ED5D2B8A27F8}"/>
    <dgm:cxn modelId="{112C7811-2A45-4191-B822-DD0269ABDE13}" type="presOf" srcId="{35D08478-1EC0-42A0-9CBB-2CE7256BA7AC}" destId="{5BB811B3-B2E2-4A70-A938-57FD2A0690DD}" srcOrd="0" destOrd="0" presId="urn:microsoft.com/office/officeart/2005/8/layout/hList9"/>
    <dgm:cxn modelId="{520F6283-2F09-457C-B777-213A8F6A7C42}" type="presOf" srcId="{E9E71206-8E08-4ED2-8A39-84CBC7FBBDD7}" destId="{726924AE-0F4E-4EE7-8035-706BC26BF776}" srcOrd="0" destOrd="0" presId="urn:microsoft.com/office/officeart/2005/8/layout/hList9"/>
    <dgm:cxn modelId="{8699AA72-57E3-4A96-8157-E436E3CEE53E}" type="presOf" srcId="{0C203D94-8F49-47A1-884A-6A04586B17AA}" destId="{29FA00BF-68FB-4882-BED1-7C17B2121DBC}" srcOrd="0" destOrd="0" presId="urn:microsoft.com/office/officeart/2005/8/layout/hList9"/>
    <dgm:cxn modelId="{76E9484E-A507-4369-98EA-EBE481B6981C}" type="presOf" srcId="{D437B63A-E58A-42A8-92A1-316E48E96F5D}" destId="{10513771-A161-4272-B38E-92D4118360AD}" srcOrd="1" destOrd="0" presId="urn:microsoft.com/office/officeart/2005/8/layout/hList9"/>
    <dgm:cxn modelId="{E4D20827-21F3-434A-8441-705AB96D5E53}" type="presParOf" srcId="{29FA00BF-68FB-4882-BED1-7C17B2121DBC}" destId="{9A4772A8-9EB8-4728-965E-AA0DAC39B971}" srcOrd="0" destOrd="0" presId="urn:microsoft.com/office/officeart/2005/8/layout/hList9"/>
    <dgm:cxn modelId="{7D1CAE48-0194-4BC9-B962-D3EC6B13136B}" type="presParOf" srcId="{29FA00BF-68FB-4882-BED1-7C17B2121DBC}" destId="{1FE152B7-6AE4-4066-9CCC-08571519AEB0}" srcOrd="1" destOrd="0" presId="urn:microsoft.com/office/officeart/2005/8/layout/hList9"/>
    <dgm:cxn modelId="{A51CF436-780C-4E09-9330-297848F11625}" type="presParOf" srcId="{1FE152B7-6AE4-4066-9CCC-08571519AEB0}" destId="{AE38C5F9-9BB5-457B-9494-3DAE2153C1D5}" srcOrd="0" destOrd="0" presId="urn:microsoft.com/office/officeart/2005/8/layout/hList9"/>
    <dgm:cxn modelId="{11ED4585-F563-4051-A614-97FC13460E3C}" type="presParOf" srcId="{1FE152B7-6AE4-4066-9CCC-08571519AEB0}" destId="{8CD92475-7205-42F8-80CC-2D3E766406FF}" srcOrd="1" destOrd="0" presId="urn:microsoft.com/office/officeart/2005/8/layout/hList9"/>
    <dgm:cxn modelId="{FD824508-7290-47A4-A700-0727F50461DC}" type="presParOf" srcId="{8CD92475-7205-42F8-80CC-2D3E766406FF}" destId="{BC97D5FF-5A81-4522-B559-28C647CDC232}" srcOrd="0" destOrd="0" presId="urn:microsoft.com/office/officeart/2005/8/layout/hList9"/>
    <dgm:cxn modelId="{CC2D1F7A-6B7F-469C-83AA-0E9E7A197FC5}" type="presParOf" srcId="{8CD92475-7205-42F8-80CC-2D3E766406FF}" destId="{10513771-A161-4272-B38E-92D4118360AD}" srcOrd="1" destOrd="0" presId="urn:microsoft.com/office/officeart/2005/8/layout/hList9"/>
    <dgm:cxn modelId="{8F552240-7128-4EB0-A063-00D2C539223E}" type="presParOf" srcId="{1FE152B7-6AE4-4066-9CCC-08571519AEB0}" destId="{DBD689DF-10F1-49D5-A9F7-A33BAA8E16F2}" srcOrd="2" destOrd="0" presId="urn:microsoft.com/office/officeart/2005/8/layout/hList9"/>
    <dgm:cxn modelId="{32084BA4-94D9-415D-A3A1-04C29CD99008}" type="presParOf" srcId="{DBD689DF-10F1-49D5-A9F7-A33BAA8E16F2}" destId="{5BB811B3-B2E2-4A70-A938-57FD2A0690DD}" srcOrd="0" destOrd="0" presId="urn:microsoft.com/office/officeart/2005/8/layout/hList9"/>
    <dgm:cxn modelId="{8E4FF7E9-9AA5-4DA6-888B-F42A6B175516}" type="presParOf" srcId="{DBD689DF-10F1-49D5-A9F7-A33BAA8E16F2}" destId="{71953D05-BC2F-4B20-AEC9-10751FCA0E43}" srcOrd="1" destOrd="0" presId="urn:microsoft.com/office/officeart/2005/8/layout/hList9"/>
    <dgm:cxn modelId="{87606E39-A23A-4524-B004-1A453FCD29D9}" type="presParOf" srcId="{29FA00BF-68FB-4882-BED1-7C17B2121DBC}" destId="{F6CC0BDE-1470-45B9-91DF-4A7D3F0F9CD6}" srcOrd="2" destOrd="0" presId="urn:microsoft.com/office/officeart/2005/8/layout/hList9"/>
    <dgm:cxn modelId="{1A06C90F-C425-491D-8D59-43AB319547E0}" type="presParOf" srcId="{29FA00BF-68FB-4882-BED1-7C17B2121DBC}" destId="{726924AE-0F4E-4EE7-8035-706BC26BF776}" srcOrd="3" destOrd="0" presId="urn:microsoft.com/office/officeart/2005/8/layout/hList9"/>
    <dgm:cxn modelId="{652A1F55-5A6C-4D6D-AC90-C2E6CCE4F5EB}" type="presParOf" srcId="{29FA00BF-68FB-4882-BED1-7C17B2121DBC}" destId="{536AE74D-498E-48DD-B0B6-EF5520AA38E8}" srcOrd="4" destOrd="0" presId="urn:microsoft.com/office/officeart/2005/8/layout/hList9"/>
    <dgm:cxn modelId="{B85E2FC2-FE7B-473E-B70E-B3C93839758F}" type="presParOf" srcId="{29FA00BF-68FB-4882-BED1-7C17B2121DBC}" destId="{D9761C40-4CD5-445F-85FE-E089C2D604D9}" srcOrd="5" destOrd="0" presId="urn:microsoft.com/office/officeart/2005/8/layout/hList9"/>
    <dgm:cxn modelId="{754F2A0D-4AA4-4193-A2AC-39017AE7A549}" type="presParOf" srcId="{29FA00BF-68FB-4882-BED1-7C17B2121DBC}" destId="{1B5AB1DA-2564-4214-8A1D-20FB3D775B57}" srcOrd="6" destOrd="0" presId="urn:microsoft.com/office/officeart/2005/8/layout/hList9"/>
    <dgm:cxn modelId="{16A0CC99-A9E9-4EB5-95AD-AEED5D11396E}" type="presParOf" srcId="{1B5AB1DA-2564-4214-8A1D-20FB3D775B57}" destId="{444F2D05-B3D9-42ED-B79F-18D1A9C02F85}" srcOrd="0" destOrd="0" presId="urn:microsoft.com/office/officeart/2005/8/layout/hList9"/>
    <dgm:cxn modelId="{807D8D5A-F8DA-48C3-8972-C5D6EB02C150}" type="presParOf" srcId="{1B5AB1DA-2564-4214-8A1D-20FB3D775B57}" destId="{D95B2FC4-6354-4DDC-B2AE-473DFBBFE853}" srcOrd="1" destOrd="0" presId="urn:microsoft.com/office/officeart/2005/8/layout/hList9"/>
    <dgm:cxn modelId="{64AB1572-AC0E-4070-BCAE-D452394B3B6B}" type="presParOf" srcId="{D95B2FC4-6354-4DDC-B2AE-473DFBBFE853}" destId="{E6961AEE-FA7E-4236-B2E1-B708DCD922C1}" srcOrd="0" destOrd="0" presId="urn:microsoft.com/office/officeart/2005/8/layout/hList9"/>
    <dgm:cxn modelId="{17D7AA33-E540-45E9-8432-9799EFF43C3E}" type="presParOf" srcId="{D95B2FC4-6354-4DDC-B2AE-473DFBBFE853}" destId="{CF4F75B9-21AE-446B-9EC0-B800DAE401E6}" srcOrd="1" destOrd="0" presId="urn:microsoft.com/office/officeart/2005/8/layout/hList9"/>
    <dgm:cxn modelId="{8897A06A-4556-480A-B98F-4075D3D40F5F}" type="presParOf" srcId="{1B5AB1DA-2564-4214-8A1D-20FB3D775B57}" destId="{C03B6F26-C9A0-4571-8D92-4C8D75C25848}" srcOrd="2" destOrd="0" presId="urn:microsoft.com/office/officeart/2005/8/layout/hList9"/>
    <dgm:cxn modelId="{8C756051-D630-4D17-8D93-559415C1B410}" type="presParOf" srcId="{C03B6F26-C9A0-4571-8D92-4C8D75C25848}" destId="{E6E066CA-ECA5-4923-B456-A5AD2C596699}" srcOrd="0" destOrd="0" presId="urn:microsoft.com/office/officeart/2005/8/layout/hList9"/>
    <dgm:cxn modelId="{7C96D931-6D01-4F0B-8026-3C0EDCDF0A71}" type="presParOf" srcId="{C03B6F26-C9A0-4571-8D92-4C8D75C25848}" destId="{98BC0F7C-ADD1-4314-96D1-E59287507484}" srcOrd="1" destOrd="0" presId="urn:microsoft.com/office/officeart/2005/8/layout/hList9"/>
    <dgm:cxn modelId="{B6F5D2B0-C5BB-41A2-ACCB-8EF560CAEA9A}" type="presParOf" srcId="{29FA00BF-68FB-4882-BED1-7C17B2121DBC}" destId="{CE9DD126-75B1-47E3-B5FE-120C721A70C5}" srcOrd="7" destOrd="0" presId="urn:microsoft.com/office/officeart/2005/8/layout/hList9"/>
    <dgm:cxn modelId="{85CDBBD5-D802-41C9-AC23-867FAA18073A}" type="presParOf" srcId="{29FA00BF-68FB-4882-BED1-7C17B2121DBC}" destId="{EA5280C0-C1DD-4049-AC77-03E54BDBD1F3}" srcOrd="8" destOrd="0" presId="urn:microsoft.com/office/officeart/2005/8/layout/hList9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D4DED78-7FE0-4A2D-8A65-963B92191828}" type="doc">
      <dgm:prSet loTypeId="urn:microsoft.com/office/officeart/2005/8/layout/arrow2" loCatId="process" qsTypeId="urn:microsoft.com/office/officeart/2005/8/quickstyle/simple2" qsCatId="simple" csTypeId="urn:microsoft.com/office/officeart/2005/8/colors/colorful2" csCatId="colorful" phldr="1"/>
      <dgm:spPr/>
    </dgm:pt>
    <dgm:pt modelId="{669A78EC-50C5-4D35-98E4-5862C7726B21}">
      <dgm:prSet phldrT="[Κείμενο]"/>
      <dgm:spPr/>
      <dgm:t>
        <a:bodyPr/>
        <a:lstStyle/>
        <a:p>
          <a:r>
            <a:rPr lang="el-GR" dirty="0" smtClean="0"/>
            <a:t>Η ολοκλήρωση της ευρωπαϊκής αγοράς</a:t>
          </a:r>
          <a:endParaRPr lang="el-GR" dirty="0"/>
        </a:p>
      </dgm:t>
    </dgm:pt>
    <dgm:pt modelId="{9D02661A-71EA-45F2-8D29-2D9E78210AC9}" type="parTrans" cxnId="{DBDD182D-F1D2-4056-883C-1F189C34D1A3}">
      <dgm:prSet/>
      <dgm:spPr/>
      <dgm:t>
        <a:bodyPr/>
        <a:lstStyle/>
        <a:p>
          <a:endParaRPr lang="el-GR"/>
        </a:p>
      </dgm:t>
    </dgm:pt>
    <dgm:pt modelId="{BECD766C-A2F8-4B3B-975A-69FB363B6E57}" type="sibTrans" cxnId="{DBDD182D-F1D2-4056-883C-1F189C34D1A3}">
      <dgm:prSet/>
      <dgm:spPr/>
      <dgm:t>
        <a:bodyPr/>
        <a:lstStyle/>
        <a:p>
          <a:endParaRPr lang="el-GR"/>
        </a:p>
      </dgm:t>
    </dgm:pt>
    <dgm:pt modelId="{87B8D7D9-B04B-41BF-8444-9E7ECE271C24}">
      <dgm:prSet phldrT="[Κείμενο]"/>
      <dgm:spPr/>
      <dgm:t>
        <a:bodyPr/>
        <a:lstStyle/>
        <a:p>
          <a:r>
            <a:rPr lang="el-GR" dirty="0" smtClean="0"/>
            <a:t>Έχει στόχο να δημιουργήσει  οικονομία </a:t>
          </a:r>
          <a:endParaRPr lang="el-GR" dirty="0"/>
        </a:p>
      </dgm:t>
    </dgm:pt>
    <dgm:pt modelId="{DF3A059E-6A94-4CDD-BAA3-4612D611C5CD}" type="parTrans" cxnId="{481D900E-DE89-4CC1-BB36-76BF420AE4CB}">
      <dgm:prSet/>
      <dgm:spPr/>
      <dgm:t>
        <a:bodyPr/>
        <a:lstStyle/>
        <a:p>
          <a:endParaRPr lang="el-GR"/>
        </a:p>
      </dgm:t>
    </dgm:pt>
    <dgm:pt modelId="{6B0B294A-3EBB-4038-9566-556FABC4A620}" type="sibTrans" cxnId="{481D900E-DE89-4CC1-BB36-76BF420AE4CB}">
      <dgm:prSet/>
      <dgm:spPr/>
      <dgm:t>
        <a:bodyPr/>
        <a:lstStyle/>
        <a:p>
          <a:endParaRPr lang="el-GR"/>
        </a:p>
      </dgm:t>
    </dgm:pt>
    <dgm:pt modelId="{A12CE531-27A6-496C-ADBD-D4C171165DF5}">
      <dgm:prSet phldrT="[Κείμενο]"/>
      <dgm:spPr/>
      <dgm:t>
        <a:bodyPr/>
        <a:lstStyle/>
        <a:p>
          <a:r>
            <a:rPr lang="el-GR" dirty="0" smtClean="0"/>
            <a:t>Αύξηση του πλούτου της Κοινότητας</a:t>
          </a:r>
          <a:endParaRPr lang="el-GR" dirty="0"/>
        </a:p>
      </dgm:t>
    </dgm:pt>
    <dgm:pt modelId="{561A3BA7-BD1A-434D-9CF4-29AA58102168}" type="parTrans" cxnId="{1335D52B-9D1C-448A-A325-D72A1CE2AB32}">
      <dgm:prSet/>
      <dgm:spPr/>
      <dgm:t>
        <a:bodyPr/>
        <a:lstStyle/>
        <a:p>
          <a:endParaRPr lang="el-GR"/>
        </a:p>
      </dgm:t>
    </dgm:pt>
    <dgm:pt modelId="{D60763AD-062F-475C-9A3B-CE2568C9830C}" type="sibTrans" cxnId="{1335D52B-9D1C-448A-A325-D72A1CE2AB32}">
      <dgm:prSet/>
      <dgm:spPr/>
      <dgm:t>
        <a:bodyPr/>
        <a:lstStyle/>
        <a:p>
          <a:endParaRPr lang="el-GR"/>
        </a:p>
      </dgm:t>
    </dgm:pt>
    <dgm:pt modelId="{BA2818D3-3BB6-4944-B889-A29C74034B97}" type="pres">
      <dgm:prSet presAssocID="{5D4DED78-7FE0-4A2D-8A65-963B92191828}" presName="arrowDiagram" presStyleCnt="0">
        <dgm:presLayoutVars>
          <dgm:chMax val="5"/>
          <dgm:dir/>
          <dgm:resizeHandles val="exact"/>
        </dgm:presLayoutVars>
      </dgm:prSet>
      <dgm:spPr/>
    </dgm:pt>
    <dgm:pt modelId="{2D1841E2-B0FF-4EB7-9422-29794132D754}" type="pres">
      <dgm:prSet presAssocID="{5D4DED78-7FE0-4A2D-8A65-963B92191828}" presName="arrow" presStyleLbl="bgShp" presStyleIdx="0" presStyleCnt="1"/>
      <dgm:spPr/>
    </dgm:pt>
    <dgm:pt modelId="{A00EABD7-FEDD-4C48-B263-8CBF624F6F4E}" type="pres">
      <dgm:prSet presAssocID="{5D4DED78-7FE0-4A2D-8A65-963B92191828}" presName="arrowDiagram3" presStyleCnt="0"/>
      <dgm:spPr/>
    </dgm:pt>
    <dgm:pt modelId="{10E6B9C3-9C39-4494-B323-8DB36244EAA2}" type="pres">
      <dgm:prSet presAssocID="{669A78EC-50C5-4D35-98E4-5862C7726B21}" presName="bullet3a" presStyleLbl="node1" presStyleIdx="0" presStyleCnt="3"/>
      <dgm:spPr/>
    </dgm:pt>
    <dgm:pt modelId="{50AAF60A-BAF9-4027-8809-FEEB32738C1E}" type="pres">
      <dgm:prSet presAssocID="{669A78EC-50C5-4D35-98E4-5862C7726B21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001A9C8-5B1F-43F6-975D-77DEEB9A727D}" type="pres">
      <dgm:prSet presAssocID="{87B8D7D9-B04B-41BF-8444-9E7ECE271C24}" presName="bullet3b" presStyleLbl="node1" presStyleIdx="1" presStyleCnt="3"/>
      <dgm:spPr/>
    </dgm:pt>
    <dgm:pt modelId="{FEFB9CC2-BB8E-4F7E-8980-3E3D4FADB0A5}" type="pres">
      <dgm:prSet presAssocID="{87B8D7D9-B04B-41BF-8444-9E7ECE271C24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5BF0332-97AB-4D07-9987-6A1D619E796E}" type="pres">
      <dgm:prSet presAssocID="{A12CE531-27A6-496C-ADBD-D4C171165DF5}" presName="bullet3c" presStyleLbl="node1" presStyleIdx="2" presStyleCnt="3"/>
      <dgm:spPr/>
    </dgm:pt>
    <dgm:pt modelId="{E73364DA-1AE9-40E3-87EA-138F150C41E2}" type="pres">
      <dgm:prSet presAssocID="{A12CE531-27A6-496C-ADBD-D4C171165DF5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81D900E-DE89-4CC1-BB36-76BF420AE4CB}" srcId="{5D4DED78-7FE0-4A2D-8A65-963B92191828}" destId="{87B8D7D9-B04B-41BF-8444-9E7ECE271C24}" srcOrd="1" destOrd="0" parTransId="{DF3A059E-6A94-4CDD-BAA3-4612D611C5CD}" sibTransId="{6B0B294A-3EBB-4038-9566-556FABC4A620}"/>
    <dgm:cxn modelId="{E25CEEA5-F9A5-4A6F-A3C9-750ADD866D6A}" type="presOf" srcId="{A12CE531-27A6-496C-ADBD-D4C171165DF5}" destId="{E73364DA-1AE9-40E3-87EA-138F150C41E2}" srcOrd="0" destOrd="0" presId="urn:microsoft.com/office/officeart/2005/8/layout/arrow2"/>
    <dgm:cxn modelId="{6B9ABBEE-C3DF-461F-AC7D-CF07C43A7685}" type="presOf" srcId="{669A78EC-50C5-4D35-98E4-5862C7726B21}" destId="{50AAF60A-BAF9-4027-8809-FEEB32738C1E}" srcOrd="0" destOrd="0" presId="urn:microsoft.com/office/officeart/2005/8/layout/arrow2"/>
    <dgm:cxn modelId="{DBDD182D-F1D2-4056-883C-1F189C34D1A3}" srcId="{5D4DED78-7FE0-4A2D-8A65-963B92191828}" destId="{669A78EC-50C5-4D35-98E4-5862C7726B21}" srcOrd="0" destOrd="0" parTransId="{9D02661A-71EA-45F2-8D29-2D9E78210AC9}" sibTransId="{BECD766C-A2F8-4B3B-975A-69FB363B6E57}"/>
    <dgm:cxn modelId="{8CFF91DE-69D7-450B-A330-3AD2F0A0BD60}" type="presOf" srcId="{87B8D7D9-B04B-41BF-8444-9E7ECE271C24}" destId="{FEFB9CC2-BB8E-4F7E-8980-3E3D4FADB0A5}" srcOrd="0" destOrd="0" presId="urn:microsoft.com/office/officeart/2005/8/layout/arrow2"/>
    <dgm:cxn modelId="{1335D52B-9D1C-448A-A325-D72A1CE2AB32}" srcId="{5D4DED78-7FE0-4A2D-8A65-963B92191828}" destId="{A12CE531-27A6-496C-ADBD-D4C171165DF5}" srcOrd="2" destOrd="0" parTransId="{561A3BA7-BD1A-434D-9CF4-29AA58102168}" sibTransId="{D60763AD-062F-475C-9A3B-CE2568C9830C}"/>
    <dgm:cxn modelId="{86CE4D17-06E1-496B-84E3-7F8A23CCD8B7}" type="presOf" srcId="{5D4DED78-7FE0-4A2D-8A65-963B92191828}" destId="{BA2818D3-3BB6-4944-B889-A29C74034B97}" srcOrd="0" destOrd="0" presId="urn:microsoft.com/office/officeart/2005/8/layout/arrow2"/>
    <dgm:cxn modelId="{CA4ABFDC-EAD5-483A-9792-F30ED8CE495F}" type="presParOf" srcId="{BA2818D3-3BB6-4944-B889-A29C74034B97}" destId="{2D1841E2-B0FF-4EB7-9422-29794132D754}" srcOrd="0" destOrd="0" presId="urn:microsoft.com/office/officeart/2005/8/layout/arrow2"/>
    <dgm:cxn modelId="{160FE8DF-E56F-4CBA-99D8-D2E848503FB0}" type="presParOf" srcId="{BA2818D3-3BB6-4944-B889-A29C74034B97}" destId="{A00EABD7-FEDD-4C48-B263-8CBF624F6F4E}" srcOrd="1" destOrd="0" presId="urn:microsoft.com/office/officeart/2005/8/layout/arrow2"/>
    <dgm:cxn modelId="{3363AA1C-2DA4-4066-B77A-237A74921B70}" type="presParOf" srcId="{A00EABD7-FEDD-4C48-B263-8CBF624F6F4E}" destId="{10E6B9C3-9C39-4494-B323-8DB36244EAA2}" srcOrd="0" destOrd="0" presId="urn:microsoft.com/office/officeart/2005/8/layout/arrow2"/>
    <dgm:cxn modelId="{EC7A5EA9-7E76-41A3-B71F-234D0555D45D}" type="presParOf" srcId="{A00EABD7-FEDD-4C48-B263-8CBF624F6F4E}" destId="{50AAF60A-BAF9-4027-8809-FEEB32738C1E}" srcOrd="1" destOrd="0" presId="urn:microsoft.com/office/officeart/2005/8/layout/arrow2"/>
    <dgm:cxn modelId="{FE6B64F1-13BC-485F-B241-1010E8B70A35}" type="presParOf" srcId="{A00EABD7-FEDD-4C48-B263-8CBF624F6F4E}" destId="{8001A9C8-5B1F-43F6-975D-77DEEB9A727D}" srcOrd="2" destOrd="0" presId="urn:microsoft.com/office/officeart/2005/8/layout/arrow2"/>
    <dgm:cxn modelId="{C3691157-4419-4FF5-8F30-2569DEA6E495}" type="presParOf" srcId="{A00EABD7-FEDD-4C48-B263-8CBF624F6F4E}" destId="{FEFB9CC2-BB8E-4F7E-8980-3E3D4FADB0A5}" srcOrd="3" destOrd="0" presId="urn:microsoft.com/office/officeart/2005/8/layout/arrow2"/>
    <dgm:cxn modelId="{1AB41191-A0F5-42C1-B9CF-6FAB8C0ABD6A}" type="presParOf" srcId="{A00EABD7-FEDD-4C48-B263-8CBF624F6F4E}" destId="{95BF0332-97AB-4D07-9987-6A1D619E796E}" srcOrd="4" destOrd="0" presId="urn:microsoft.com/office/officeart/2005/8/layout/arrow2"/>
    <dgm:cxn modelId="{F4072885-897D-4AB4-AD7F-3275CD13E26E}" type="presParOf" srcId="{A00EABD7-FEDD-4C48-B263-8CBF624F6F4E}" destId="{E73364DA-1AE9-40E3-87EA-138F150C41E2}" srcOrd="5" destOrd="0" presId="urn:microsoft.com/office/officeart/2005/8/layout/arrow2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0E0D75B-FC32-4FEA-B330-32CC07EF1BD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BEDDF696-8C10-41AC-9E76-23BD8232DAAD}">
      <dgm:prSet phldrT="[Κείμενο]"/>
      <dgm:spPr/>
      <dgm:t>
        <a:bodyPr/>
        <a:lstStyle/>
        <a:p>
          <a:r>
            <a:rPr lang="el-GR" dirty="0" smtClean="0"/>
            <a:t>Η χώρα μας θα πρέπει:  </a:t>
          </a:r>
          <a:endParaRPr lang="el-GR" dirty="0"/>
        </a:p>
      </dgm:t>
    </dgm:pt>
    <dgm:pt modelId="{9409F048-14B0-43AC-88B7-08491B81BC0A}" type="parTrans" cxnId="{CC23CEFF-3B72-4E5A-B439-C5EE77BABAB6}">
      <dgm:prSet/>
      <dgm:spPr/>
      <dgm:t>
        <a:bodyPr/>
        <a:lstStyle/>
        <a:p>
          <a:endParaRPr lang="el-GR"/>
        </a:p>
      </dgm:t>
    </dgm:pt>
    <dgm:pt modelId="{BA7A3E56-8038-4316-8FD5-43666A98C671}" type="sibTrans" cxnId="{CC23CEFF-3B72-4E5A-B439-C5EE77BABAB6}">
      <dgm:prSet/>
      <dgm:spPr/>
      <dgm:t>
        <a:bodyPr/>
        <a:lstStyle/>
        <a:p>
          <a:endParaRPr lang="el-GR"/>
        </a:p>
      </dgm:t>
    </dgm:pt>
    <dgm:pt modelId="{B60FBDA4-0475-4F84-93CF-9F6E3A5E8EDE}">
      <dgm:prSet phldrT="[Κείμενο]"/>
      <dgm:spPr/>
      <dgm:t>
        <a:bodyPr/>
        <a:lstStyle/>
        <a:p>
          <a:r>
            <a:rPr lang="el-GR" dirty="0" smtClean="0"/>
            <a:t>Να προσαρμοστεί με γρήγορους ρυθμούς στη νέα πραγματικότητα προς όφελος του κοινωνικού συνόλου</a:t>
          </a:r>
          <a:endParaRPr lang="el-GR" dirty="0"/>
        </a:p>
      </dgm:t>
    </dgm:pt>
    <dgm:pt modelId="{914295FA-23D1-4F58-BEC7-83C6CA82FD99}" type="parTrans" cxnId="{E6567D5D-3A58-46EA-B427-83A68FBCA234}">
      <dgm:prSet/>
      <dgm:spPr/>
      <dgm:t>
        <a:bodyPr/>
        <a:lstStyle/>
        <a:p>
          <a:endParaRPr lang="el-GR"/>
        </a:p>
      </dgm:t>
    </dgm:pt>
    <dgm:pt modelId="{3D508953-9205-4DE4-A99B-97710D44B352}" type="sibTrans" cxnId="{E6567D5D-3A58-46EA-B427-83A68FBCA234}">
      <dgm:prSet/>
      <dgm:spPr/>
      <dgm:t>
        <a:bodyPr/>
        <a:lstStyle/>
        <a:p>
          <a:endParaRPr lang="el-GR"/>
        </a:p>
      </dgm:t>
    </dgm:pt>
    <dgm:pt modelId="{8EBFDDFF-01C9-4A11-AD8D-4ECC195B89AA}">
      <dgm:prSet phldrT="[Κείμενο]" phldr="1"/>
      <dgm:spPr/>
      <dgm:t>
        <a:bodyPr/>
        <a:lstStyle/>
        <a:p>
          <a:endParaRPr lang="el-GR" dirty="0"/>
        </a:p>
      </dgm:t>
    </dgm:pt>
    <dgm:pt modelId="{BCF80203-0EBB-43AB-9E75-5A9DC853C92B}" type="parTrans" cxnId="{E7A5EB98-A6F7-4C2D-92E8-BECCD54DC0DE}">
      <dgm:prSet/>
      <dgm:spPr/>
      <dgm:t>
        <a:bodyPr/>
        <a:lstStyle/>
        <a:p>
          <a:endParaRPr lang="el-GR"/>
        </a:p>
      </dgm:t>
    </dgm:pt>
    <dgm:pt modelId="{6E81FDB1-163C-4107-AB3D-BE9094C64590}" type="sibTrans" cxnId="{E7A5EB98-A6F7-4C2D-92E8-BECCD54DC0DE}">
      <dgm:prSet/>
      <dgm:spPr/>
      <dgm:t>
        <a:bodyPr/>
        <a:lstStyle/>
        <a:p>
          <a:endParaRPr lang="el-GR"/>
        </a:p>
      </dgm:t>
    </dgm:pt>
    <dgm:pt modelId="{9436177E-0272-4E98-B1BD-2A63698B9E04}">
      <dgm:prSet phldrT="[Κείμενο]"/>
      <dgm:spPr/>
      <dgm:t>
        <a:bodyPr/>
        <a:lstStyle/>
        <a:p>
          <a:r>
            <a:rPr lang="el-GR" dirty="0" smtClean="0"/>
            <a:t>Αυτό θα επιτευχθεί με:</a:t>
          </a:r>
          <a:endParaRPr lang="el-GR" dirty="0"/>
        </a:p>
      </dgm:t>
    </dgm:pt>
    <dgm:pt modelId="{BC1EB8DC-1654-40F4-AF8F-19AD9263F750}" type="parTrans" cxnId="{698939C8-4D31-467B-B367-583E31CCED05}">
      <dgm:prSet/>
      <dgm:spPr/>
      <dgm:t>
        <a:bodyPr/>
        <a:lstStyle/>
        <a:p>
          <a:endParaRPr lang="el-GR"/>
        </a:p>
      </dgm:t>
    </dgm:pt>
    <dgm:pt modelId="{81588E1F-78D9-4FAD-AD88-B30C22333D17}" type="sibTrans" cxnId="{698939C8-4D31-467B-B367-583E31CCED05}">
      <dgm:prSet/>
      <dgm:spPr/>
      <dgm:t>
        <a:bodyPr/>
        <a:lstStyle/>
        <a:p>
          <a:endParaRPr lang="el-GR"/>
        </a:p>
      </dgm:t>
    </dgm:pt>
    <dgm:pt modelId="{984108C2-8902-43EC-ADF3-EB42B26F5EC4}">
      <dgm:prSet phldrT="[Κείμενο]"/>
      <dgm:spPr/>
      <dgm:t>
        <a:bodyPr/>
        <a:lstStyle/>
        <a:p>
          <a:r>
            <a:rPr lang="el-GR" dirty="0" smtClean="0"/>
            <a:t>Εξάλειψη ανεργίας</a:t>
          </a:r>
          <a:endParaRPr lang="el-GR" dirty="0"/>
        </a:p>
      </dgm:t>
    </dgm:pt>
    <dgm:pt modelId="{EDF4E9F1-EA4A-452A-ADC6-43035076EB7C}" type="parTrans" cxnId="{FE98AD07-B13F-48F0-9EAD-6F25E3B5FD03}">
      <dgm:prSet/>
      <dgm:spPr/>
      <dgm:t>
        <a:bodyPr/>
        <a:lstStyle/>
        <a:p>
          <a:endParaRPr lang="el-GR"/>
        </a:p>
      </dgm:t>
    </dgm:pt>
    <dgm:pt modelId="{F6540539-CFCC-4D95-9FF0-F27350B9261C}" type="sibTrans" cxnId="{FE98AD07-B13F-48F0-9EAD-6F25E3B5FD03}">
      <dgm:prSet/>
      <dgm:spPr/>
      <dgm:t>
        <a:bodyPr/>
        <a:lstStyle/>
        <a:p>
          <a:endParaRPr lang="el-GR"/>
        </a:p>
      </dgm:t>
    </dgm:pt>
    <dgm:pt modelId="{82C35D68-B9CB-440F-88EA-2788175033F8}">
      <dgm:prSet phldrT="[Κείμενο]"/>
      <dgm:spPr/>
      <dgm:t>
        <a:bodyPr/>
        <a:lstStyle/>
        <a:p>
          <a:r>
            <a:rPr lang="el-GR" dirty="0" smtClean="0"/>
            <a:t>Ενίσχυση της ανταγωνιστικότητας των επιχειρήσεων.</a:t>
          </a:r>
          <a:endParaRPr lang="el-GR" dirty="0"/>
        </a:p>
      </dgm:t>
    </dgm:pt>
    <dgm:pt modelId="{E80CE7BF-9640-4D6C-B7E0-C0A3B145AC91}" type="parTrans" cxnId="{1C17C35D-2909-4701-B1A7-D38E6E93D919}">
      <dgm:prSet/>
      <dgm:spPr/>
      <dgm:t>
        <a:bodyPr/>
        <a:lstStyle/>
        <a:p>
          <a:endParaRPr lang="el-GR"/>
        </a:p>
      </dgm:t>
    </dgm:pt>
    <dgm:pt modelId="{40732FFB-629A-4C72-8D64-DC2266C86EF2}" type="sibTrans" cxnId="{1C17C35D-2909-4701-B1A7-D38E6E93D919}">
      <dgm:prSet/>
      <dgm:spPr/>
      <dgm:t>
        <a:bodyPr/>
        <a:lstStyle/>
        <a:p>
          <a:endParaRPr lang="el-GR"/>
        </a:p>
      </dgm:t>
    </dgm:pt>
    <dgm:pt modelId="{601DEACF-96D0-4684-89AD-2F738E1A385C}">
      <dgm:prSet phldrT="[Κείμενο]"/>
      <dgm:spPr/>
      <dgm:t>
        <a:bodyPr/>
        <a:lstStyle/>
        <a:p>
          <a:r>
            <a:rPr lang="el-GR" dirty="0" smtClean="0"/>
            <a:t>Βελτίωση του βιοτικού επιπέδου.</a:t>
          </a:r>
          <a:endParaRPr lang="el-GR" dirty="0"/>
        </a:p>
      </dgm:t>
    </dgm:pt>
    <dgm:pt modelId="{99C87551-428E-43A2-AAC8-12B21AA49C72}" type="parTrans" cxnId="{67373D70-8866-4B3A-B18B-F5184FC82192}">
      <dgm:prSet/>
      <dgm:spPr/>
    </dgm:pt>
    <dgm:pt modelId="{E8F29C19-9A36-4C4E-B02C-EBE1F5E411E4}" type="sibTrans" cxnId="{67373D70-8866-4B3A-B18B-F5184FC82192}">
      <dgm:prSet/>
      <dgm:spPr/>
    </dgm:pt>
    <dgm:pt modelId="{417BCA27-CB32-4033-9EC8-0924F0C778CF}" type="pres">
      <dgm:prSet presAssocID="{B0E0D75B-FC32-4FEA-B330-32CC07EF1BD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DA005E9-A5AB-4D70-8740-1BCE4F3ADF82}" type="pres">
      <dgm:prSet presAssocID="{BEDDF696-8C10-41AC-9E76-23BD8232DAAD}" presName="comp" presStyleCnt="0"/>
      <dgm:spPr/>
    </dgm:pt>
    <dgm:pt modelId="{ADA248D3-CCDC-421F-B3C2-2C5754139EA0}" type="pres">
      <dgm:prSet presAssocID="{BEDDF696-8C10-41AC-9E76-23BD8232DAAD}" presName="box" presStyleLbl="node1" presStyleIdx="0" presStyleCnt="2"/>
      <dgm:spPr/>
      <dgm:t>
        <a:bodyPr/>
        <a:lstStyle/>
        <a:p>
          <a:endParaRPr lang="el-GR"/>
        </a:p>
      </dgm:t>
    </dgm:pt>
    <dgm:pt modelId="{8264D21A-7B0F-4D10-AB0E-4C04CCBF3278}" type="pres">
      <dgm:prSet presAssocID="{BEDDF696-8C10-41AC-9E76-23BD8232DAAD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C51725F-A8FB-4E72-A483-91CBD876C97C}" type="pres">
      <dgm:prSet presAssocID="{BEDDF696-8C10-41AC-9E76-23BD8232DAAD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4B32087-C50D-401C-96AB-29F9D853E6A0}" type="pres">
      <dgm:prSet presAssocID="{BA7A3E56-8038-4316-8FD5-43666A98C671}" presName="spacer" presStyleCnt="0"/>
      <dgm:spPr/>
    </dgm:pt>
    <dgm:pt modelId="{D2357268-012E-4CFA-861B-EAFA882E29B9}" type="pres">
      <dgm:prSet presAssocID="{9436177E-0272-4E98-B1BD-2A63698B9E04}" presName="comp" presStyleCnt="0"/>
      <dgm:spPr/>
    </dgm:pt>
    <dgm:pt modelId="{FCDCA3C9-7F07-454A-8BB9-215DD24E81B1}" type="pres">
      <dgm:prSet presAssocID="{9436177E-0272-4E98-B1BD-2A63698B9E04}" presName="box" presStyleLbl="node1" presStyleIdx="1" presStyleCnt="2"/>
      <dgm:spPr/>
      <dgm:t>
        <a:bodyPr/>
        <a:lstStyle/>
        <a:p>
          <a:endParaRPr lang="el-GR"/>
        </a:p>
      </dgm:t>
    </dgm:pt>
    <dgm:pt modelId="{3D1D83C7-6134-47DF-8FFF-6F6C0306CA97}" type="pres">
      <dgm:prSet presAssocID="{9436177E-0272-4E98-B1BD-2A63698B9E04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CDDE4C5-D71A-4F49-8370-22A14561902E}" type="pres">
      <dgm:prSet presAssocID="{9436177E-0272-4E98-B1BD-2A63698B9E04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43FF7FC-189A-4739-A51F-64EBF0148569}" type="presOf" srcId="{B0E0D75B-FC32-4FEA-B330-32CC07EF1BDE}" destId="{417BCA27-CB32-4033-9EC8-0924F0C778CF}" srcOrd="0" destOrd="0" presId="urn:microsoft.com/office/officeart/2005/8/layout/vList4"/>
    <dgm:cxn modelId="{E09C4CE8-EB68-49A8-B27F-4CC897DBEEAF}" type="presOf" srcId="{B60FBDA4-0475-4F84-93CF-9F6E3A5E8EDE}" destId="{BC51725F-A8FB-4E72-A483-91CBD876C97C}" srcOrd="1" destOrd="1" presId="urn:microsoft.com/office/officeart/2005/8/layout/vList4"/>
    <dgm:cxn modelId="{65950931-F5C8-4A91-9427-5FCA7974EE50}" type="presOf" srcId="{8EBFDDFF-01C9-4A11-AD8D-4ECC195B89AA}" destId="{ADA248D3-CCDC-421F-B3C2-2C5754139EA0}" srcOrd="0" destOrd="2" presId="urn:microsoft.com/office/officeart/2005/8/layout/vList4"/>
    <dgm:cxn modelId="{FE98AD07-B13F-48F0-9EAD-6F25E3B5FD03}" srcId="{9436177E-0272-4E98-B1BD-2A63698B9E04}" destId="{984108C2-8902-43EC-ADF3-EB42B26F5EC4}" srcOrd="0" destOrd="0" parTransId="{EDF4E9F1-EA4A-452A-ADC6-43035076EB7C}" sibTransId="{F6540539-CFCC-4D95-9FF0-F27350B9261C}"/>
    <dgm:cxn modelId="{893F46CF-40C9-493D-8822-4FF4C2B081B0}" type="presOf" srcId="{984108C2-8902-43EC-ADF3-EB42B26F5EC4}" destId="{CCDDE4C5-D71A-4F49-8370-22A14561902E}" srcOrd="1" destOrd="1" presId="urn:microsoft.com/office/officeart/2005/8/layout/vList4"/>
    <dgm:cxn modelId="{E6567D5D-3A58-46EA-B427-83A68FBCA234}" srcId="{BEDDF696-8C10-41AC-9E76-23BD8232DAAD}" destId="{B60FBDA4-0475-4F84-93CF-9F6E3A5E8EDE}" srcOrd="0" destOrd="0" parTransId="{914295FA-23D1-4F58-BEC7-83C6CA82FD99}" sibTransId="{3D508953-9205-4DE4-A99B-97710D44B352}"/>
    <dgm:cxn modelId="{CAC71B3E-4794-46A5-809D-70D5431BF0D5}" type="presOf" srcId="{601DEACF-96D0-4684-89AD-2F738E1A385C}" destId="{CCDDE4C5-D71A-4F49-8370-22A14561902E}" srcOrd="1" destOrd="2" presId="urn:microsoft.com/office/officeart/2005/8/layout/vList4"/>
    <dgm:cxn modelId="{9B4F9269-BB77-43F9-8523-4D637F874589}" type="presOf" srcId="{601DEACF-96D0-4684-89AD-2F738E1A385C}" destId="{FCDCA3C9-7F07-454A-8BB9-215DD24E81B1}" srcOrd="0" destOrd="2" presId="urn:microsoft.com/office/officeart/2005/8/layout/vList4"/>
    <dgm:cxn modelId="{80FDB532-4D2B-4F02-B49A-869F277BC78A}" type="presOf" srcId="{82C35D68-B9CB-440F-88EA-2788175033F8}" destId="{CCDDE4C5-D71A-4F49-8370-22A14561902E}" srcOrd="1" destOrd="3" presId="urn:microsoft.com/office/officeart/2005/8/layout/vList4"/>
    <dgm:cxn modelId="{25739BE8-ED8C-438F-8E30-365AA7CB44A0}" type="presOf" srcId="{BEDDF696-8C10-41AC-9E76-23BD8232DAAD}" destId="{BC51725F-A8FB-4E72-A483-91CBD876C97C}" srcOrd="1" destOrd="0" presId="urn:microsoft.com/office/officeart/2005/8/layout/vList4"/>
    <dgm:cxn modelId="{3709C831-C758-44EB-84E9-146991F32ADB}" type="presOf" srcId="{984108C2-8902-43EC-ADF3-EB42B26F5EC4}" destId="{FCDCA3C9-7F07-454A-8BB9-215DD24E81B1}" srcOrd="0" destOrd="1" presId="urn:microsoft.com/office/officeart/2005/8/layout/vList4"/>
    <dgm:cxn modelId="{F85A7BD2-8254-404C-BCC2-5002154F6B95}" type="presOf" srcId="{82C35D68-B9CB-440F-88EA-2788175033F8}" destId="{FCDCA3C9-7F07-454A-8BB9-215DD24E81B1}" srcOrd="0" destOrd="3" presId="urn:microsoft.com/office/officeart/2005/8/layout/vList4"/>
    <dgm:cxn modelId="{254692E7-6983-4ADD-BBBC-31CA687F034B}" type="presOf" srcId="{BEDDF696-8C10-41AC-9E76-23BD8232DAAD}" destId="{ADA248D3-CCDC-421F-B3C2-2C5754139EA0}" srcOrd="0" destOrd="0" presId="urn:microsoft.com/office/officeart/2005/8/layout/vList4"/>
    <dgm:cxn modelId="{CC23CEFF-3B72-4E5A-B439-C5EE77BABAB6}" srcId="{B0E0D75B-FC32-4FEA-B330-32CC07EF1BDE}" destId="{BEDDF696-8C10-41AC-9E76-23BD8232DAAD}" srcOrd="0" destOrd="0" parTransId="{9409F048-14B0-43AC-88B7-08491B81BC0A}" sibTransId="{BA7A3E56-8038-4316-8FD5-43666A98C671}"/>
    <dgm:cxn modelId="{FA876368-D389-4DCD-BCD8-F2750A667BE4}" type="presOf" srcId="{8EBFDDFF-01C9-4A11-AD8D-4ECC195B89AA}" destId="{BC51725F-A8FB-4E72-A483-91CBD876C97C}" srcOrd="1" destOrd="2" presId="urn:microsoft.com/office/officeart/2005/8/layout/vList4"/>
    <dgm:cxn modelId="{E7A5EB98-A6F7-4C2D-92E8-BECCD54DC0DE}" srcId="{BEDDF696-8C10-41AC-9E76-23BD8232DAAD}" destId="{8EBFDDFF-01C9-4A11-AD8D-4ECC195B89AA}" srcOrd="1" destOrd="0" parTransId="{BCF80203-0EBB-43AB-9E75-5A9DC853C92B}" sibTransId="{6E81FDB1-163C-4107-AB3D-BE9094C64590}"/>
    <dgm:cxn modelId="{06ADEB57-D865-4A85-80CC-5B1E0EDF3474}" type="presOf" srcId="{9436177E-0272-4E98-B1BD-2A63698B9E04}" destId="{FCDCA3C9-7F07-454A-8BB9-215DD24E81B1}" srcOrd="0" destOrd="0" presId="urn:microsoft.com/office/officeart/2005/8/layout/vList4"/>
    <dgm:cxn modelId="{DA76C8A9-49C1-40F0-ACC7-B88F15DD923B}" type="presOf" srcId="{B60FBDA4-0475-4F84-93CF-9F6E3A5E8EDE}" destId="{ADA248D3-CCDC-421F-B3C2-2C5754139EA0}" srcOrd="0" destOrd="1" presId="urn:microsoft.com/office/officeart/2005/8/layout/vList4"/>
    <dgm:cxn modelId="{0AE176B4-CE1D-4556-91AD-F7BC617F2870}" type="presOf" srcId="{9436177E-0272-4E98-B1BD-2A63698B9E04}" destId="{CCDDE4C5-D71A-4F49-8370-22A14561902E}" srcOrd="1" destOrd="0" presId="urn:microsoft.com/office/officeart/2005/8/layout/vList4"/>
    <dgm:cxn modelId="{1C17C35D-2909-4701-B1A7-D38E6E93D919}" srcId="{9436177E-0272-4E98-B1BD-2A63698B9E04}" destId="{82C35D68-B9CB-440F-88EA-2788175033F8}" srcOrd="2" destOrd="0" parTransId="{E80CE7BF-9640-4D6C-B7E0-C0A3B145AC91}" sibTransId="{40732FFB-629A-4C72-8D64-DC2266C86EF2}"/>
    <dgm:cxn modelId="{698939C8-4D31-467B-B367-583E31CCED05}" srcId="{B0E0D75B-FC32-4FEA-B330-32CC07EF1BDE}" destId="{9436177E-0272-4E98-B1BD-2A63698B9E04}" srcOrd="1" destOrd="0" parTransId="{BC1EB8DC-1654-40F4-AF8F-19AD9263F750}" sibTransId="{81588E1F-78D9-4FAD-AD88-B30C22333D17}"/>
    <dgm:cxn modelId="{67373D70-8866-4B3A-B18B-F5184FC82192}" srcId="{9436177E-0272-4E98-B1BD-2A63698B9E04}" destId="{601DEACF-96D0-4684-89AD-2F738E1A385C}" srcOrd="1" destOrd="0" parTransId="{99C87551-428E-43A2-AAC8-12B21AA49C72}" sibTransId="{E8F29C19-9A36-4C4E-B02C-EBE1F5E411E4}"/>
    <dgm:cxn modelId="{851B97AC-CD59-4527-90B7-44D668E89068}" type="presParOf" srcId="{417BCA27-CB32-4033-9EC8-0924F0C778CF}" destId="{7DA005E9-A5AB-4D70-8740-1BCE4F3ADF82}" srcOrd="0" destOrd="0" presId="urn:microsoft.com/office/officeart/2005/8/layout/vList4"/>
    <dgm:cxn modelId="{502E89DE-3E8E-43BC-94AE-DE36EEA1864C}" type="presParOf" srcId="{7DA005E9-A5AB-4D70-8740-1BCE4F3ADF82}" destId="{ADA248D3-CCDC-421F-B3C2-2C5754139EA0}" srcOrd="0" destOrd="0" presId="urn:microsoft.com/office/officeart/2005/8/layout/vList4"/>
    <dgm:cxn modelId="{452E88EF-5DCA-4B6B-9244-689799DD382B}" type="presParOf" srcId="{7DA005E9-A5AB-4D70-8740-1BCE4F3ADF82}" destId="{8264D21A-7B0F-4D10-AB0E-4C04CCBF3278}" srcOrd="1" destOrd="0" presId="urn:microsoft.com/office/officeart/2005/8/layout/vList4"/>
    <dgm:cxn modelId="{EA627A3B-FD9C-473E-9260-1C392BC6853F}" type="presParOf" srcId="{7DA005E9-A5AB-4D70-8740-1BCE4F3ADF82}" destId="{BC51725F-A8FB-4E72-A483-91CBD876C97C}" srcOrd="2" destOrd="0" presId="urn:microsoft.com/office/officeart/2005/8/layout/vList4"/>
    <dgm:cxn modelId="{4A934763-11CC-4F94-82E1-E72583387D93}" type="presParOf" srcId="{417BCA27-CB32-4033-9EC8-0924F0C778CF}" destId="{34B32087-C50D-401C-96AB-29F9D853E6A0}" srcOrd="1" destOrd="0" presId="urn:microsoft.com/office/officeart/2005/8/layout/vList4"/>
    <dgm:cxn modelId="{72D10DDD-D1CC-4CB6-9433-72A3F5A2009E}" type="presParOf" srcId="{417BCA27-CB32-4033-9EC8-0924F0C778CF}" destId="{D2357268-012E-4CFA-861B-EAFA882E29B9}" srcOrd="2" destOrd="0" presId="urn:microsoft.com/office/officeart/2005/8/layout/vList4"/>
    <dgm:cxn modelId="{7E9AD136-2220-40CC-9835-2C377AF58991}" type="presParOf" srcId="{D2357268-012E-4CFA-861B-EAFA882E29B9}" destId="{FCDCA3C9-7F07-454A-8BB9-215DD24E81B1}" srcOrd="0" destOrd="0" presId="urn:microsoft.com/office/officeart/2005/8/layout/vList4"/>
    <dgm:cxn modelId="{66DB2630-B545-4AD1-BBBB-3A59A7BDEB0D}" type="presParOf" srcId="{D2357268-012E-4CFA-861B-EAFA882E29B9}" destId="{3D1D83C7-6134-47DF-8FFF-6F6C0306CA97}" srcOrd="1" destOrd="0" presId="urn:microsoft.com/office/officeart/2005/8/layout/vList4"/>
    <dgm:cxn modelId="{AF19CAAB-2B07-4F61-877E-6CAFB275CDE0}" type="presParOf" srcId="{D2357268-012E-4CFA-861B-EAFA882E29B9}" destId="{CCDDE4C5-D71A-4F49-8370-22A14561902E}" srcOrd="2" destOrd="0" presId="urn:microsoft.com/office/officeart/2005/8/layout/vList4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16CA329-C4E1-4163-886B-FD744222C75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0640F1B3-ACA2-4FC9-92D1-FDAE28293A19}">
      <dgm:prSet phldrT="[Κείμενο]"/>
      <dgm:spPr/>
      <dgm:t>
        <a:bodyPr/>
        <a:lstStyle/>
        <a:p>
          <a:r>
            <a:rPr lang="el-GR" dirty="0" smtClean="0"/>
            <a:t>Επιπτώσεις Μακροχρόνιας Ανεργίας</a:t>
          </a:r>
          <a:endParaRPr lang="el-GR" dirty="0"/>
        </a:p>
      </dgm:t>
    </dgm:pt>
    <dgm:pt modelId="{730383B7-5FB7-44AF-88EA-A27EDF2B89A3}" type="parTrans" cxnId="{EF415F70-7B5B-48B0-AAF7-6A510244D981}">
      <dgm:prSet/>
      <dgm:spPr/>
      <dgm:t>
        <a:bodyPr/>
        <a:lstStyle/>
        <a:p>
          <a:endParaRPr lang="el-GR"/>
        </a:p>
      </dgm:t>
    </dgm:pt>
    <dgm:pt modelId="{95D5B041-D7D1-471E-BB45-3221217B111B}" type="sibTrans" cxnId="{EF415F70-7B5B-48B0-AAF7-6A510244D981}">
      <dgm:prSet/>
      <dgm:spPr/>
      <dgm:t>
        <a:bodyPr/>
        <a:lstStyle/>
        <a:p>
          <a:endParaRPr lang="el-GR"/>
        </a:p>
      </dgm:t>
    </dgm:pt>
    <dgm:pt modelId="{F3A23EFD-5CE5-43D0-B268-B199DE561E98}">
      <dgm:prSet phldrT="[Κείμενο]"/>
      <dgm:spPr/>
      <dgm:t>
        <a:bodyPr/>
        <a:lstStyle/>
        <a:p>
          <a:r>
            <a:rPr lang="el-GR" dirty="0" smtClean="0"/>
            <a:t>Ατομικές</a:t>
          </a:r>
          <a:endParaRPr lang="el-GR" dirty="0"/>
        </a:p>
      </dgm:t>
    </dgm:pt>
    <dgm:pt modelId="{682520B3-3AA9-4163-8AC0-3BE967B798AB}" type="parTrans" cxnId="{0C43F497-9882-4A68-B780-4A60277996AE}">
      <dgm:prSet/>
      <dgm:spPr/>
      <dgm:t>
        <a:bodyPr/>
        <a:lstStyle/>
        <a:p>
          <a:endParaRPr lang="el-GR"/>
        </a:p>
      </dgm:t>
    </dgm:pt>
    <dgm:pt modelId="{DD342A3A-B679-4EEC-B0A0-84D22992A023}" type="sibTrans" cxnId="{0C43F497-9882-4A68-B780-4A60277996AE}">
      <dgm:prSet/>
      <dgm:spPr/>
      <dgm:t>
        <a:bodyPr/>
        <a:lstStyle/>
        <a:p>
          <a:endParaRPr lang="el-GR"/>
        </a:p>
      </dgm:t>
    </dgm:pt>
    <dgm:pt modelId="{C6925A20-0517-4024-9199-07F72B7230BF}">
      <dgm:prSet phldrT="[Κείμενο]"/>
      <dgm:spPr/>
      <dgm:t>
        <a:bodyPr/>
        <a:lstStyle/>
        <a:p>
          <a:r>
            <a:rPr lang="el-GR" dirty="0" smtClean="0"/>
            <a:t>Κοινωνικές</a:t>
          </a:r>
          <a:endParaRPr lang="el-GR" dirty="0"/>
        </a:p>
      </dgm:t>
    </dgm:pt>
    <dgm:pt modelId="{0DBFEA6F-34F8-42EE-A5E1-9B8FBCFD017A}" type="parTrans" cxnId="{38C953B4-0BD6-4F16-A4C3-1FD482A7B2A5}">
      <dgm:prSet/>
      <dgm:spPr/>
      <dgm:t>
        <a:bodyPr/>
        <a:lstStyle/>
        <a:p>
          <a:endParaRPr lang="el-GR"/>
        </a:p>
      </dgm:t>
    </dgm:pt>
    <dgm:pt modelId="{7AEED509-752F-4BE6-8847-97C06D64B7AE}" type="sibTrans" cxnId="{38C953B4-0BD6-4F16-A4C3-1FD482A7B2A5}">
      <dgm:prSet/>
      <dgm:spPr/>
      <dgm:t>
        <a:bodyPr/>
        <a:lstStyle/>
        <a:p>
          <a:endParaRPr lang="el-GR"/>
        </a:p>
      </dgm:t>
    </dgm:pt>
    <dgm:pt modelId="{A5DDA1FD-E7A6-4ECB-818B-47C3E27ED320}" type="pres">
      <dgm:prSet presAssocID="{016CA329-C4E1-4163-886B-FD744222C75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7A98F4F4-8A60-4B38-A9C1-A2229E527DCE}" type="pres">
      <dgm:prSet presAssocID="{0640F1B3-ACA2-4FC9-92D1-FDAE28293A19}" presName="hierRoot1" presStyleCnt="0"/>
      <dgm:spPr/>
    </dgm:pt>
    <dgm:pt modelId="{43E32585-C2A4-4006-B799-1018E97FB976}" type="pres">
      <dgm:prSet presAssocID="{0640F1B3-ACA2-4FC9-92D1-FDAE28293A19}" presName="composite" presStyleCnt="0"/>
      <dgm:spPr/>
    </dgm:pt>
    <dgm:pt modelId="{12B09367-716F-4222-B57E-F802C1A4A6F9}" type="pres">
      <dgm:prSet presAssocID="{0640F1B3-ACA2-4FC9-92D1-FDAE28293A19}" presName="background" presStyleLbl="node0" presStyleIdx="0" presStyleCnt="1"/>
      <dgm:spPr/>
    </dgm:pt>
    <dgm:pt modelId="{E5F64DFB-99EA-4233-B614-7E523255542E}" type="pres">
      <dgm:prSet presAssocID="{0640F1B3-ACA2-4FC9-92D1-FDAE28293A19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65FD2C0-9085-4DFA-B960-393643373ABA}" type="pres">
      <dgm:prSet presAssocID="{0640F1B3-ACA2-4FC9-92D1-FDAE28293A19}" presName="hierChild2" presStyleCnt="0"/>
      <dgm:spPr/>
    </dgm:pt>
    <dgm:pt modelId="{6FA6D2FD-52DA-4555-8108-0A4B077820DD}" type="pres">
      <dgm:prSet presAssocID="{682520B3-3AA9-4163-8AC0-3BE967B798AB}" presName="Name10" presStyleLbl="parChTrans1D2" presStyleIdx="0" presStyleCnt="2"/>
      <dgm:spPr/>
      <dgm:t>
        <a:bodyPr/>
        <a:lstStyle/>
        <a:p>
          <a:endParaRPr lang="el-GR"/>
        </a:p>
      </dgm:t>
    </dgm:pt>
    <dgm:pt modelId="{D21D3179-21B4-40ED-BDC6-9C03058D785E}" type="pres">
      <dgm:prSet presAssocID="{F3A23EFD-5CE5-43D0-B268-B199DE561E98}" presName="hierRoot2" presStyleCnt="0"/>
      <dgm:spPr/>
    </dgm:pt>
    <dgm:pt modelId="{62B7100A-5911-4640-81D0-B76BB769510E}" type="pres">
      <dgm:prSet presAssocID="{F3A23EFD-5CE5-43D0-B268-B199DE561E98}" presName="composite2" presStyleCnt="0"/>
      <dgm:spPr/>
    </dgm:pt>
    <dgm:pt modelId="{9290743D-5D86-4161-9463-C6EE86E1DC5E}" type="pres">
      <dgm:prSet presAssocID="{F3A23EFD-5CE5-43D0-B268-B199DE561E98}" presName="background2" presStyleLbl="node2" presStyleIdx="0" presStyleCnt="2"/>
      <dgm:spPr/>
    </dgm:pt>
    <dgm:pt modelId="{8730B427-6B03-4E4E-824F-15C1AB7E9737}" type="pres">
      <dgm:prSet presAssocID="{F3A23EFD-5CE5-43D0-B268-B199DE561E98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094557F-2DB7-4875-B60C-411B1D15E921}" type="pres">
      <dgm:prSet presAssocID="{F3A23EFD-5CE5-43D0-B268-B199DE561E98}" presName="hierChild3" presStyleCnt="0"/>
      <dgm:spPr/>
    </dgm:pt>
    <dgm:pt modelId="{DB4B3CEF-3E04-4F14-BE73-AB976A1862D0}" type="pres">
      <dgm:prSet presAssocID="{0DBFEA6F-34F8-42EE-A5E1-9B8FBCFD017A}" presName="Name10" presStyleLbl="parChTrans1D2" presStyleIdx="1" presStyleCnt="2"/>
      <dgm:spPr/>
      <dgm:t>
        <a:bodyPr/>
        <a:lstStyle/>
        <a:p>
          <a:endParaRPr lang="el-GR"/>
        </a:p>
      </dgm:t>
    </dgm:pt>
    <dgm:pt modelId="{FDFBC48E-D6A4-4FA0-91F1-65DAC020D9BA}" type="pres">
      <dgm:prSet presAssocID="{C6925A20-0517-4024-9199-07F72B7230BF}" presName="hierRoot2" presStyleCnt="0"/>
      <dgm:spPr/>
    </dgm:pt>
    <dgm:pt modelId="{FB24E3EB-1EAF-449C-83A7-0544638D4102}" type="pres">
      <dgm:prSet presAssocID="{C6925A20-0517-4024-9199-07F72B7230BF}" presName="composite2" presStyleCnt="0"/>
      <dgm:spPr/>
    </dgm:pt>
    <dgm:pt modelId="{C38AFF96-5672-4CB2-829F-4F9A0D4532DF}" type="pres">
      <dgm:prSet presAssocID="{C6925A20-0517-4024-9199-07F72B7230BF}" presName="background2" presStyleLbl="node2" presStyleIdx="1" presStyleCnt="2"/>
      <dgm:spPr/>
    </dgm:pt>
    <dgm:pt modelId="{86837E16-24EF-4C14-AA18-1786E4E103F4}" type="pres">
      <dgm:prSet presAssocID="{C6925A20-0517-4024-9199-07F72B7230BF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C0F448B7-65AD-4F7F-8716-DAD01C627B24}" type="pres">
      <dgm:prSet presAssocID="{C6925A20-0517-4024-9199-07F72B7230BF}" presName="hierChild3" presStyleCnt="0"/>
      <dgm:spPr/>
    </dgm:pt>
  </dgm:ptLst>
  <dgm:cxnLst>
    <dgm:cxn modelId="{2CDD8911-2A11-43B6-B422-152473A8928C}" type="presOf" srcId="{F3A23EFD-5CE5-43D0-B268-B199DE561E98}" destId="{8730B427-6B03-4E4E-824F-15C1AB7E9737}" srcOrd="0" destOrd="0" presId="urn:microsoft.com/office/officeart/2005/8/layout/hierarchy1"/>
    <dgm:cxn modelId="{20D02651-02E2-4493-AAB4-A6882D413814}" type="presOf" srcId="{C6925A20-0517-4024-9199-07F72B7230BF}" destId="{86837E16-24EF-4C14-AA18-1786E4E103F4}" srcOrd="0" destOrd="0" presId="urn:microsoft.com/office/officeart/2005/8/layout/hierarchy1"/>
    <dgm:cxn modelId="{0C43F497-9882-4A68-B780-4A60277996AE}" srcId="{0640F1B3-ACA2-4FC9-92D1-FDAE28293A19}" destId="{F3A23EFD-5CE5-43D0-B268-B199DE561E98}" srcOrd="0" destOrd="0" parTransId="{682520B3-3AA9-4163-8AC0-3BE967B798AB}" sibTransId="{DD342A3A-B679-4EEC-B0A0-84D22992A023}"/>
    <dgm:cxn modelId="{B9F12D37-D4F7-4308-8F34-24EEC9CF321C}" type="presOf" srcId="{016CA329-C4E1-4163-886B-FD744222C751}" destId="{A5DDA1FD-E7A6-4ECB-818B-47C3E27ED320}" srcOrd="0" destOrd="0" presId="urn:microsoft.com/office/officeart/2005/8/layout/hierarchy1"/>
    <dgm:cxn modelId="{EF415F70-7B5B-48B0-AAF7-6A510244D981}" srcId="{016CA329-C4E1-4163-886B-FD744222C751}" destId="{0640F1B3-ACA2-4FC9-92D1-FDAE28293A19}" srcOrd="0" destOrd="0" parTransId="{730383B7-5FB7-44AF-88EA-A27EDF2B89A3}" sibTransId="{95D5B041-D7D1-471E-BB45-3221217B111B}"/>
    <dgm:cxn modelId="{38C953B4-0BD6-4F16-A4C3-1FD482A7B2A5}" srcId="{0640F1B3-ACA2-4FC9-92D1-FDAE28293A19}" destId="{C6925A20-0517-4024-9199-07F72B7230BF}" srcOrd="1" destOrd="0" parTransId="{0DBFEA6F-34F8-42EE-A5E1-9B8FBCFD017A}" sibTransId="{7AEED509-752F-4BE6-8847-97C06D64B7AE}"/>
    <dgm:cxn modelId="{C533356B-C3C4-4A6D-8C34-B353B83D28D3}" type="presOf" srcId="{682520B3-3AA9-4163-8AC0-3BE967B798AB}" destId="{6FA6D2FD-52DA-4555-8108-0A4B077820DD}" srcOrd="0" destOrd="0" presId="urn:microsoft.com/office/officeart/2005/8/layout/hierarchy1"/>
    <dgm:cxn modelId="{6E001973-5F88-4417-93B1-1E912F28C47C}" type="presOf" srcId="{0640F1B3-ACA2-4FC9-92D1-FDAE28293A19}" destId="{E5F64DFB-99EA-4233-B614-7E523255542E}" srcOrd="0" destOrd="0" presId="urn:microsoft.com/office/officeart/2005/8/layout/hierarchy1"/>
    <dgm:cxn modelId="{437A1DFC-6D03-480C-8633-E6E7F4474F73}" type="presOf" srcId="{0DBFEA6F-34F8-42EE-A5E1-9B8FBCFD017A}" destId="{DB4B3CEF-3E04-4F14-BE73-AB976A1862D0}" srcOrd="0" destOrd="0" presId="urn:microsoft.com/office/officeart/2005/8/layout/hierarchy1"/>
    <dgm:cxn modelId="{1D2F16D9-30D5-4A98-A7C3-D85B61608890}" type="presParOf" srcId="{A5DDA1FD-E7A6-4ECB-818B-47C3E27ED320}" destId="{7A98F4F4-8A60-4B38-A9C1-A2229E527DCE}" srcOrd="0" destOrd="0" presId="urn:microsoft.com/office/officeart/2005/8/layout/hierarchy1"/>
    <dgm:cxn modelId="{C19D6741-3787-4F42-A60C-66DE6E45031E}" type="presParOf" srcId="{7A98F4F4-8A60-4B38-A9C1-A2229E527DCE}" destId="{43E32585-C2A4-4006-B799-1018E97FB976}" srcOrd="0" destOrd="0" presId="urn:microsoft.com/office/officeart/2005/8/layout/hierarchy1"/>
    <dgm:cxn modelId="{B5514008-A70B-462D-A572-BCEB2D8AEEB4}" type="presParOf" srcId="{43E32585-C2A4-4006-B799-1018E97FB976}" destId="{12B09367-716F-4222-B57E-F802C1A4A6F9}" srcOrd="0" destOrd="0" presId="urn:microsoft.com/office/officeart/2005/8/layout/hierarchy1"/>
    <dgm:cxn modelId="{207CEF38-FC9A-40A9-B4BF-6F292ABCEBA3}" type="presParOf" srcId="{43E32585-C2A4-4006-B799-1018E97FB976}" destId="{E5F64DFB-99EA-4233-B614-7E523255542E}" srcOrd="1" destOrd="0" presId="urn:microsoft.com/office/officeart/2005/8/layout/hierarchy1"/>
    <dgm:cxn modelId="{6CA21ECF-12CD-41F8-BF5E-3044B9291DF4}" type="presParOf" srcId="{7A98F4F4-8A60-4B38-A9C1-A2229E527DCE}" destId="{F65FD2C0-9085-4DFA-B960-393643373ABA}" srcOrd="1" destOrd="0" presId="urn:microsoft.com/office/officeart/2005/8/layout/hierarchy1"/>
    <dgm:cxn modelId="{0BD8A414-B57B-498C-A70C-C9E70A2C71C0}" type="presParOf" srcId="{F65FD2C0-9085-4DFA-B960-393643373ABA}" destId="{6FA6D2FD-52DA-4555-8108-0A4B077820DD}" srcOrd="0" destOrd="0" presId="urn:microsoft.com/office/officeart/2005/8/layout/hierarchy1"/>
    <dgm:cxn modelId="{FCFE09E0-FC8F-4858-AA9A-BC3A7CCD80EE}" type="presParOf" srcId="{F65FD2C0-9085-4DFA-B960-393643373ABA}" destId="{D21D3179-21B4-40ED-BDC6-9C03058D785E}" srcOrd="1" destOrd="0" presId="urn:microsoft.com/office/officeart/2005/8/layout/hierarchy1"/>
    <dgm:cxn modelId="{E8944741-8D26-4F5E-B4A1-4FBDFC8B0DAD}" type="presParOf" srcId="{D21D3179-21B4-40ED-BDC6-9C03058D785E}" destId="{62B7100A-5911-4640-81D0-B76BB769510E}" srcOrd="0" destOrd="0" presId="urn:microsoft.com/office/officeart/2005/8/layout/hierarchy1"/>
    <dgm:cxn modelId="{CBE6D63D-BEE7-481A-BE7D-84FC3013CDF5}" type="presParOf" srcId="{62B7100A-5911-4640-81D0-B76BB769510E}" destId="{9290743D-5D86-4161-9463-C6EE86E1DC5E}" srcOrd="0" destOrd="0" presId="urn:microsoft.com/office/officeart/2005/8/layout/hierarchy1"/>
    <dgm:cxn modelId="{A58B3D3D-43D1-48CD-840F-02502F1400C5}" type="presParOf" srcId="{62B7100A-5911-4640-81D0-B76BB769510E}" destId="{8730B427-6B03-4E4E-824F-15C1AB7E9737}" srcOrd="1" destOrd="0" presId="urn:microsoft.com/office/officeart/2005/8/layout/hierarchy1"/>
    <dgm:cxn modelId="{6F31843B-E829-4AFC-9D8F-E00D95BD4F66}" type="presParOf" srcId="{D21D3179-21B4-40ED-BDC6-9C03058D785E}" destId="{E094557F-2DB7-4875-B60C-411B1D15E921}" srcOrd="1" destOrd="0" presId="urn:microsoft.com/office/officeart/2005/8/layout/hierarchy1"/>
    <dgm:cxn modelId="{C60ADC28-24FB-412C-B08C-D68029DAA1EC}" type="presParOf" srcId="{F65FD2C0-9085-4DFA-B960-393643373ABA}" destId="{DB4B3CEF-3E04-4F14-BE73-AB976A1862D0}" srcOrd="2" destOrd="0" presId="urn:microsoft.com/office/officeart/2005/8/layout/hierarchy1"/>
    <dgm:cxn modelId="{79FB3EF6-C4FB-427A-B06A-1C0FE7827F8B}" type="presParOf" srcId="{F65FD2C0-9085-4DFA-B960-393643373ABA}" destId="{FDFBC48E-D6A4-4FA0-91F1-65DAC020D9BA}" srcOrd="3" destOrd="0" presId="urn:microsoft.com/office/officeart/2005/8/layout/hierarchy1"/>
    <dgm:cxn modelId="{D645E8B6-6CD7-45B0-B706-BAAB12AB76E4}" type="presParOf" srcId="{FDFBC48E-D6A4-4FA0-91F1-65DAC020D9BA}" destId="{FB24E3EB-1EAF-449C-83A7-0544638D4102}" srcOrd="0" destOrd="0" presId="urn:microsoft.com/office/officeart/2005/8/layout/hierarchy1"/>
    <dgm:cxn modelId="{583AA901-1A6D-4595-ABEA-6E60929A19C4}" type="presParOf" srcId="{FB24E3EB-1EAF-449C-83A7-0544638D4102}" destId="{C38AFF96-5672-4CB2-829F-4F9A0D4532DF}" srcOrd="0" destOrd="0" presId="urn:microsoft.com/office/officeart/2005/8/layout/hierarchy1"/>
    <dgm:cxn modelId="{90B047E0-423F-4350-B5F7-ED34B0D189A8}" type="presParOf" srcId="{FB24E3EB-1EAF-449C-83A7-0544638D4102}" destId="{86837E16-24EF-4C14-AA18-1786E4E103F4}" srcOrd="1" destOrd="0" presId="urn:microsoft.com/office/officeart/2005/8/layout/hierarchy1"/>
    <dgm:cxn modelId="{EDF1A710-4769-4163-8FC7-F491342CD1B3}" type="presParOf" srcId="{FDFBC48E-D6A4-4FA0-91F1-65DAC020D9BA}" destId="{C0F448B7-65AD-4F7F-8716-DAD01C627B24}" srcOrd="1" destOrd="0" presId="urn:microsoft.com/office/officeart/2005/8/layout/hierarchy1"/>
  </dgm:cxnLst>
  <dgm:bg/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2EFDF341-C24B-4EB0-A54A-EAD318655949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51B31E3D-9568-4F33-B245-229EE2DA7E8A}">
      <dgm:prSet phldrT="[Κείμενο]"/>
      <dgm:spPr/>
      <dgm:t>
        <a:bodyPr/>
        <a:lstStyle/>
        <a:p>
          <a:r>
            <a:rPr lang="el-GR" dirty="0" smtClean="0"/>
            <a:t>Κοινωνικό Επίπεδο Οικονομικές Συνέπειες Ανεργίας</a:t>
          </a:r>
          <a:endParaRPr lang="el-GR" dirty="0"/>
        </a:p>
      </dgm:t>
    </dgm:pt>
    <dgm:pt modelId="{4A90E515-7D61-491A-8C70-B3B5FED72F0A}" type="parTrans" cxnId="{1C5BB31C-87C2-47B8-9CBC-1CB57C3F4B95}">
      <dgm:prSet/>
      <dgm:spPr/>
      <dgm:t>
        <a:bodyPr/>
        <a:lstStyle/>
        <a:p>
          <a:endParaRPr lang="el-GR"/>
        </a:p>
      </dgm:t>
    </dgm:pt>
    <dgm:pt modelId="{A00A8BF1-98D9-4413-A751-C41F1FF26E3C}" type="sibTrans" cxnId="{1C5BB31C-87C2-47B8-9CBC-1CB57C3F4B95}">
      <dgm:prSet/>
      <dgm:spPr/>
      <dgm:t>
        <a:bodyPr/>
        <a:lstStyle/>
        <a:p>
          <a:endParaRPr lang="el-GR"/>
        </a:p>
      </dgm:t>
    </dgm:pt>
    <dgm:pt modelId="{9E6F83E0-29B4-4F51-8431-D6BE04347547}">
      <dgm:prSet phldrT="[Κείμενο]"/>
      <dgm:spPr/>
      <dgm:t>
        <a:bodyPr/>
        <a:lstStyle/>
        <a:p>
          <a:r>
            <a:rPr lang="el-GR" dirty="0" smtClean="0"/>
            <a:t>Απώλεια Εργασίας</a:t>
          </a:r>
          <a:endParaRPr lang="el-GR" dirty="0"/>
        </a:p>
      </dgm:t>
    </dgm:pt>
    <dgm:pt modelId="{21391438-7564-41D2-8E01-53F12374F81E}" type="parTrans" cxnId="{667CF915-1168-4862-9BAC-7BB1AA52F456}">
      <dgm:prSet/>
      <dgm:spPr/>
      <dgm:t>
        <a:bodyPr/>
        <a:lstStyle/>
        <a:p>
          <a:endParaRPr lang="el-GR"/>
        </a:p>
      </dgm:t>
    </dgm:pt>
    <dgm:pt modelId="{AB430C89-2C4A-40DC-B51A-B9A188F8665B}" type="sibTrans" cxnId="{667CF915-1168-4862-9BAC-7BB1AA52F456}">
      <dgm:prSet/>
      <dgm:spPr/>
      <dgm:t>
        <a:bodyPr/>
        <a:lstStyle/>
        <a:p>
          <a:endParaRPr lang="el-GR"/>
        </a:p>
      </dgm:t>
    </dgm:pt>
    <dgm:pt modelId="{C81C7C06-6040-4A5F-B785-A25F91AA1159}">
      <dgm:prSet phldrT="[Κείμενο]"/>
      <dgm:spPr/>
      <dgm:t>
        <a:bodyPr/>
        <a:lstStyle/>
        <a:p>
          <a:r>
            <a:rPr lang="el-GR" dirty="0" smtClean="0"/>
            <a:t>Απώλεια Εισοδήματος</a:t>
          </a:r>
          <a:endParaRPr lang="el-GR" dirty="0"/>
        </a:p>
      </dgm:t>
    </dgm:pt>
    <dgm:pt modelId="{CE33F969-A9B6-494D-8927-C5DD477C7329}" type="parTrans" cxnId="{186EFEBF-9FD0-4866-B651-E7308342EFE5}">
      <dgm:prSet/>
      <dgm:spPr/>
      <dgm:t>
        <a:bodyPr/>
        <a:lstStyle/>
        <a:p>
          <a:endParaRPr lang="el-GR"/>
        </a:p>
      </dgm:t>
    </dgm:pt>
    <dgm:pt modelId="{66B6F3D3-D551-42E3-BC0B-C836DFF3CB2B}" type="sibTrans" cxnId="{186EFEBF-9FD0-4866-B651-E7308342EFE5}">
      <dgm:prSet/>
      <dgm:spPr/>
      <dgm:t>
        <a:bodyPr/>
        <a:lstStyle/>
        <a:p>
          <a:endParaRPr lang="el-GR"/>
        </a:p>
      </dgm:t>
    </dgm:pt>
    <dgm:pt modelId="{A1A33DDE-DBE3-404F-84DC-459A3D6C8BE6}">
      <dgm:prSet phldrT="[Κείμενο]"/>
      <dgm:spPr/>
      <dgm:t>
        <a:bodyPr/>
        <a:lstStyle/>
        <a:p>
          <a:r>
            <a:rPr lang="el-GR" dirty="0" smtClean="0"/>
            <a:t>Παράνομες Οικονομικές Δραστηριότητες</a:t>
          </a:r>
          <a:endParaRPr lang="el-GR" dirty="0"/>
        </a:p>
      </dgm:t>
    </dgm:pt>
    <dgm:pt modelId="{43AAAA92-5A26-4E0E-97A4-FAB0DB600BD7}" type="parTrans" cxnId="{9C2B4814-2F67-4702-9B5A-84ACB48E55CD}">
      <dgm:prSet/>
      <dgm:spPr/>
      <dgm:t>
        <a:bodyPr/>
        <a:lstStyle/>
        <a:p>
          <a:endParaRPr lang="el-GR"/>
        </a:p>
      </dgm:t>
    </dgm:pt>
    <dgm:pt modelId="{D66DD8B5-9793-4511-8072-705FA1B39D2A}" type="sibTrans" cxnId="{9C2B4814-2F67-4702-9B5A-84ACB48E55CD}">
      <dgm:prSet/>
      <dgm:spPr/>
      <dgm:t>
        <a:bodyPr/>
        <a:lstStyle/>
        <a:p>
          <a:endParaRPr lang="el-GR"/>
        </a:p>
      </dgm:t>
    </dgm:pt>
    <dgm:pt modelId="{B7248B26-1906-4947-B8C7-CE42FE9DA87A}">
      <dgm:prSet phldrT="[Κείμενο]"/>
      <dgm:spPr/>
      <dgm:t>
        <a:bodyPr/>
        <a:lstStyle/>
        <a:p>
          <a:r>
            <a:rPr lang="el-GR" dirty="0" smtClean="0"/>
            <a:t>Κοινωνικός Αποκλεισμός</a:t>
          </a:r>
        </a:p>
        <a:p>
          <a:endParaRPr lang="el-GR" dirty="0"/>
        </a:p>
      </dgm:t>
    </dgm:pt>
    <dgm:pt modelId="{1518662A-D0C4-403F-AC71-6A68BEA1CED4}" type="parTrans" cxnId="{872E5F28-6C5F-401C-9EAB-76E4889D0A94}">
      <dgm:prSet/>
      <dgm:spPr/>
      <dgm:t>
        <a:bodyPr/>
        <a:lstStyle/>
        <a:p>
          <a:endParaRPr lang="el-GR"/>
        </a:p>
      </dgm:t>
    </dgm:pt>
    <dgm:pt modelId="{4BD712B4-E69B-435B-9207-DBA5D4310836}" type="sibTrans" cxnId="{872E5F28-6C5F-401C-9EAB-76E4889D0A94}">
      <dgm:prSet/>
      <dgm:spPr/>
      <dgm:t>
        <a:bodyPr/>
        <a:lstStyle/>
        <a:p>
          <a:endParaRPr lang="el-GR"/>
        </a:p>
      </dgm:t>
    </dgm:pt>
    <dgm:pt modelId="{CB2D2428-A548-4805-A9CE-FBC248CE4BBF}">
      <dgm:prSet phldrT="[Κείμενο]"/>
      <dgm:spPr/>
      <dgm:t>
        <a:bodyPr/>
        <a:lstStyle/>
        <a:p>
          <a:r>
            <a:rPr lang="el-GR" dirty="0" smtClean="0"/>
            <a:t>Προβλήματα Κοινωνικής Παθογένειας </a:t>
          </a:r>
          <a:endParaRPr lang="el-GR" dirty="0"/>
        </a:p>
      </dgm:t>
    </dgm:pt>
    <dgm:pt modelId="{215C0CC9-2168-4417-9FA7-DB0BE1743A10}" type="sibTrans" cxnId="{071315B9-F510-4DBD-810B-F40B5EC52033}">
      <dgm:prSet/>
      <dgm:spPr/>
    </dgm:pt>
    <dgm:pt modelId="{D418DF45-EB54-4390-8F8F-A55FDF490B39}" type="parTrans" cxnId="{071315B9-F510-4DBD-810B-F40B5EC52033}">
      <dgm:prSet/>
      <dgm:spPr/>
    </dgm:pt>
    <dgm:pt modelId="{7685C44E-155F-4DDD-9A4F-50D8A8DCC436}" type="pres">
      <dgm:prSet presAssocID="{2EFDF341-C24B-4EB0-A54A-EAD31865594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98A7511F-C7CC-4C9C-8C63-798FF7E8E7A3}" type="pres">
      <dgm:prSet presAssocID="{51B31E3D-9568-4F33-B245-229EE2DA7E8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FEB9048-FA4C-4529-94F0-F8D24220C116}" type="pres">
      <dgm:prSet presAssocID="{A00A8BF1-98D9-4413-A751-C41F1FF26E3C}" presName="sibTrans" presStyleLbl="sibTrans2D1" presStyleIdx="0" presStyleCnt="5"/>
      <dgm:spPr/>
      <dgm:t>
        <a:bodyPr/>
        <a:lstStyle/>
        <a:p>
          <a:endParaRPr lang="el-GR"/>
        </a:p>
      </dgm:t>
    </dgm:pt>
    <dgm:pt modelId="{941EF3A4-6688-4DCF-98EC-9476E3AEBEF8}" type="pres">
      <dgm:prSet presAssocID="{A00A8BF1-98D9-4413-A751-C41F1FF26E3C}" presName="connectorText" presStyleLbl="sibTrans2D1" presStyleIdx="0" presStyleCnt="5"/>
      <dgm:spPr/>
      <dgm:t>
        <a:bodyPr/>
        <a:lstStyle/>
        <a:p>
          <a:endParaRPr lang="el-GR"/>
        </a:p>
      </dgm:t>
    </dgm:pt>
    <dgm:pt modelId="{020180EF-3141-4EE6-B2FE-73C23E171046}" type="pres">
      <dgm:prSet presAssocID="{9E6F83E0-29B4-4F51-8431-D6BE0434754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AED81AD-3260-4B83-8B71-EB434572CEFE}" type="pres">
      <dgm:prSet presAssocID="{AB430C89-2C4A-40DC-B51A-B9A188F8665B}" presName="sibTrans" presStyleLbl="sibTrans2D1" presStyleIdx="1" presStyleCnt="5"/>
      <dgm:spPr/>
      <dgm:t>
        <a:bodyPr/>
        <a:lstStyle/>
        <a:p>
          <a:endParaRPr lang="el-GR"/>
        </a:p>
      </dgm:t>
    </dgm:pt>
    <dgm:pt modelId="{14DEB143-64C0-4A73-A9AA-8C43DE59BF2B}" type="pres">
      <dgm:prSet presAssocID="{AB430C89-2C4A-40DC-B51A-B9A188F8665B}" presName="connectorText" presStyleLbl="sibTrans2D1" presStyleIdx="1" presStyleCnt="5"/>
      <dgm:spPr/>
      <dgm:t>
        <a:bodyPr/>
        <a:lstStyle/>
        <a:p>
          <a:endParaRPr lang="el-GR"/>
        </a:p>
      </dgm:t>
    </dgm:pt>
    <dgm:pt modelId="{AD7304BB-D4DE-4D36-918D-09297111C7FD}" type="pres">
      <dgm:prSet presAssocID="{C81C7C06-6040-4A5F-B785-A25F91AA115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F985E0B-33EC-4905-AA0E-58D9728EBFD7}" type="pres">
      <dgm:prSet presAssocID="{66B6F3D3-D551-42E3-BC0B-C836DFF3CB2B}" presName="sibTrans" presStyleLbl="sibTrans2D1" presStyleIdx="2" presStyleCnt="5"/>
      <dgm:spPr/>
      <dgm:t>
        <a:bodyPr/>
        <a:lstStyle/>
        <a:p>
          <a:endParaRPr lang="el-GR"/>
        </a:p>
      </dgm:t>
    </dgm:pt>
    <dgm:pt modelId="{337F171A-989D-4B9D-811C-A6DC2A6C7EC6}" type="pres">
      <dgm:prSet presAssocID="{66B6F3D3-D551-42E3-BC0B-C836DFF3CB2B}" presName="connectorText" presStyleLbl="sibTrans2D1" presStyleIdx="2" presStyleCnt="5"/>
      <dgm:spPr/>
      <dgm:t>
        <a:bodyPr/>
        <a:lstStyle/>
        <a:p>
          <a:endParaRPr lang="el-GR"/>
        </a:p>
      </dgm:t>
    </dgm:pt>
    <dgm:pt modelId="{1CC8992A-5C2D-4B6D-9CB6-9A9B0C16A5D2}" type="pres">
      <dgm:prSet presAssocID="{A1A33DDE-DBE3-404F-84DC-459A3D6C8BE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BC257DA-8DDB-4F49-B864-DB29B6452268}" type="pres">
      <dgm:prSet presAssocID="{D66DD8B5-9793-4511-8072-705FA1B39D2A}" presName="sibTrans" presStyleLbl="sibTrans2D1" presStyleIdx="3" presStyleCnt="5"/>
      <dgm:spPr/>
      <dgm:t>
        <a:bodyPr/>
        <a:lstStyle/>
        <a:p>
          <a:endParaRPr lang="el-GR"/>
        </a:p>
      </dgm:t>
    </dgm:pt>
    <dgm:pt modelId="{61BED9AF-4CDA-435F-9B7E-23B51697F019}" type="pres">
      <dgm:prSet presAssocID="{D66DD8B5-9793-4511-8072-705FA1B39D2A}" presName="connectorText" presStyleLbl="sibTrans2D1" presStyleIdx="3" presStyleCnt="5"/>
      <dgm:spPr/>
      <dgm:t>
        <a:bodyPr/>
        <a:lstStyle/>
        <a:p>
          <a:endParaRPr lang="el-GR"/>
        </a:p>
      </dgm:t>
    </dgm:pt>
    <dgm:pt modelId="{5DF40005-13B0-4879-AB77-20D40A0E4CFB}" type="pres">
      <dgm:prSet presAssocID="{B7248B26-1906-4947-B8C7-CE42FE9DA87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45BCC05-076B-46D1-A8AF-66B300C1F573}" type="pres">
      <dgm:prSet presAssocID="{4BD712B4-E69B-435B-9207-DBA5D4310836}" presName="sibTrans" presStyleLbl="sibTrans2D1" presStyleIdx="4" presStyleCnt="5"/>
      <dgm:spPr/>
      <dgm:t>
        <a:bodyPr/>
        <a:lstStyle/>
        <a:p>
          <a:endParaRPr lang="el-GR"/>
        </a:p>
      </dgm:t>
    </dgm:pt>
    <dgm:pt modelId="{4AEC130D-FA72-4318-85DA-A854DA252C25}" type="pres">
      <dgm:prSet presAssocID="{4BD712B4-E69B-435B-9207-DBA5D4310836}" presName="connectorText" presStyleLbl="sibTrans2D1" presStyleIdx="4" presStyleCnt="5"/>
      <dgm:spPr/>
      <dgm:t>
        <a:bodyPr/>
        <a:lstStyle/>
        <a:p>
          <a:endParaRPr lang="el-GR"/>
        </a:p>
      </dgm:t>
    </dgm:pt>
    <dgm:pt modelId="{9E6D16F2-64CE-4820-B1E5-86B323940E31}" type="pres">
      <dgm:prSet presAssocID="{CB2D2428-A548-4805-A9CE-FBC248CE4BB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86395EF-C462-4BDB-A6A8-97A75C1196FC}" type="presOf" srcId="{AB430C89-2C4A-40DC-B51A-B9A188F8665B}" destId="{14DEB143-64C0-4A73-A9AA-8C43DE59BF2B}" srcOrd="1" destOrd="0" presId="urn:microsoft.com/office/officeart/2005/8/layout/process5"/>
    <dgm:cxn modelId="{872E5F28-6C5F-401C-9EAB-76E4889D0A94}" srcId="{2EFDF341-C24B-4EB0-A54A-EAD318655949}" destId="{B7248B26-1906-4947-B8C7-CE42FE9DA87A}" srcOrd="4" destOrd="0" parTransId="{1518662A-D0C4-403F-AC71-6A68BEA1CED4}" sibTransId="{4BD712B4-E69B-435B-9207-DBA5D4310836}"/>
    <dgm:cxn modelId="{9A148854-5E62-4120-BAEA-D8A4E70FE046}" type="presOf" srcId="{CB2D2428-A548-4805-A9CE-FBC248CE4BBF}" destId="{9E6D16F2-64CE-4820-B1E5-86B323940E31}" srcOrd="0" destOrd="0" presId="urn:microsoft.com/office/officeart/2005/8/layout/process5"/>
    <dgm:cxn modelId="{0825855E-E99E-47F6-8E4F-CE31CE8C3B8F}" type="presOf" srcId="{B7248B26-1906-4947-B8C7-CE42FE9DA87A}" destId="{5DF40005-13B0-4879-AB77-20D40A0E4CFB}" srcOrd="0" destOrd="0" presId="urn:microsoft.com/office/officeart/2005/8/layout/process5"/>
    <dgm:cxn modelId="{CB0B76B0-2325-4CBA-9EF7-B392F5401080}" type="presOf" srcId="{2EFDF341-C24B-4EB0-A54A-EAD318655949}" destId="{7685C44E-155F-4DDD-9A4F-50D8A8DCC436}" srcOrd="0" destOrd="0" presId="urn:microsoft.com/office/officeart/2005/8/layout/process5"/>
    <dgm:cxn modelId="{D6857479-F646-481B-8781-92D306B10F8A}" type="presOf" srcId="{51B31E3D-9568-4F33-B245-229EE2DA7E8A}" destId="{98A7511F-C7CC-4C9C-8C63-798FF7E8E7A3}" srcOrd="0" destOrd="0" presId="urn:microsoft.com/office/officeart/2005/8/layout/process5"/>
    <dgm:cxn modelId="{0B7024F2-883D-42C4-9F6B-84E33E1BAED3}" type="presOf" srcId="{D66DD8B5-9793-4511-8072-705FA1B39D2A}" destId="{61BED9AF-4CDA-435F-9B7E-23B51697F019}" srcOrd="1" destOrd="0" presId="urn:microsoft.com/office/officeart/2005/8/layout/process5"/>
    <dgm:cxn modelId="{1C5BB31C-87C2-47B8-9CBC-1CB57C3F4B95}" srcId="{2EFDF341-C24B-4EB0-A54A-EAD318655949}" destId="{51B31E3D-9568-4F33-B245-229EE2DA7E8A}" srcOrd="0" destOrd="0" parTransId="{4A90E515-7D61-491A-8C70-B3B5FED72F0A}" sibTransId="{A00A8BF1-98D9-4413-A751-C41F1FF26E3C}"/>
    <dgm:cxn modelId="{65A49FD0-2757-4E11-A00A-E20D8F57EF1B}" type="presOf" srcId="{66B6F3D3-D551-42E3-BC0B-C836DFF3CB2B}" destId="{CF985E0B-33EC-4905-AA0E-58D9728EBFD7}" srcOrd="0" destOrd="0" presId="urn:microsoft.com/office/officeart/2005/8/layout/process5"/>
    <dgm:cxn modelId="{186EFEBF-9FD0-4866-B651-E7308342EFE5}" srcId="{2EFDF341-C24B-4EB0-A54A-EAD318655949}" destId="{C81C7C06-6040-4A5F-B785-A25F91AA1159}" srcOrd="2" destOrd="0" parTransId="{CE33F969-A9B6-494D-8927-C5DD477C7329}" sibTransId="{66B6F3D3-D551-42E3-BC0B-C836DFF3CB2B}"/>
    <dgm:cxn modelId="{7A0B06B4-1CE7-4A97-ACB5-2BB408F6F0DE}" type="presOf" srcId="{9E6F83E0-29B4-4F51-8431-D6BE04347547}" destId="{020180EF-3141-4EE6-B2FE-73C23E171046}" srcOrd="0" destOrd="0" presId="urn:microsoft.com/office/officeart/2005/8/layout/process5"/>
    <dgm:cxn modelId="{3A349BD1-F1B2-4B6C-B4EC-7E44EDCE94BA}" type="presOf" srcId="{A00A8BF1-98D9-4413-A751-C41F1FF26E3C}" destId="{3FEB9048-FA4C-4529-94F0-F8D24220C116}" srcOrd="0" destOrd="0" presId="urn:microsoft.com/office/officeart/2005/8/layout/process5"/>
    <dgm:cxn modelId="{667CF915-1168-4862-9BAC-7BB1AA52F456}" srcId="{2EFDF341-C24B-4EB0-A54A-EAD318655949}" destId="{9E6F83E0-29B4-4F51-8431-D6BE04347547}" srcOrd="1" destOrd="0" parTransId="{21391438-7564-41D2-8E01-53F12374F81E}" sibTransId="{AB430C89-2C4A-40DC-B51A-B9A188F8665B}"/>
    <dgm:cxn modelId="{87836050-015E-494B-BCBF-3177FC56C8D9}" type="presOf" srcId="{4BD712B4-E69B-435B-9207-DBA5D4310836}" destId="{4AEC130D-FA72-4318-85DA-A854DA252C25}" srcOrd="1" destOrd="0" presId="urn:microsoft.com/office/officeart/2005/8/layout/process5"/>
    <dgm:cxn modelId="{3A47A302-D2FA-445E-B76D-F0E8198C3114}" type="presOf" srcId="{A1A33DDE-DBE3-404F-84DC-459A3D6C8BE6}" destId="{1CC8992A-5C2D-4B6D-9CB6-9A9B0C16A5D2}" srcOrd="0" destOrd="0" presId="urn:microsoft.com/office/officeart/2005/8/layout/process5"/>
    <dgm:cxn modelId="{B95D538C-F514-4F95-B5EF-BDF64B2ADFA0}" type="presOf" srcId="{D66DD8B5-9793-4511-8072-705FA1B39D2A}" destId="{5BC257DA-8DDB-4F49-B864-DB29B6452268}" srcOrd="0" destOrd="0" presId="urn:microsoft.com/office/officeart/2005/8/layout/process5"/>
    <dgm:cxn modelId="{071315B9-F510-4DBD-810B-F40B5EC52033}" srcId="{2EFDF341-C24B-4EB0-A54A-EAD318655949}" destId="{CB2D2428-A548-4805-A9CE-FBC248CE4BBF}" srcOrd="5" destOrd="0" parTransId="{D418DF45-EB54-4390-8F8F-A55FDF490B39}" sibTransId="{215C0CC9-2168-4417-9FA7-DB0BE1743A10}"/>
    <dgm:cxn modelId="{41FE9F7D-C708-4171-B975-0253B70C5652}" type="presOf" srcId="{4BD712B4-E69B-435B-9207-DBA5D4310836}" destId="{345BCC05-076B-46D1-A8AF-66B300C1F573}" srcOrd="0" destOrd="0" presId="urn:microsoft.com/office/officeart/2005/8/layout/process5"/>
    <dgm:cxn modelId="{9C2B4814-2F67-4702-9B5A-84ACB48E55CD}" srcId="{2EFDF341-C24B-4EB0-A54A-EAD318655949}" destId="{A1A33DDE-DBE3-404F-84DC-459A3D6C8BE6}" srcOrd="3" destOrd="0" parTransId="{43AAAA92-5A26-4E0E-97A4-FAB0DB600BD7}" sibTransId="{D66DD8B5-9793-4511-8072-705FA1B39D2A}"/>
    <dgm:cxn modelId="{53678385-CD81-4B41-A99B-EFD13C7DC093}" type="presOf" srcId="{AB430C89-2C4A-40DC-B51A-B9A188F8665B}" destId="{FAED81AD-3260-4B83-8B71-EB434572CEFE}" srcOrd="0" destOrd="0" presId="urn:microsoft.com/office/officeart/2005/8/layout/process5"/>
    <dgm:cxn modelId="{AB6DB2F1-4FFE-47D4-8318-929F93B3F0D3}" type="presOf" srcId="{66B6F3D3-D551-42E3-BC0B-C836DFF3CB2B}" destId="{337F171A-989D-4B9D-811C-A6DC2A6C7EC6}" srcOrd="1" destOrd="0" presId="urn:microsoft.com/office/officeart/2005/8/layout/process5"/>
    <dgm:cxn modelId="{50458BBA-82B8-4C5E-B7C8-A7BED1735F52}" type="presOf" srcId="{A00A8BF1-98D9-4413-A751-C41F1FF26E3C}" destId="{941EF3A4-6688-4DCF-98EC-9476E3AEBEF8}" srcOrd="1" destOrd="0" presId="urn:microsoft.com/office/officeart/2005/8/layout/process5"/>
    <dgm:cxn modelId="{164275F0-AE93-4A67-A03C-A6792AB87F45}" type="presOf" srcId="{C81C7C06-6040-4A5F-B785-A25F91AA1159}" destId="{AD7304BB-D4DE-4D36-918D-09297111C7FD}" srcOrd="0" destOrd="0" presId="urn:microsoft.com/office/officeart/2005/8/layout/process5"/>
    <dgm:cxn modelId="{4CD4D9EA-9CDB-4BF7-B2E2-46E8D3BB33C1}" type="presParOf" srcId="{7685C44E-155F-4DDD-9A4F-50D8A8DCC436}" destId="{98A7511F-C7CC-4C9C-8C63-798FF7E8E7A3}" srcOrd="0" destOrd="0" presId="urn:microsoft.com/office/officeart/2005/8/layout/process5"/>
    <dgm:cxn modelId="{5E23E84E-034D-42B6-90E7-B5617CB9FF24}" type="presParOf" srcId="{7685C44E-155F-4DDD-9A4F-50D8A8DCC436}" destId="{3FEB9048-FA4C-4529-94F0-F8D24220C116}" srcOrd="1" destOrd="0" presId="urn:microsoft.com/office/officeart/2005/8/layout/process5"/>
    <dgm:cxn modelId="{61A9CC8A-65C1-482F-A004-8522CCE7FEEF}" type="presParOf" srcId="{3FEB9048-FA4C-4529-94F0-F8D24220C116}" destId="{941EF3A4-6688-4DCF-98EC-9476E3AEBEF8}" srcOrd="0" destOrd="0" presId="urn:microsoft.com/office/officeart/2005/8/layout/process5"/>
    <dgm:cxn modelId="{AA29D41D-CDEC-40D6-AEBB-DEFBE45F2BCD}" type="presParOf" srcId="{7685C44E-155F-4DDD-9A4F-50D8A8DCC436}" destId="{020180EF-3141-4EE6-B2FE-73C23E171046}" srcOrd="2" destOrd="0" presId="urn:microsoft.com/office/officeart/2005/8/layout/process5"/>
    <dgm:cxn modelId="{8D0298DD-70BB-4FA0-9C28-380C4F86FCC7}" type="presParOf" srcId="{7685C44E-155F-4DDD-9A4F-50D8A8DCC436}" destId="{FAED81AD-3260-4B83-8B71-EB434572CEFE}" srcOrd="3" destOrd="0" presId="urn:microsoft.com/office/officeart/2005/8/layout/process5"/>
    <dgm:cxn modelId="{7F658C39-DF27-4428-BD30-59C344BA0FA5}" type="presParOf" srcId="{FAED81AD-3260-4B83-8B71-EB434572CEFE}" destId="{14DEB143-64C0-4A73-A9AA-8C43DE59BF2B}" srcOrd="0" destOrd="0" presId="urn:microsoft.com/office/officeart/2005/8/layout/process5"/>
    <dgm:cxn modelId="{C8E282DD-38B7-4855-823C-620C0EB44D3F}" type="presParOf" srcId="{7685C44E-155F-4DDD-9A4F-50D8A8DCC436}" destId="{AD7304BB-D4DE-4D36-918D-09297111C7FD}" srcOrd="4" destOrd="0" presId="urn:microsoft.com/office/officeart/2005/8/layout/process5"/>
    <dgm:cxn modelId="{C6E43C1D-6004-4434-B6CF-0685F1E0B5D2}" type="presParOf" srcId="{7685C44E-155F-4DDD-9A4F-50D8A8DCC436}" destId="{CF985E0B-33EC-4905-AA0E-58D9728EBFD7}" srcOrd="5" destOrd="0" presId="urn:microsoft.com/office/officeart/2005/8/layout/process5"/>
    <dgm:cxn modelId="{CA748483-18AE-40E3-8CD9-5D4F0E186891}" type="presParOf" srcId="{CF985E0B-33EC-4905-AA0E-58D9728EBFD7}" destId="{337F171A-989D-4B9D-811C-A6DC2A6C7EC6}" srcOrd="0" destOrd="0" presId="urn:microsoft.com/office/officeart/2005/8/layout/process5"/>
    <dgm:cxn modelId="{CACB6A2F-00C0-4786-8CB4-40708926EDA2}" type="presParOf" srcId="{7685C44E-155F-4DDD-9A4F-50D8A8DCC436}" destId="{1CC8992A-5C2D-4B6D-9CB6-9A9B0C16A5D2}" srcOrd="6" destOrd="0" presId="urn:microsoft.com/office/officeart/2005/8/layout/process5"/>
    <dgm:cxn modelId="{FE6B6890-C422-4209-956F-E6E7BB15A312}" type="presParOf" srcId="{7685C44E-155F-4DDD-9A4F-50D8A8DCC436}" destId="{5BC257DA-8DDB-4F49-B864-DB29B6452268}" srcOrd="7" destOrd="0" presId="urn:microsoft.com/office/officeart/2005/8/layout/process5"/>
    <dgm:cxn modelId="{6EDBF25E-EDF2-4105-B088-021F03A30B06}" type="presParOf" srcId="{5BC257DA-8DDB-4F49-B864-DB29B6452268}" destId="{61BED9AF-4CDA-435F-9B7E-23B51697F019}" srcOrd="0" destOrd="0" presId="urn:microsoft.com/office/officeart/2005/8/layout/process5"/>
    <dgm:cxn modelId="{C053BB49-DAFF-4895-8BB6-5F4A83A6972F}" type="presParOf" srcId="{7685C44E-155F-4DDD-9A4F-50D8A8DCC436}" destId="{5DF40005-13B0-4879-AB77-20D40A0E4CFB}" srcOrd="8" destOrd="0" presId="urn:microsoft.com/office/officeart/2005/8/layout/process5"/>
    <dgm:cxn modelId="{C8F8F46E-7C16-4CC9-BA15-1A5429A8B655}" type="presParOf" srcId="{7685C44E-155F-4DDD-9A4F-50D8A8DCC436}" destId="{345BCC05-076B-46D1-A8AF-66B300C1F573}" srcOrd="9" destOrd="0" presId="urn:microsoft.com/office/officeart/2005/8/layout/process5"/>
    <dgm:cxn modelId="{E22336CE-F109-4243-84F6-D8284838D633}" type="presParOf" srcId="{345BCC05-076B-46D1-A8AF-66B300C1F573}" destId="{4AEC130D-FA72-4318-85DA-A854DA252C25}" srcOrd="0" destOrd="0" presId="urn:microsoft.com/office/officeart/2005/8/layout/process5"/>
    <dgm:cxn modelId="{12FC1344-61EB-44E7-AC44-DD1DF4F86BAF}" type="presParOf" srcId="{7685C44E-155F-4DDD-9A4F-50D8A8DCC436}" destId="{9E6D16F2-64CE-4820-B1E5-86B323940E31}" srcOrd="10" destOrd="0" presId="urn:microsoft.com/office/officeart/2005/8/layout/process5"/>
  </dgm:cxnLst>
  <dgm:bg/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3ACD7C4-6570-465C-BF94-D41A36B61E24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D45D20EE-2956-4A8C-B748-087DBCAB66A2}">
      <dgm:prSet phldrT="[Κείμενο]"/>
      <dgm:spPr/>
      <dgm:t>
        <a:bodyPr/>
        <a:lstStyle/>
        <a:p>
          <a:r>
            <a:rPr lang="el-GR" dirty="0" smtClean="0"/>
            <a:t>Απώλεια εισοδήματος</a:t>
          </a:r>
          <a:endParaRPr lang="el-GR" dirty="0"/>
        </a:p>
      </dgm:t>
    </dgm:pt>
    <dgm:pt modelId="{2D49BF07-C945-4002-8FDC-F50CFA2AA927}" type="parTrans" cxnId="{92683147-908C-4CD8-ABE4-2A4E9D209846}">
      <dgm:prSet/>
      <dgm:spPr/>
      <dgm:t>
        <a:bodyPr/>
        <a:lstStyle/>
        <a:p>
          <a:endParaRPr lang="el-GR"/>
        </a:p>
      </dgm:t>
    </dgm:pt>
    <dgm:pt modelId="{D9B9E763-DBC1-4BD0-84E8-F3DA02B6AD4B}" type="sibTrans" cxnId="{92683147-908C-4CD8-ABE4-2A4E9D209846}">
      <dgm:prSet/>
      <dgm:spPr/>
      <dgm:t>
        <a:bodyPr/>
        <a:lstStyle/>
        <a:p>
          <a:endParaRPr lang="el-GR"/>
        </a:p>
      </dgm:t>
    </dgm:pt>
    <dgm:pt modelId="{29338D77-2936-40B6-B243-9BEBA509FCFB}">
      <dgm:prSet phldrT="[Κείμενο]"/>
      <dgm:spPr/>
      <dgm:t>
        <a:bodyPr/>
        <a:lstStyle/>
        <a:p>
          <a:r>
            <a:rPr lang="el-GR" dirty="0" smtClean="0"/>
            <a:t>Ο άνεργος χάνει το εισόδημα του</a:t>
          </a:r>
          <a:endParaRPr lang="el-GR" dirty="0"/>
        </a:p>
      </dgm:t>
    </dgm:pt>
    <dgm:pt modelId="{2E9B6B97-8E79-4239-8650-D36E29D60C2C}" type="parTrans" cxnId="{27FCBBCE-B5D1-4641-89A2-A55DA876B070}">
      <dgm:prSet/>
      <dgm:spPr/>
      <dgm:t>
        <a:bodyPr/>
        <a:lstStyle/>
        <a:p>
          <a:endParaRPr lang="el-GR"/>
        </a:p>
      </dgm:t>
    </dgm:pt>
    <dgm:pt modelId="{011CBA02-4BD5-4020-AC5E-3991BAF45725}" type="sibTrans" cxnId="{27FCBBCE-B5D1-4641-89A2-A55DA876B070}">
      <dgm:prSet/>
      <dgm:spPr/>
      <dgm:t>
        <a:bodyPr/>
        <a:lstStyle/>
        <a:p>
          <a:endParaRPr lang="el-GR"/>
        </a:p>
      </dgm:t>
    </dgm:pt>
    <dgm:pt modelId="{C279D707-CCE4-406A-BFB8-D8AE8D48B075}">
      <dgm:prSet phldrT="[Κείμενο]"/>
      <dgm:spPr/>
      <dgm:t>
        <a:bodyPr/>
        <a:lstStyle/>
        <a:p>
          <a:r>
            <a:rPr lang="el-GR" dirty="0" smtClean="0"/>
            <a:t>Το κράτος χάνει έσοδα διότι καταβάλει επιδόματα ανεργίας</a:t>
          </a:r>
          <a:endParaRPr lang="el-GR" dirty="0"/>
        </a:p>
      </dgm:t>
    </dgm:pt>
    <dgm:pt modelId="{731D3AA4-BA23-49CF-BE4F-15C6F7AA9336}" type="parTrans" cxnId="{59F2DD58-8A86-4EFC-BD97-9FCF014A6759}">
      <dgm:prSet/>
      <dgm:spPr/>
      <dgm:t>
        <a:bodyPr/>
        <a:lstStyle/>
        <a:p>
          <a:endParaRPr lang="el-GR"/>
        </a:p>
      </dgm:t>
    </dgm:pt>
    <dgm:pt modelId="{4A4E71CD-B867-4B7A-8DA7-FBB4F1DC5F97}" type="sibTrans" cxnId="{59F2DD58-8A86-4EFC-BD97-9FCF014A6759}">
      <dgm:prSet/>
      <dgm:spPr/>
      <dgm:t>
        <a:bodyPr/>
        <a:lstStyle/>
        <a:p>
          <a:endParaRPr lang="el-GR"/>
        </a:p>
      </dgm:t>
    </dgm:pt>
    <dgm:pt modelId="{964A09E4-7107-473F-BB5E-90AA7F3CF61D}">
      <dgm:prSet phldrT="[Κείμενο]"/>
      <dgm:spPr/>
      <dgm:t>
        <a:bodyPr/>
        <a:lstStyle/>
        <a:p>
          <a:r>
            <a:rPr lang="el-GR" dirty="0" smtClean="0"/>
            <a:t>Κοινωνικός Αποκλεισμός</a:t>
          </a:r>
          <a:endParaRPr lang="el-GR" dirty="0"/>
        </a:p>
      </dgm:t>
    </dgm:pt>
    <dgm:pt modelId="{8C563DCC-2695-4519-B6D4-B45D416EE572}" type="parTrans" cxnId="{7286E5C9-1DB4-4B7E-AAC8-999D0AFE38E6}">
      <dgm:prSet/>
      <dgm:spPr/>
      <dgm:t>
        <a:bodyPr/>
        <a:lstStyle/>
        <a:p>
          <a:endParaRPr lang="el-GR"/>
        </a:p>
      </dgm:t>
    </dgm:pt>
    <dgm:pt modelId="{33094B49-9120-4274-8C93-43D7AEDA1642}" type="sibTrans" cxnId="{7286E5C9-1DB4-4B7E-AAC8-999D0AFE38E6}">
      <dgm:prSet/>
      <dgm:spPr/>
      <dgm:t>
        <a:bodyPr/>
        <a:lstStyle/>
        <a:p>
          <a:endParaRPr lang="el-GR"/>
        </a:p>
      </dgm:t>
    </dgm:pt>
    <dgm:pt modelId="{5DD8BA35-F044-4BBF-BB03-B5AD381AAF9E}">
      <dgm:prSet phldrT="[Κείμενο]"/>
      <dgm:spPr/>
      <dgm:t>
        <a:bodyPr/>
        <a:lstStyle/>
        <a:p>
          <a:r>
            <a:rPr lang="el-GR" dirty="0" smtClean="0"/>
            <a:t>Άτομα με ειδικές ανάγκες.</a:t>
          </a:r>
          <a:endParaRPr lang="el-GR" dirty="0"/>
        </a:p>
      </dgm:t>
    </dgm:pt>
    <dgm:pt modelId="{C02EC756-2DDD-4502-AD53-D13E9516D0AB}" type="parTrans" cxnId="{5A2E185B-3C46-416D-BBCE-9376DA7C20ED}">
      <dgm:prSet/>
      <dgm:spPr/>
      <dgm:t>
        <a:bodyPr/>
        <a:lstStyle/>
        <a:p>
          <a:endParaRPr lang="el-GR"/>
        </a:p>
      </dgm:t>
    </dgm:pt>
    <dgm:pt modelId="{E37E6631-5558-4466-9505-F70A79915894}" type="sibTrans" cxnId="{5A2E185B-3C46-416D-BBCE-9376DA7C20ED}">
      <dgm:prSet/>
      <dgm:spPr/>
      <dgm:t>
        <a:bodyPr/>
        <a:lstStyle/>
        <a:p>
          <a:endParaRPr lang="el-GR"/>
        </a:p>
      </dgm:t>
    </dgm:pt>
    <dgm:pt modelId="{D308498B-4916-4A16-9390-1B78532BC97C}">
      <dgm:prSet phldrT="[Κείμενο]"/>
      <dgm:spPr/>
      <dgm:t>
        <a:bodyPr/>
        <a:lstStyle/>
        <a:p>
          <a:r>
            <a:rPr lang="el-GR" dirty="0" err="1" smtClean="0"/>
            <a:t>Μονογονεϊκές</a:t>
          </a:r>
          <a:r>
            <a:rPr lang="el-GR" dirty="0" smtClean="0"/>
            <a:t> Οικογένειες</a:t>
          </a:r>
          <a:endParaRPr lang="el-GR" dirty="0"/>
        </a:p>
      </dgm:t>
    </dgm:pt>
    <dgm:pt modelId="{4B1E76CB-10CA-4366-89F6-EC83233357F0}" type="parTrans" cxnId="{00A42469-C1E5-47AC-BC45-A237FFEF1783}">
      <dgm:prSet/>
      <dgm:spPr/>
      <dgm:t>
        <a:bodyPr/>
        <a:lstStyle/>
        <a:p>
          <a:endParaRPr lang="el-GR"/>
        </a:p>
      </dgm:t>
    </dgm:pt>
    <dgm:pt modelId="{D5C04866-4D7B-4E9A-8913-8EF9D05B08C0}" type="sibTrans" cxnId="{00A42469-C1E5-47AC-BC45-A237FFEF1783}">
      <dgm:prSet/>
      <dgm:spPr/>
      <dgm:t>
        <a:bodyPr/>
        <a:lstStyle/>
        <a:p>
          <a:endParaRPr lang="el-GR"/>
        </a:p>
      </dgm:t>
    </dgm:pt>
    <dgm:pt modelId="{CB99DFA2-6B42-4705-858E-6E610D7DD244}">
      <dgm:prSet phldrT="[Κείμενο]"/>
      <dgm:spPr/>
      <dgm:t>
        <a:bodyPr/>
        <a:lstStyle/>
        <a:p>
          <a:r>
            <a:rPr lang="el-GR" dirty="0" smtClean="0"/>
            <a:t>Προβλήματα Κοινωνικής Παθογένειας </a:t>
          </a:r>
          <a:endParaRPr lang="el-GR" dirty="0"/>
        </a:p>
      </dgm:t>
    </dgm:pt>
    <dgm:pt modelId="{168FD29D-9D95-4E5B-8EEC-531DF27338AF}" type="parTrans" cxnId="{57C15E8F-404D-43CE-9C8A-D8037F94A468}">
      <dgm:prSet/>
      <dgm:spPr/>
      <dgm:t>
        <a:bodyPr/>
        <a:lstStyle/>
        <a:p>
          <a:endParaRPr lang="el-GR"/>
        </a:p>
      </dgm:t>
    </dgm:pt>
    <dgm:pt modelId="{E1CF7213-B1BA-40E5-A863-AA364B4C5E59}" type="sibTrans" cxnId="{57C15E8F-404D-43CE-9C8A-D8037F94A468}">
      <dgm:prSet/>
      <dgm:spPr/>
      <dgm:t>
        <a:bodyPr/>
        <a:lstStyle/>
        <a:p>
          <a:endParaRPr lang="el-GR"/>
        </a:p>
      </dgm:t>
    </dgm:pt>
    <dgm:pt modelId="{A3FB48ED-9DBD-43D2-870B-3FA30BC8407A}">
      <dgm:prSet phldrT="[Κείμενο]"/>
      <dgm:spPr/>
      <dgm:t>
        <a:bodyPr/>
        <a:lstStyle/>
        <a:p>
          <a:r>
            <a:rPr lang="el-GR" dirty="0" smtClean="0"/>
            <a:t>Παραβατικότητα.</a:t>
          </a:r>
          <a:endParaRPr lang="el-GR" dirty="0"/>
        </a:p>
      </dgm:t>
    </dgm:pt>
    <dgm:pt modelId="{D48EE74E-4B79-46ED-A3DE-1914BBFC9F54}" type="parTrans" cxnId="{5C4383D9-2D64-49FF-A6B6-A78D74CE421E}">
      <dgm:prSet/>
      <dgm:spPr/>
      <dgm:t>
        <a:bodyPr/>
        <a:lstStyle/>
        <a:p>
          <a:endParaRPr lang="el-GR"/>
        </a:p>
      </dgm:t>
    </dgm:pt>
    <dgm:pt modelId="{DA14D8E7-6AEE-4FEB-974C-1BA6C4C61706}" type="sibTrans" cxnId="{5C4383D9-2D64-49FF-A6B6-A78D74CE421E}">
      <dgm:prSet/>
      <dgm:spPr/>
      <dgm:t>
        <a:bodyPr/>
        <a:lstStyle/>
        <a:p>
          <a:endParaRPr lang="el-GR"/>
        </a:p>
      </dgm:t>
    </dgm:pt>
    <dgm:pt modelId="{AA1086AD-6DCA-4DFB-9671-8A4F6D1D4C25}">
      <dgm:prSet phldrT="[Κείμενο]"/>
      <dgm:spPr/>
      <dgm:t>
        <a:bodyPr/>
        <a:lstStyle/>
        <a:p>
          <a:r>
            <a:rPr lang="el-GR" dirty="0" smtClean="0"/>
            <a:t>Χρήση τοξικών ουσιών.</a:t>
          </a:r>
          <a:endParaRPr lang="el-GR" dirty="0"/>
        </a:p>
      </dgm:t>
    </dgm:pt>
    <dgm:pt modelId="{DF9B18E3-09C9-4AB1-9BE0-D2F762B51CD1}" type="parTrans" cxnId="{C3AB1562-8BA0-40AD-965F-1E600137C265}">
      <dgm:prSet/>
      <dgm:spPr/>
      <dgm:t>
        <a:bodyPr/>
        <a:lstStyle/>
        <a:p>
          <a:endParaRPr lang="el-GR"/>
        </a:p>
      </dgm:t>
    </dgm:pt>
    <dgm:pt modelId="{8700588B-34AA-4FD8-A63A-84F280A41533}" type="sibTrans" cxnId="{C3AB1562-8BA0-40AD-965F-1E600137C265}">
      <dgm:prSet/>
      <dgm:spPr/>
      <dgm:t>
        <a:bodyPr/>
        <a:lstStyle/>
        <a:p>
          <a:endParaRPr lang="el-GR"/>
        </a:p>
      </dgm:t>
    </dgm:pt>
    <dgm:pt modelId="{66CD4541-A73F-4B7E-895C-3F03C4C9C01C}" type="pres">
      <dgm:prSet presAssocID="{03ACD7C4-6570-465C-BF94-D41A36B61E2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7F40421-09C7-4150-949C-2DE94302D752}" type="pres">
      <dgm:prSet presAssocID="{D45D20EE-2956-4A8C-B748-087DBCAB66A2}" presName="comp" presStyleCnt="0"/>
      <dgm:spPr/>
    </dgm:pt>
    <dgm:pt modelId="{F3650DF9-C3A7-427E-87C7-22B51AF73F24}" type="pres">
      <dgm:prSet presAssocID="{D45D20EE-2956-4A8C-B748-087DBCAB66A2}" presName="box" presStyleLbl="node1" presStyleIdx="0" presStyleCnt="3"/>
      <dgm:spPr/>
      <dgm:t>
        <a:bodyPr/>
        <a:lstStyle/>
        <a:p>
          <a:endParaRPr lang="el-GR"/>
        </a:p>
      </dgm:t>
    </dgm:pt>
    <dgm:pt modelId="{90F68FEB-B6B6-4FC7-8AED-01DCDAA28024}" type="pres">
      <dgm:prSet presAssocID="{D45D20EE-2956-4A8C-B748-087DBCAB66A2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FD0FA24-0E5C-4B1E-8C2D-E0A32F9D2937}" type="pres">
      <dgm:prSet presAssocID="{D45D20EE-2956-4A8C-B748-087DBCAB66A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A6BD831-6860-45EC-BDB9-B69005F10F83}" type="pres">
      <dgm:prSet presAssocID="{D9B9E763-DBC1-4BD0-84E8-F3DA02B6AD4B}" presName="spacer" presStyleCnt="0"/>
      <dgm:spPr/>
    </dgm:pt>
    <dgm:pt modelId="{D41A67C5-3EDB-4CF5-974E-63A45A6A4984}" type="pres">
      <dgm:prSet presAssocID="{964A09E4-7107-473F-BB5E-90AA7F3CF61D}" presName="comp" presStyleCnt="0"/>
      <dgm:spPr/>
    </dgm:pt>
    <dgm:pt modelId="{2481FD60-AB27-4FF5-B39D-54389302BE4C}" type="pres">
      <dgm:prSet presAssocID="{964A09E4-7107-473F-BB5E-90AA7F3CF61D}" presName="box" presStyleLbl="node1" presStyleIdx="1" presStyleCnt="3"/>
      <dgm:spPr/>
      <dgm:t>
        <a:bodyPr/>
        <a:lstStyle/>
        <a:p>
          <a:endParaRPr lang="el-GR"/>
        </a:p>
      </dgm:t>
    </dgm:pt>
    <dgm:pt modelId="{DEAD8AC0-67E0-4799-9407-8522DF6F82C5}" type="pres">
      <dgm:prSet presAssocID="{964A09E4-7107-473F-BB5E-90AA7F3CF61D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4773D2C-813A-4620-9776-360D94D7F54A}" type="pres">
      <dgm:prSet presAssocID="{964A09E4-7107-473F-BB5E-90AA7F3CF61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9BBC28C-C3E5-438A-8CD2-83F1A88338C4}" type="pres">
      <dgm:prSet presAssocID="{33094B49-9120-4274-8C93-43D7AEDA1642}" presName="spacer" presStyleCnt="0"/>
      <dgm:spPr/>
    </dgm:pt>
    <dgm:pt modelId="{27C61736-0367-4493-BC2E-C83FD9D0E373}" type="pres">
      <dgm:prSet presAssocID="{CB99DFA2-6B42-4705-858E-6E610D7DD244}" presName="comp" presStyleCnt="0"/>
      <dgm:spPr/>
    </dgm:pt>
    <dgm:pt modelId="{44D4B54D-5603-4BDB-8DD1-D93307671DF7}" type="pres">
      <dgm:prSet presAssocID="{CB99DFA2-6B42-4705-858E-6E610D7DD244}" presName="box" presStyleLbl="node1" presStyleIdx="2" presStyleCnt="3"/>
      <dgm:spPr/>
      <dgm:t>
        <a:bodyPr/>
        <a:lstStyle/>
        <a:p>
          <a:endParaRPr lang="el-GR"/>
        </a:p>
      </dgm:t>
    </dgm:pt>
    <dgm:pt modelId="{EB219C4A-3EEB-46E7-8E4B-83B25B20D072}" type="pres">
      <dgm:prSet presAssocID="{CB99DFA2-6B42-4705-858E-6E610D7DD244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68E3C3E-216C-4A3A-B839-B167ECE9E922}" type="pres">
      <dgm:prSet presAssocID="{CB99DFA2-6B42-4705-858E-6E610D7DD24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9F2DD58-8A86-4EFC-BD97-9FCF014A6759}" srcId="{D45D20EE-2956-4A8C-B748-087DBCAB66A2}" destId="{C279D707-CCE4-406A-BFB8-D8AE8D48B075}" srcOrd="1" destOrd="0" parTransId="{731D3AA4-BA23-49CF-BE4F-15C6F7AA9336}" sibTransId="{4A4E71CD-B867-4B7A-8DA7-FBB4F1DC5F97}"/>
    <dgm:cxn modelId="{7286E5C9-1DB4-4B7E-AAC8-999D0AFE38E6}" srcId="{03ACD7C4-6570-465C-BF94-D41A36B61E24}" destId="{964A09E4-7107-473F-BB5E-90AA7F3CF61D}" srcOrd="1" destOrd="0" parTransId="{8C563DCC-2695-4519-B6D4-B45D416EE572}" sibTransId="{33094B49-9120-4274-8C93-43D7AEDA1642}"/>
    <dgm:cxn modelId="{57C15E8F-404D-43CE-9C8A-D8037F94A468}" srcId="{03ACD7C4-6570-465C-BF94-D41A36B61E24}" destId="{CB99DFA2-6B42-4705-858E-6E610D7DD244}" srcOrd="2" destOrd="0" parTransId="{168FD29D-9D95-4E5B-8EEC-531DF27338AF}" sibTransId="{E1CF7213-B1BA-40E5-A863-AA364B4C5E59}"/>
    <dgm:cxn modelId="{4544F25E-4EF0-4FFD-9C0A-6A4E7E37A448}" type="presOf" srcId="{D308498B-4916-4A16-9390-1B78532BC97C}" destId="{94773D2C-813A-4620-9776-360D94D7F54A}" srcOrd="1" destOrd="2" presId="urn:microsoft.com/office/officeart/2005/8/layout/vList4"/>
    <dgm:cxn modelId="{E993FFB7-8096-4875-8B88-EFC1B3862280}" type="presOf" srcId="{964A09E4-7107-473F-BB5E-90AA7F3CF61D}" destId="{2481FD60-AB27-4FF5-B39D-54389302BE4C}" srcOrd="0" destOrd="0" presId="urn:microsoft.com/office/officeart/2005/8/layout/vList4"/>
    <dgm:cxn modelId="{27688A1A-8D4A-459C-9D67-D44CCA6E4432}" type="presOf" srcId="{A3FB48ED-9DBD-43D2-870B-3FA30BC8407A}" destId="{44D4B54D-5603-4BDB-8DD1-D93307671DF7}" srcOrd="0" destOrd="1" presId="urn:microsoft.com/office/officeart/2005/8/layout/vList4"/>
    <dgm:cxn modelId="{92683147-908C-4CD8-ABE4-2A4E9D209846}" srcId="{03ACD7C4-6570-465C-BF94-D41A36B61E24}" destId="{D45D20EE-2956-4A8C-B748-087DBCAB66A2}" srcOrd="0" destOrd="0" parTransId="{2D49BF07-C945-4002-8FDC-F50CFA2AA927}" sibTransId="{D9B9E763-DBC1-4BD0-84E8-F3DA02B6AD4B}"/>
    <dgm:cxn modelId="{00A42469-C1E5-47AC-BC45-A237FFEF1783}" srcId="{964A09E4-7107-473F-BB5E-90AA7F3CF61D}" destId="{D308498B-4916-4A16-9390-1B78532BC97C}" srcOrd="1" destOrd="0" parTransId="{4B1E76CB-10CA-4366-89F6-EC83233357F0}" sibTransId="{D5C04866-4D7B-4E9A-8913-8EF9D05B08C0}"/>
    <dgm:cxn modelId="{0BE8078F-8317-4E9E-BB3F-BE57A62E1A09}" type="presOf" srcId="{CB99DFA2-6B42-4705-858E-6E610D7DD244}" destId="{C68E3C3E-216C-4A3A-B839-B167ECE9E922}" srcOrd="1" destOrd="0" presId="urn:microsoft.com/office/officeart/2005/8/layout/vList4"/>
    <dgm:cxn modelId="{D09D96C0-6576-46D8-9637-970958CCF747}" type="presOf" srcId="{964A09E4-7107-473F-BB5E-90AA7F3CF61D}" destId="{94773D2C-813A-4620-9776-360D94D7F54A}" srcOrd="1" destOrd="0" presId="urn:microsoft.com/office/officeart/2005/8/layout/vList4"/>
    <dgm:cxn modelId="{5A2E185B-3C46-416D-BBCE-9376DA7C20ED}" srcId="{964A09E4-7107-473F-BB5E-90AA7F3CF61D}" destId="{5DD8BA35-F044-4BBF-BB03-B5AD381AAF9E}" srcOrd="0" destOrd="0" parTransId="{C02EC756-2DDD-4502-AD53-D13E9516D0AB}" sibTransId="{E37E6631-5558-4466-9505-F70A79915894}"/>
    <dgm:cxn modelId="{F711E63F-6A10-4799-AD3F-AA79A4454D96}" type="presOf" srcId="{AA1086AD-6DCA-4DFB-9671-8A4F6D1D4C25}" destId="{C68E3C3E-216C-4A3A-B839-B167ECE9E922}" srcOrd="1" destOrd="2" presId="urn:microsoft.com/office/officeart/2005/8/layout/vList4"/>
    <dgm:cxn modelId="{27FCBBCE-B5D1-4641-89A2-A55DA876B070}" srcId="{D45D20EE-2956-4A8C-B748-087DBCAB66A2}" destId="{29338D77-2936-40B6-B243-9BEBA509FCFB}" srcOrd="0" destOrd="0" parTransId="{2E9B6B97-8E79-4239-8650-D36E29D60C2C}" sibTransId="{011CBA02-4BD5-4020-AC5E-3991BAF45725}"/>
    <dgm:cxn modelId="{3CE8D320-8803-42ED-B976-05302C5F2F21}" type="presOf" srcId="{D308498B-4916-4A16-9390-1B78532BC97C}" destId="{2481FD60-AB27-4FF5-B39D-54389302BE4C}" srcOrd="0" destOrd="2" presId="urn:microsoft.com/office/officeart/2005/8/layout/vList4"/>
    <dgm:cxn modelId="{5C4383D9-2D64-49FF-A6B6-A78D74CE421E}" srcId="{CB99DFA2-6B42-4705-858E-6E610D7DD244}" destId="{A3FB48ED-9DBD-43D2-870B-3FA30BC8407A}" srcOrd="0" destOrd="0" parTransId="{D48EE74E-4B79-46ED-A3DE-1914BBFC9F54}" sibTransId="{DA14D8E7-6AEE-4FEB-974C-1BA6C4C61706}"/>
    <dgm:cxn modelId="{E00054C2-9569-4B83-A25E-2FEC51C10A34}" type="presOf" srcId="{03ACD7C4-6570-465C-BF94-D41A36B61E24}" destId="{66CD4541-A73F-4B7E-895C-3F03C4C9C01C}" srcOrd="0" destOrd="0" presId="urn:microsoft.com/office/officeart/2005/8/layout/vList4"/>
    <dgm:cxn modelId="{70FB9B79-BA5C-4724-9F05-DB4D479C11F2}" type="presOf" srcId="{D45D20EE-2956-4A8C-B748-087DBCAB66A2}" destId="{DFD0FA24-0E5C-4B1E-8C2D-E0A32F9D2937}" srcOrd="1" destOrd="0" presId="urn:microsoft.com/office/officeart/2005/8/layout/vList4"/>
    <dgm:cxn modelId="{C3AB1562-8BA0-40AD-965F-1E600137C265}" srcId="{CB99DFA2-6B42-4705-858E-6E610D7DD244}" destId="{AA1086AD-6DCA-4DFB-9671-8A4F6D1D4C25}" srcOrd="1" destOrd="0" parTransId="{DF9B18E3-09C9-4AB1-9BE0-D2F762B51CD1}" sibTransId="{8700588B-34AA-4FD8-A63A-84F280A41533}"/>
    <dgm:cxn modelId="{BD07F1D1-E353-4563-B20B-895F647E3D08}" type="presOf" srcId="{A3FB48ED-9DBD-43D2-870B-3FA30BC8407A}" destId="{C68E3C3E-216C-4A3A-B839-B167ECE9E922}" srcOrd="1" destOrd="1" presId="urn:microsoft.com/office/officeart/2005/8/layout/vList4"/>
    <dgm:cxn modelId="{1384D846-A724-4E79-84F7-02FF649A322F}" type="presOf" srcId="{CB99DFA2-6B42-4705-858E-6E610D7DD244}" destId="{44D4B54D-5603-4BDB-8DD1-D93307671DF7}" srcOrd="0" destOrd="0" presId="urn:microsoft.com/office/officeart/2005/8/layout/vList4"/>
    <dgm:cxn modelId="{094F1564-4275-45A3-972A-E0283D06F936}" type="presOf" srcId="{C279D707-CCE4-406A-BFB8-D8AE8D48B075}" destId="{DFD0FA24-0E5C-4B1E-8C2D-E0A32F9D2937}" srcOrd="1" destOrd="2" presId="urn:microsoft.com/office/officeart/2005/8/layout/vList4"/>
    <dgm:cxn modelId="{529563AE-0EE3-4598-9183-5FAD3128E721}" type="presOf" srcId="{AA1086AD-6DCA-4DFB-9671-8A4F6D1D4C25}" destId="{44D4B54D-5603-4BDB-8DD1-D93307671DF7}" srcOrd="0" destOrd="2" presId="urn:microsoft.com/office/officeart/2005/8/layout/vList4"/>
    <dgm:cxn modelId="{D17EF411-9937-4E3B-BF37-E5BD44F213E5}" type="presOf" srcId="{C279D707-CCE4-406A-BFB8-D8AE8D48B075}" destId="{F3650DF9-C3A7-427E-87C7-22B51AF73F24}" srcOrd="0" destOrd="2" presId="urn:microsoft.com/office/officeart/2005/8/layout/vList4"/>
    <dgm:cxn modelId="{EDF7BB34-587E-48FA-8F60-F08A612A5CFC}" type="presOf" srcId="{29338D77-2936-40B6-B243-9BEBA509FCFB}" destId="{DFD0FA24-0E5C-4B1E-8C2D-E0A32F9D2937}" srcOrd="1" destOrd="1" presId="urn:microsoft.com/office/officeart/2005/8/layout/vList4"/>
    <dgm:cxn modelId="{E93714F2-6C7B-476B-8611-F936D724D1BA}" type="presOf" srcId="{5DD8BA35-F044-4BBF-BB03-B5AD381AAF9E}" destId="{94773D2C-813A-4620-9776-360D94D7F54A}" srcOrd="1" destOrd="1" presId="urn:microsoft.com/office/officeart/2005/8/layout/vList4"/>
    <dgm:cxn modelId="{D862BB27-5DC5-47AA-8E24-706C997396CE}" type="presOf" srcId="{5DD8BA35-F044-4BBF-BB03-B5AD381AAF9E}" destId="{2481FD60-AB27-4FF5-B39D-54389302BE4C}" srcOrd="0" destOrd="1" presId="urn:microsoft.com/office/officeart/2005/8/layout/vList4"/>
    <dgm:cxn modelId="{84BBA104-0C03-48F1-8D7E-6D44F76F1015}" type="presOf" srcId="{D45D20EE-2956-4A8C-B748-087DBCAB66A2}" destId="{F3650DF9-C3A7-427E-87C7-22B51AF73F24}" srcOrd="0" destOrd="0" presId="urn:microsoft.com/office/officeart/2005/8/layout/vList4"/>
    <dgm:cxn modelId="{7463B0B1-F1F2-45C8-928C-43F3160A32A8}" type="presOf" srcId="{29338D77-2936-40B6-B243-9BEBA509FCFB}" destId="{F3650DF9-C3A7-427E-87C7-22B51AF73F24}" srcOrd="0" destOrd="1" presId="urn:microsoft.com/office/officeart/2005/8/layout/vList4"/>
    <dgm:cxn modelId="{E55B01BA-3172-472F-AB2D-2A35A156792A}" type="presParOf" srcId="{66CD4541-A73F-4B7E-895C-3F03C4C9C01C}" destId="{27F40421-09C7-4150-949C-2DE94302D752}" srcOrd="0" destOrd="0" presId="urn:microsoft.com/office/officeart/2005/8/layout/vList4"/>
    <dgm:cxn modelId="{85604FC8-86EB-40BF-BB59-3A351664204C}" type="presParOf" srcId="{27F40421-09C7-4150-949C-2DE94302D752}" destId="{F3650DF9-C3A7-427E-87C7-22B51AF73F24}" srcOrd="0" destOrd="0" presId="urn:microsoft.com/office/officeart/2005/8/layout/vList4"/>
    <dgm:cxn modelId="{595CCA4F-A090-44F4-A97B-12E8BF6A129E}" type="presParOf" srcId="{27F40421-09C7-4150-949C-2DE94302D752}" destId="{90F68FEB-B6B6-4FC7-8AED-01DCDAA28024}" srcOrd="1" destOrd="0" presId="urn:microsoft.com/office/officeart/2005/8/layout/vList4"/>
    <dgm:cxn modelId="{AD47F04E-F372-4E92-BCFC-896BF6D5B72F}" type="presParOf" srcId="{27F40421-09C7-4150-949C-2DE94302D752}" destId="{DFD0FA24-0E5C-4B1E-8C2D-E0A32F9D2937}" srcOrd="2" destOrd="0" presId="urn:microsoft.com/office/officeart/2005/8/layout/vList4"/>
    <dgm:cxn modelId="{3581D2C3-F434-41F8-B701-4A24A51074F0}" type="presParOf" srcId="{66CD4541-A73F-4B7E-895C-3F03C4C9C01C}" destId="{9A6BD831-6860-45EC-BDB9-B69005F10F83}" srcOrd="1" destOrd="0" presId="urn:microsoft.com/office/officeart/2005/8/layout/vList4"/>
    <dgm:cxn modelId="{78E8EEDE-C5BB-433D-A9F9-169E2EE5A877}" type="presParOf" srcId="{66CD4541-A73F-4B7E-895C-3F03C4C9C01C}" destId="{D41A67C5-3EDB-4CF5-974E-63A45A6A4984}" srcOrd="2" destOrd="0" presId="urn:microsoft.com/office/officeart/2005/8/layout/vList4"/>
    <dgm:cxn modelId="{0E61936B-205E-4A8C-B074-E90279A4F448}" type="presParOf" srcId="{D41A67C5-3EDB-4CF5-974E-63A45A6A4984}" destId="{2481FD60-AB27-4FF5-B39D-54389302BE4C}" srcOrd="0" destOrd="0" presId="urn:microsoft.com/office/officeart/2005/8/layout/vList4"/>
    <dgm:cxn modelId="{5680AF41-81AA-4C02-A8F5-6B2EE81A9BC4}" type="presParOf" srcId="{D41A67C5-3EDB-4CF5-974E-63A45A6A4984}" destId="{DEAD8AC0-67E0-4799-9407-8522DF6F82C5}" srcOrd="1" destOrd="0" presId="urn:microsoft.com/office/officeart/2005/8/layout/vList4"/>
    <dgm:cxn modelId="{18A8DE53-F1F3-47B7-9FEF-F251D831AF05}" type="presParOf" srcId="{D41A67C5-3EDB-4CF5-974E-63A45A6A4984}" destId="{94773D2C-813A-4620-9776-360D94D7F54A}" srcOrd="2" destOrd="0" presId="urn:microsoft.com/office/officeart/2005/8/layout/vList4"/>
    <dgm:cxn modelId="{AC30B9C3-6EF2-43CB-850D-AAD362099A5F}" type="presParOf" srcId="{66CD4541-A73F-4B7E-895C-3F03C4C9C01C}" destId="{A9BBC28C-C3E5-438A-8CD2-83F1A88338C4}" srcOrd="3" destOrd="0" presId="urn:microsoft.com/office/officeart/2005/8/layout/vList4"/>
    <dgm:cxn modelId="{D89AC795-F11F-42E7-A27A-2A207CCF3489}" type="presParOf" srcId="{66CD4541-A73F-4B7E-895C-3F03C4C9C01C}" destId="{27C61736-0367-4493-BC2E-C83FD9D0E373}" srcOrd="4" destOrd="0" presId="urn:microsoft.com/office/officeart/2005/8/layout/vList4"/>
    <dgm:cxn modelId="{BDB447FE-4B5A-45D8-980F-431B91FBBC2B}" type="presParOf" srcId="{27C61736-0367-4493-BC2E-C83FD9D0E373}" destId="{44D4B54D-5603-4BDB-8DD1-D93307671DF7}" srcOrd="0" destOrd="0" presId="urn:microsoft.com/office/officeart/2005/8/layout/vList4"/>
    <dgm:cxn modelId="{287FD45A-6F2D-4748-9653-DB232198B5C9}" type="presParOf" srcId="{27C61736-0367-4493-BC2E-C83FD9D0E373}" destId="{EB219C4A-3EEB-46E7-8E4B-83B25B20D072}" srcOrd="1" destOrd="0" presId="urn:microsoft.com/office/officeart/2005/8/layout/vList4"/>
    <dgm:cxn modelId="{FCB11B37-5B02-4AB5-81E9-AA0722F90CF3}" type="presParOf" srcId="{27C61736-0367-4493-BC2E-C83FD9D0E373}" destId="{C68E3C3E-216C-4A3A-B839-B167ECE9E922}" srcOrd="2" destOrd="0" presId="urn:microsoft.com/office/officeart/2005/8/layout/vList4"/>
  </dgm:cxnLst>
  <dgm:bg/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47A1D75-C0D7-4F0C-8E00-FD85E226B73A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C1E8DB92-9363-4161-B30C-9C8B8FE9FA2D}">
      <dgm:prSet phldrT="[Κείμενο]"/>
      <dgm:spPr/>
      <dgm:t>
        <a:bodyPr/>
        <a:lstStyle/>
        <a:p>
          <a:r>
            <a:rPr lang="el-GR" dirty="0" smtClean="0"/>
            <a:t>Σε ατομικό επίπεδο</a:t>
          </a:r>
          <a:endParaRPr lang="el-GR" dirty="0"/>
        </a:p>
      </dgm:t>
    </dgm:pt>
    <dgm:pt modelId="{5A2EAB0F-FCDA-483E-A7EB-089AE5D98D47}" type="parTrans" cxnId="{B92A720F-82D6-4B84-8535-6123E6BAAD1E}">
      <dgm:prSet/>
      <dgm:spPr/>
      <dgm:t>
        <a:bodyPr/>
        <a:lstStyle/>
        <a:p>
          <a:endParaRPr lang="el-GR"/>
        </a:p>
      </dgm:t>
    </dgm:pt>
    <dgm:pt modelId="{4A401CCF-5C2F-44ED-ADD9-8CB463CC44FE}" type="sibTrans" cxnId="{B92A720F-82D6-4B84-8535-6123E6BAAD1E}">
      <dgm:prSet/>
      <dgm:spPr/>
      <dgm:t>
        <a:bodyPr/>
        <a:lstStyle/>
        <a:p>
          <a:endParaRPr lang="el-GR"/>
        </a:p>
      </dgm:t>
    </dgm:pt>
    <dgm:pt modelId="{1C6F1EE8-0F8E-407B-913F-EA2E81532E7B}">
      <dgm:prSet phldrT="[Κείμενο]"/>
      <dgm:spPr/>
      <dgm:t>
        <a:bodyPr/>
        <a:lstStyle/>
        <a:p>
          <a:r>
            <a:rPr lang="el-GR" dirty="0" smtClean="0"/>
            <a:t>Οι επιπτώσεις εντοπίζονται στην ψυχολογική κατάσταση του ατόμου που βιώνει την ανεργία</a:t>
          </a:r>
          <a:endParaRPr lang="el-GR" dirty="0"/>
        </a:p>
      </dgm:t>
    </dgm:pt>
    <dgm:pt modelId="{281AA01E-B44B-4F42-A726-6ED176F1FE4C}" type="parTrans" cxnId="{D49F2DF1-756C-4B2B-8FF6-10EA1E886EEB}">
      <dgm:prSet/>
      <dgm:spPr/>
      <dgm:t>
        <a:bodyPr/>
        <a:lstStyle/>
        <a:p>
          <a:endParaRPr lang="el-GR"/>
        </a:p>
      </dgm:t>
    </dgm:pt>
    <dgm:pt modelId="{72C8ABA4-9DCA-4EC0-9C5A-9E46D200C5B0}" type="sibTrans" cxnId="{D49F2DF1-756C-4B2B-8FF6-10EA1E886EEB}">
      <dgm:prSet/>
      <dgm:spPr/>
      <dgm:t>
        <a:bodyPr/>
        <a:lstStyle/>
        <a:p>
          <a:endParaRPr lang="el-GR"/>
        </a:p>
      </dgm:t>
    </dgm:pt>
    <dgm:pt modelId="{FC515139-FA61-4529-973C-0575CE07364C}" type="pres">
      <dgm:prSet presAssocID="{947A1D75-C0D7-4F0C-8E00-FD85E226B73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6686152-41F8-4D99-83A0-E582DDD92A9F}" type="pres">
      <dgm:prSet presAssocID="{947A1D75-C0D7-4F0C-8E00-FD85E226B73A}" presName="dummyMaxCanvas" presStyleCnt="0">
        <dgm:presLayoutVars/>
      </dgm:prSet>
      <dgm:spPr/>
    </dgm:pt>
    <dgm:pt modelId="{C81DE762-F35A-4CC7-A751-D17D5759ADA7}" type="pres">
      <dgm:prSet presAssocID="{947A1D75-C0D7-4F0C-8E00-FD85E226B73A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41EA12E-2B4B-4291-9D3A-CD58A1D5C5B7}" type="pres">
      <dgm:prSet presAssocID="{947A1D75-C0D7-4F0C-8E00-FD85E226B73A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CAD2891-981B-43AE-ADCB-379648B342CE}" type="pres">
      <dgm:prSet presAssocID="{947A1D75-C0D7-4F0C-8E00-FD85E226B73A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8C7CDE9-BEA0-413E-8E02-19A25E5A75B3}" type="pres">
      <dgm:prSet presAssocID="{947A1D75-C0D7-4F0C-8E00-FD85E226B73A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7AEFBF5-DDAB-4FA8-A40F-83C19568E17F}" type="pres">
      <dgm:prSet presAssocID="{947A1D75-C0D7-4F0C-8E00-FD85E226B73A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1DA6770-21FD-455D-BDDE-01B2C74C8D04}" type="presOf" srcId="{C1E8DB92-9363-4161-B30C-9C8B8FE9FA2D}" destId="{C81DE762-F35A-4CC7-A751-D17D5759ADA7}" srcOrd="0" destOrd="0" presId="urn:microsoft.com/office/officeart/2005/8/layout/vProcess5"/>
    <dgm:cxn modelId="{3BF4C1EA-4C16-4102-8071-DEADF68E1AE5}" type="presOf" srcId="{4A401CCF-5C2F-44ED-ADD9-8CB463CC44FE}" destId="{7CAD2891-981B-43AE-ADCB-379648B342CE}" srcOrd="0" destOrd="0" presId="urn:microsoft.com/office/officeart/2005/8/layout/vProcess5"/>
    <dgm:cxn modelId="{B92A720F-82D6-4B84-8535-6123E6BAAD1E}" srcId="{947A1D75-C0D7-4F0C-8E00-FD85E226B73A}" destId="{C1E8DB92-9363-4161-B30C-9C8B8FE9FA2D}" srcOrd="0" destOrd="0" parTransId="{5A2EAB0F-FCDA-483E-A7EB-089AE5D98D47}" sibTransId="{4A401CCF-5C2F-44ED-ADD9-8CB463CC44FE}"/>
    <dgm:cxn modelId="{F3B64960-6545-48DD-948B-CA98F9FC5206}" type="presOf" srcId="{C1E8DB92-9363-4161-B30C-9C8B8FE9FA2D}" destId="{28C7CDE9-BEA0-413E-8E02-19A25E5A75B3}" srcOrd="1" destOrd="0" presId="urn:microsoft.com/office/officeart/2005/8/layout/vProcess5"/>
    <dgm:cxn modelId="{D49F2DF1-756C-4B2B-8FF6-10EA1E886EEB}" srcId="{947A1D75-C0D7-4F0C-8E00-FD85E226B73A}" destId="{1C6F1EE8-0F8E-407B-913F-EA2E81532E7B}" srcOrd="1" destOrd="0" parTransId="{281AA01E-B44B-4F42-A726-6ED176F1FE4C}" sibTransId="{72C8ABA4-9DCA-4EC0-9C5A-9E46D200C5B0}"/>
    <dgm:cxn modelId="{864F5EB9-5B11-4C5C-9679-30193710607E}" type="presOf" srcId="{1C6F1EE8-0F8E-407B-913F-EA2E81532E7B}" destId="{C41EA12E-2B4B-4291-9D3A-CD58A1D5C5B7}" srcOrd="0" destOrd="0" presId="urn:microsoft.com/office/officeart/2005/8/layout/vProcess5"/>
    <dgm:cxn modelId="{31F50C3F-6911-4869-AFA4-326C61D52FC8}" type="presOf" srcId="{1C6F1EE8-0F8E-407B-913F-EA2E81532E7B}" destId="{07AEFBF5-DDAB-4FA8-A40F-83C19568E17F}" srcOrd="1" destOrd="0" presId="urn:microsoft.com/office/officeart/2005/8/layout/vProcess5"/>
    <dgm:cxn modelId="{86832E49-AABA-4CD3-9BD0-96663ABCDB2B}" type="presOf" srcId="{947A1D75-C0D7-4F0C-8E00-FD85E226B73A}" destId="{FC515139-FA61-4529-973C-0575CE07364C}" srcOrd="0" destOrd="0" presId="urn:microsoft.com/office/officeart/2005/8/layout/vProcess5"/>
    <dgm:cxn modelId="{FD42346F-32DB-45C6-9B30-7FB56E1299C9}" type="presParOf" srcId="{FC515139-FA61-4529-973C-0575CE07364C}" destId="{F6686152-41F8-4D99-83A0-E582DDD92A9F}" srcOrd="0" destOrd="0" presId="urn:microsoft.com/office/officeart/2005/8/layout/vProcess5"/>
    <dgm:cxn modelId="{6C42DE25-8F36-4204-8740-909AD1EB1B84}" type="presParOf" srcId="{FC515139-FA61-4529-973C-0575CE07364C}" destId="{C81DE762-F35A-4CC7-A751-D17D5759ADA7}" srcOrd="1" destOrd="0" presId="urn:microsoft.com/office/officeart/2005/8/layout/vProcess5"/>
    <dgm:cxn modelId="{073AF435-0C21-4B23-B9EE-A2A9BE99443C}" type="presParOf" srcId="{FC515139-FA61-4529-973C-0575CE07364C}" destId="{C41EA12E-2B4B-4291-9D3A-CD58A1D5C5B7}" srcOrd="2" destOrd="0" presId="urn:microsoft.com/office/officeart/2005/8/layout/vProcess5"/>
    <dgm:cxn modelId="{00715C1A-DB0E-4469-8275-1DD53BEB6163}" type="presParOf" srcId="{FC515139-FA61-4529-973C-0575CE07364C}" destId="{7CAD2891-981B-43AE-ADCB-379648B342CE}" srcOrd="3" destOrd="0" presId="urn:microsoft.com/office/officeart/2005/8/layout/vProcess5"/>
    <dgm:cxn modelId="{B17D74F8-61ED-4961-B92D-85A6E4CBFD8C}" type="presParOf" srcId="{FC515139-FA61-4529-973C-0575CE07364C}" destId="{28C7CDE9-BEA0-413E-8E02-19A25E5A75B3}" srcOrd="4" destOrd="0" presId="urn:microsoft.com/office/officeart/2005/8/layout/vProcess5"/>
    <dgm:cxn modelId="{CB4851F3-BE56-49FE-ADC5-3AE9178A714E}" type="presParOf" srcId="{FC515139-FA61-4529-973C-0575CE07364C}" destId="{07AEFBF5-DDAB-4FA8-A40F-83C19568E17F}" srcOrd="5" destOrd="0" presId="urn:microsoft.com/office/officeart/2005/8/layout/vProcess5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90FCA5-CA79-4CBA-A4FF-ED13CE47598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6840DC1F-84B8-40AE-AF8F-C7E6A68017BF}">
      <dgm:prSet phldrT="[Κείμενο]"/>
      <dgm:spPr/>
      <dgm:t>
        <a:bodyPr/>
        <a:lstStyle/>
        <a:p>
          <a:r>
            <a:rPr lang="el-GR" dirty="0" smtClean="0"/>
            <a:t>Ανεργία</a:t>
          </a:r>
          <a:endParaRPr lang="el-GR" dirty="0"/>
        </a:p>
      </dgm:t>
    </dgm:pt>
    <dgm:pt modelId="{B6B316DA-3D7F-460B-AAA3-BDE70DB92EA1}" type="parTrans" cxnId="{42897566-C7FF-4B79-809E-F1A483D0CDB8}">
      <dgm:prSet/>
      <dgm:spPr/>
      <dgm:t>
        <a:bodyPr/>
        <a:lstStyle/>
        <a:p>
          <a:endParaRPr lang="el-GR"/>
        </a:p>
      </dgm:t>
    </dgm:pt>
    <dgm:pt modelId="{E4B71F6B-7B5A-466B-BAD1-A772E761936E}" type="sibTrans" cxnId="{42897566-C7FF-4B79-809E-F1A483D0CDB8}">
      <dgm:prSet/>
      <dgm:spPr/>
      <dgm:t>
        <a:bodyPr/>
        <a:lstStyle/>
        <a:p>
          <a:endParaRPr lang="el-GR"/>
        </a:p>
      </dgm:t>
    </dgm:pt>
    <dgm:pt modelId="{83303113-F41C-489F-9030-1F0B8AB864E4}">
      <dgm:prSet phldrT="[Κείμενο]"/>
      <dgm:spPr/>
      <dgm:t>
        <a:bodyPr/>
        <a:lstStyle/>
        <a:p>
          <a:r>
            <a:rPr lang="el-GR" dirty="0" smtClean="0"/>
            <a:t>Αδυναμία εξασφάλισης θέσης εργασίας.</a:t>
          </a:r>
          <a:endParaRPr lang="el-GR" dirty="0"/>
        </a:p>
      </dgm:t>
    </dgm:pt>
    <dgm:pt modelId="{CE74AA34-AA27-4343-8DC9-D2C93A1E1AC8}" type="parTrans" cxnId="{CB8273B4-DCAC-4221-ADF2-C1789316282B}">
      <dgm:prSet/>
      <dgm:spPr/>
      <dgm:t>
        <a:bodyPr/>
        <a:lstStyle/>
        <a:p>
          <a:endParaRPr lang="el-GR"/>
        </a:p>
      </dgm:t>
    </dgm:pt>
    <dgm:pt modelId="{DB48CD5D-ED73-4208-B1E7-70A1A157934B}" type="sibTrans" cxnId="{CB8273B4-DCAC-4221-ADF2-C1789316282B}">
      <dgm:prSet/>
      <dgm:spPr/>
      <dgm:t>
        <a:bodyPr/>
        <a:lstStyle/>
        <a:p>
          <a:endParaRPr lang="el-GR"/>
        </a:p>
      </dgm:t>
    </dgm:pt>
    <dgm:pt modelId="{F0A9DDB5-0628-4AFC-B008-6B03A7747768}">
      <dgm:prSet phldrT="[Κείμενο]"/>
      <dgm:spPr/>
      <dgm:t>
        <a:bodyPr/>
        <a:lstStyle/>
        <a:p>
          <a:r>
            <a:rPr lang="el-GR" dirty="0" smtClean="0"/>
            <a:t>Το άτομο είναι ικανό και θέλει να εργαστεί αλλά δεν βρίσκει θέση εργασίας.</a:t>
          </a:r>
          <a:endParaRPr lang="el-GR" dirty="0"/>
        </a:p>
      </dgm:t>
    </dgm:pt>
    <dgm:pt modelId="{BD355F2F-A70F-4116-BE1C-57E3BFDB55D7}" type="parTrans" cxnId="{C7BABF63-C779-421A-BE64-6D7A43D80C43}">
      <dgm:prSet/>
      <dgm:spPr/>
      <dgm:t>
        <a:bodyPr/>
        <a:lstStyle/>
        <a:p>
          <a:endParaRPr lang="el-GR"/>
        </a:p>
      </dgm:t>
    </dgm:pt>
    <dgm:pt modelId="{EF622E5B-E6CF-43BB-9F92-E11864AF13AF}" type="sibTrans" cxnId="{C7BABF63-C779-421A-BE64-6D7A43D80C43}">
      <dgm:prSet/>
      <dgm:spPr/>
      <dgm:t>
        <a:bodyPr/>
        <a:lstStyle/>
        <a:p>
          <a:endParaRPr lang="el-GR"/>
        </a:p>
      </dgm:t>
    </dgm:pt>
    <dgm:pt modelId="{00DD130D-251A-411F-8493-B537896C5C21}" type="pres">
      <dgm:prSet presAssocID="{A690FCA5-CA79-4CBA-A4FF-ED13CE47598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846D141-4D10-4BD6-A435-F33D5CEC0DFB}" type="pres">
      <dgm:prSet presAssocID="{6840DC1F-84B8-40AE-AF8F-C7E6A68017BF}" presName="comp" presStyleCnt="0"/>
      <dgm:spPr/>
    </dgm:pt>
    <dgm:pt modelId="{9C0D9828-B086-4ED8-AE24-FA2A01D33E44}" type="pres">
      <dgm:prSet presAssocID="{6840DC1F-84B8-40AE-AF8F-C7E6A68017BF}" presName="box" presStyleLbl="node1" presStyleIdx="0" presStyleCnt="1"/>
      <dgm:spPr/>
      <dgm:t>
        <a:bodyPr/>
        <a:lstStyle/>
        <a:p>
          <a:endParaRPr lang="el-GR"/>
        </a:p>
      </dgm:t>
    </dgm:pt>
    <dgm:pt modelId="{11A1E2E8-6112-4646-861E-7CC634076800}" type="pres">
      <dgm:prSet presAssocID="{6840DC1F-84B8-40AE-AF8F-C7E6A68017BF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C31170A-36CF-40D7-8903-0A9FA87D3092}" type="pres">
      <dgm:prSet presAssocID="{6840DC1F-84B8-40AE-AF8F-C7E6A68017BF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B8273B4-DCAC-4221-ADF2-C1789316282B}" srcId="{6840DC1F-84B8-40AE-AF8F-C7E6A68017BF}" destId="{83303113-F41C-489F-9030-1F0B8AB864E4}" srcOrd="0" destOrd="0" parTransId="{CE74AA34-AA27-4343-8DC9-D2C93A1E1AC8}" sibTransId="{DB48CD5D-ED73-4208-B1E7-70A1A157934B}"/>
    <dgm:cxn modelId="{C5D9BF1A-75CD-49A6-8802-1C9F77EDEC11}" type="presOf" srcId="{6840DC1F-84B8-40AE-AF8F-C7E6A68017BF}" destId="{9C0D9828-B086-4ED8-AE24-FA2A01D33E44}" srcOrd="0" destOrd="0" presId="urn:microsoft.com/office/officeart/2005/8/layout/vList4"/>
    <dgm:cxn modelId="{3A223E84-DCBC-403A-A92D-7FC9C0DB6C24}" type="presOf" srcId="{6840DC1F-84B8-40AE-AF8F-C7E6A68017BF}" destId="{BC31170A-36CF-40D7-8903-0A9FA87D3092}" srcOrd="1" destOrd="0" presId="urn:microsoft.com/office/officeart/2005/8/layout/vList4"/>
    <dgm:cxn modelId="{E313DEAA-59DC-4761-9668-9E31D74E8A5A}" type="presOf" srcId="{F0A9DDB5-0628-4AFC-B008-6B03A7747768}" destId="{9C0D9828-B086-4ED8-AE24-FA2A01D33E44}" srcOrd="0" destOrd="2" presId="urn:microsoft.com/office/officeart/2005/8/layout/vList4"/>
    <dgm:cxn modelId="{C9CC9001-6E72-4F8B-B44A-87C3E2F9A22B}" type="presOf" srcId="{A690FCA5-CA79-4CBA-A4FF-ED13CE475980}" destId="{00DD130D-251A-411F-8493-B537896C5C21}" srcOrd="0" destOrd="0" presId="urn:microsoft.com/office/officeart/2005/8/layout/vList4"/>
    <dgm:cxn modelId="{C7BABF63-C779-421A-BE64-6D7A43D80C43}" srcId="{6840DC1F-84B8-40AE-AF8F-C7E6A68017BF}" destId="{F0A9DDB5-0628-4AFC-B008-6B03A7747768}" srcOrd="1" destOrd="0" parTransId="{BD355F2F-A70F-4116-BE1C-57E3BFDB55D7}" sibTransId="{EF622E5B-E6CF-43BB-9F92-E11864AF13AF}"/>
    <dgm:cxn modelId="{B8D7C77F-9A44-4884-9933-E6C00323A1AE}" type="presOf" srcId="{83303113-F41C-489F-9030-1F0B8AB864E4}" destId="{BC31170A-36CF-40D7-8903-0A9FA87D3092}" srcOrd="1" destOrd="1" presId="urn:microsoft.com/office/officeart/2005/8/layout/vList4"/>
    <dgm:cxn modelId="{EA95BF6F-F8E8-49D7-9A5B-668CD06BA616}" type="presOf" srcId="{F0A9DDB5-0628-4AFC-B008-6B03A7747768}" destId="{BC31170A-36CF-40D7-8903-0A9FA87D3092}" srcOrd="1" destOrd="2" presId="urn:microsoft.com/office/officeart/2005/8/layout/vList4"/>
    <dgm:cxn modelId="{42897566-C7FF-4B79-809E-F1A483D0CDB8}" srcId="{A690FCA5-CA79-4CBA-A4FF-ED13CE475980}" destId="{6840DC1F-84B8-40AE-AF8F-C7E6A68017BF}" srcOrd="0" destOrd="0" parTransId="{B6B316DA-3D7F-460B-AAA3-BDE70DB92EA1}" sibTransId="{E4B71F6B-7B5A-466B-BAD1-A772E761936E}"/>
    <dgm:cxn modelId="{8CF19A33-434A-4648-B32F-637115FC8F08}" type="presOf" srcId="{83303113-F41C-489F-9030-1F0B8AB864E4}" destId="{9C0D9828-B086-4ED8-AE24-FA2A01D33E44}" srcOrd="0" destOrd="1" presId="urn:microsoft.com/office/officeart/2005/8/layout/vList4"/>
    <dgm:cxn modelId="{B830E99B-D2DF-4DE7-A6DE-8A2594151F08}" type="presParOf" srcId="{00DD130D-251A-411F-8493-B537896C5C21}" destId="{C846D141-4D10-4BD6-A435-F33D5CEC0DFB}" srcOrd="0" destOrd="0" presId="urn:microsoft.com/office/officeart/2005/8/layout/vList4"/>
    <dgm:cxn modelId="{B0930155-A03C-4B94-B926-ACAD3E45B7D4}" type="presParOf" srcId="{C846D141-4D10-4BD6-A435-F33D5CEC0DFB}" destId="{9C0D9828-B086-4ED8-AE24-FA2A01D33E44}" srcOrd="0" destOrd="0" presId="urn:microsoft.com/office/officeart/2005/8/layout/vList4"/>
    <dgm:cxn modelId="{24763461-B734-4E39-A0CD-57A3C69CF3F3}" type="presParOf" srcId="{C846D141-4D10-4BD6-A435-F33D5CEC0DFB}" destId="{11A1E2E8-6112-4646-861E-7CC634076800}" srcOrd="1" destOrd="0" presId="urn:microsoft.com/office/officeart/2005/8/layout/vList4"/>
    <dgm:cxn modelId="{ABCBB3F8-E7F5-439A-9290-789A6D65666B}" type="presParOf" srcId="{C846D141-4D10-4BD6-A435-F33D5CEC0DFB}" destId="{BC31170A-36CF-40D7-8903-0A9FA87D3092}" srcOrd="2" destOrd="0" presId="urn:microsoft.com/office/officeart/2005/8/layout/vList4"/>
  </dgm:cxnLst>
  <dgm:bg/>
  <dgm:whole/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37DDC9B-F7A4-4A37-AABE-A2C4DB819A9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DE7EC566-1335-4A37-8897-F85123120380}">
      <dgm:prSet phldrT="[Κείμενο]"/>
      <dgm:spPr/>
      <dgm:t>
        <a:bodyPr/>
        <a:lstStyle/>
        <a:p>
          <a:r>
            <a:rPr lang="el-GR" dirty="0" smtClean="0"/>
            <a:t>Το άνεργο άτομο</a:t>
          </a:r>
          <a:endParaRPr lang="el-GR" dirty="0"/>
        </a:p>
      </dgm:t>
    </dgm:pt>
    <dgm:pt modelId="{9EF990B4-E6F7-460F-87AD-EC59B60A85A4}" type="parTrans" cxnId="{3742C1D5-0090-44C7-BCF6-A5454D34E228}">
      <dgm:prSet/>
      <dgm:spPr/>
      <dgm:t>
        <a:bodyPr/>
        <a:lstStyle/>
        <a:p>
          <a:endParaRPr lang="el-GR"/>
        </a:p>
      </dgm:t>
    </dgm:pt>
    <dgm:pt modelId="{768D4B4C-AE25-4C15-8908-625DAA262223}" type="sibTrans" cxnId="{3742C1D5-0090-44C7-BCF6-A5454D34E228}">
      <dgm:prSet/>
      <dgm:spPr/>
      <dgm:t>
        <a:bodyPr/>
        <a:lstStyle/>
        <a:p>
          <a:endParaRPr lang="el-GR"/>
        </a:p>
      </dgm:t>
    </dgm:pt>
    <dgm:pt modelId="{B819A09A-5462-4ADF-A48B-28399CA943BE}">
      <dgm:prSet phldrT="[Κείμενο]"/>
      <dgm:spPr/>
      <dgm:t>
        <a:bodyPr/>
        <a:lstStyle/>
        <a:p>
          <a:r>
            <a:rPr lang="el-GR" dirty="0" smtClean="0"/>
            <a:t>Ενοχοποιεί τον εαυτό του για την κατάσταση του</a:t>
          </a:r>
          <a:endParaRPr lang="el-GR" dirty="0"/>
        </a:p>
      </dgm:t>
    </dgm:pt>
    <dgm:pt modelId="{2299FA8B-3E58-4988-B79D-8696FA6D715B}" type="parTrans" cxnId="{AAB9B37F-3316-4ADD-9488-B985DC19DC19}">
      <dgm:prSet/>
      <dgm:spPr/>
      <dgm:t>
        <a:bodyPr/>
        <a:lstStyle/>
        <a:p>
          <a:endParaRPr lang="el-GR"/>
        </a:p>
      </dgm:t>
    </dgm:pt>
    <dgm:pt modelId="{0ED58418-E1AA-4BB7-8379-3A249CCF2D89}" type="sibTrans" cxnId="{AAB9B37F-3316-4ADD-9488-B985DC19DC19}">
      <dgm:prSet/>
      <dgm:spPr/>
      <dgm:t>
        <a:bodyPr/>
        <a:lstStyle/>
        <a:p>
          <a:endParaRPr lang="el-GR"/>
        </a:p>
      </dgm:t>
    </dgm:pt>
    <dgm:pt modelId="{AB976025-DFA3-4991-93F2-4751B3B25C9D}">
      <dgm:prSet phldrT="[Κείμενο]"/>
      <dgm:spPr/>
      <dgm:t>
        <a:bodyPr/>
        <a:lstStyle/>
        <a:p>
          <a:r>
            <a:rPr lang="el-GR" dirty="0" smtClean="0"/>
            <a:t>Αμφισβητεί τις ικανότητες του</a:t>
          </a:r>
          <a:endParaRPr lang="el-GR" dirty="0"/>
        </a:p>
      </dgm:t>
    </dgm:pt>
    <dgm:pt modelId="{E339C2AE-A04D-4BF4-AF8C-A00F378ABE50}" type="parTrans" cxnId="{8232A1DF-1C65-4329-BB5B-D515FDB62B58}">
      <dgm:prSet/>
      <dgm:spPr/>
      <dgm:t>
        <a:bodyPr/>
        <a:lstStyle/>
        <a:p>
          <a:endParaRPr lang="el-GR"/>
        </a:p>
      </dgm:t>
    </dgm:pt>
    <dgm:pt modelId="{056B620F-1CF3-4F34-97EA-653D7188270E}" type="sibTrans" cxnId="{8232A1DF-1C65-4329-BB5B-D515FDB62B58}">
      <dgm:prSet/>
      <dgm:spPr/>
      <dgm:t>
        <a:bodyPr/>
        <a:lstStyle/>
        <a:p>
          <a:endParaRPr lang="el-GR"/>
        </a:p>
      </dgm:t>
    </dgm:pt>
    <dgm:pt modelId="{3A8268A2-CCAF-4D83-80E8-21297E316DA7}">
      <dgm:prSet phldrT="[Κείμενο]"/>
      <dgm:spPr/>
      <dgm:t>
        <a:bodyPr/>
        <a:lstStyle/>
        <a:p>
          <a:r>
            <a:rPr lang="el-GR" dirty="0" smtClean="0"/>
            <a:t>Έχει χαμηλή αυτοεκτίμηση</a:t>
          </a:r>
          <a:endParaRPr lang="el-GR" dirty="0"/>
        </a:p>
      </dgm:t>
    </dgm:pt>
    <dgm:pt modelId="{8CF03D7D-8CC5-49B6-B6A9-458F8DE17852}" type="parTrans" cxnId="{8D0CCAE3-F246-42FF-8027-6AE2625B72B5}">
      <dgm:prSet/>
      <dgm:spPr/>
      <dgm:t>
        <a:bodyPr/>
        <a:lstStyle/>
        <a:p>
          <a:endParaRPr lang="el-GR"/>
        </a:p>
      </dgm:t>
    </dgm:pt>
    <dgm:pt modelId="{4EE8A181-302E-4AAB-9751-3E26A0E93E67}" type="sibTrans" cxnId="{8D0CCAE3-F246-42FF-8027-6AE2625B72B5}">
      <dgm:prSet/>
      <dgm:spPr/>
      <dgm:t>
        <a:bodyPr/>
        <a:lstStyle/>
        <a:p>
          <a:endParaRPr lang="el-GR"/>
        </a:p>
      </dgm:t>
    </dgm:pt>
    <dgm:pt modelId="{77C06010-CE76-41BB-988A-75FD050FD7A0}">
      <dgm:prSet phldrT="[Κείμενο]"/>
      <dgm:spPr/>
      <dgm:t>
        <a:bodyPr/>
        <a:lstStyle/>
        <a:p>
          <a:r>
            <a:rPr lang="el-GR" dirty="0" smtClean="0"/>
            <a:t>Χάνει τον αυτοσεβασμό του</a:t>
          </a:r>
          <a:endParaRPr lang="el-GR" dirty="0"/>
        </a:p>
      </dgm:t>
    </dgm:pt>
    <dgm:pt modelId="{66606E00-0FD1-452D-9EC9-9FE8011AD51C}" type="parTrans" cxnId="{F2489C05-9E6F-43B0-9D67-FDCB593E129B}">
      <dgm:prSet/>
      <dgm:spPr/>
      <dgm:t>
        <a:bodyPr/>
        <a:lstStyle/>
        <a:p>
          <a:endParaRPr lang="el-GR"/>
        </a:p>
      </dgm:t>
    </dgm:pt>
    <dgm:pt modelId="{17B3DA89-EED2-420D-BDED-674826DFA99A}" type="sibTrans" cxnId="{F2489C05-9E6F-43B0-9D67-FDCB593E129B}">
      <dgm:prSet/>
      <dgm:spPr/>
      <dgm:t>
        <a:bodyPr/>
        <a:lstStyle/>
        <a:p>
          <a:endParaRPr lang="el-GR"/>
        </a:p>
      </dgm:t>
    </dgm:pt>
    <dgm:pt modelId="{76D904C3-174F-491F-90F0-E959651CAC79}">
      <dgm:prSet phldrT="[Κείμενο]"/>
      <dgm:spPr/>
      <dgm:t>
        <a:bodyPr/>
        <a:lstStyle/>
        <a:p>
          <a:r>
            <a:rPr lang="el-GR" dirty="0" smtClean="0"/>
            <a:t>Νιώθει αδύναμο να ελέγξει τη ζωή του</a:t>
          </a:r>
          <a:endParaRPr lang="el-GR" dirty="0"/>
        </a:p>
      </dgm:t>
    </dgm:pt>
    <dgm:pt modelId="{0F8BA46B-99C8-45DB-B7F8-AC31AA4237F4}" type="parTrans" cxnId="{00D9434D-9AD2-40CE-A52F-7DE367A8897E}">
      <dgm:prSet/>
      <dgm:spPr/>
      <dgm:t>
        <a:bodyPr/>
        <a:lstStyle/>
        <a:p>
          <a:endParaRPr lang="el-GR"/>
        </a:p>
      </dgm:t>
    </dgm:pt>
    <dgm:pt modelId="{11940F05-7CFD-4C3F-BE57-4954B6CC9685}" type="sibTrans" cxnId="{00D9434D-9AD2-40CE-A52F-7DE367A8897E}">
      <dgm:prSet/>
      <dgm:spPr/>
      <dgm:t>
        <a:bodyPr/>
        <a:lstStyle/>
        <a:p>
          <a:endParaRPr lang="el-GR"/>
        </a:p>
      </dgm:t>
    </dgm:pt>
    <dgm:pt modelId="{8818EBB4-B92B-454F-BAA0-DDF4C863DAD9}">
      <dgm:prSet phldrT="[Κείμενο]"/>
      <dgm:spPr/>
      <dgm:t>
        <a:bodyPr/>
        <a:lstStyle/>
        <a:p>
          <a:r>
            <a:rPr lang="el-GR" dirty="0" smtClean="0"/>
            <a:t>Θεωρεί ότι μειώνεται η κοινωνική του αποδοχή</a:t>
          </a:r>
          <a:endParaRPr lang="el-GR" dirty="0"/>
        </a:p>
      </dgm:t>
    </dgm:pt>
    <dgm:pt modelId="{23B5A221-CCB5-4284-9E0D-410FFDECC255}" type="parTrans" cxnId="{E47C7C4C-526E-4325-8101-143135872196}">
      <dgm:prSet/>
      <dgm:spPr/>
      <dgm:t>
        <a:bodyPr/>
        <a:lstStyle/>
        <a:p>
          <a:endParaRPr lang="el-GR"/>
        </a:p>
      </dgm:t>
    </dgm:pt>
    <dgm:pt modelId="{DD46B4AC-C891-446A-AE5F-D311693B756A}" type="sibTrans" cxnId="{E47C7C4C-526E-4325-8101-143135872196}">
      <dgm:prSet/>
      <dgm:spPr/>
      <dgm:t>
        <a:bodyPr/>
        <a:lstStyle/>
        <a:p>
          <a:endParaRPr lang="el-GR"/>
        </a:p>
      </dgm:t>
    </dgm:pt>
    <dgm:pt modelId="{733A1C26-D6C5-4895-A26E-56389711C08A}" type="pres">
      <dgm:prSet presAssocID="{E37DDC9B-F7A4-4A37-AABE-A2C4DB819A9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16E3DDFE-3EC0-4548-8CDB-EBBDE9C953E6}" type="pres">
      <dgm:prSet presAssocID="{DE7EC566-1335-4A37-8897-F85123120380}" presName="centerShape" presStyleLbl="node0" presStyleIdx="0" presStyleCnt="1"/>
      <dgm:spPr/>
      <dgm:t>
        <a:bodyPr/>
        <a:lstStyle/>
        <a:p>
          <a:endParaRPr lang="el-GR"/>
        </a:p>
      </dgm:t>
    </dgm:pt>
    <dgm:pt modelId="{E3DBADFA-102A-47D4-A264-44FCE965F1C7}" type="pres">
      <dgm:prSet presAssocID="{2299FA8B-3E58-4988-B79D-8696FA6D715B}" presName="parTrans" presStyleLbl="bgSibTrans2D1" presStyleIdx="0" presStyleCnt="6"/>
      <dgm:spPr/>
      <dgm:t>
        <a:bodyPr/>
        <a:lstStyle/>
        <a:p>
          <a:endParaRPr lang="el-GR"/>
        </a:p>
      </dgm:t>
    </dgm:pt>
    <dgm:pt modelId="{B186CFFC-B3B4-42EA-AE74-44D80A3157C9}" type="pres">
      <dgm:prSet presAssocID="{B819A09A-5462-4ADF-A48B-28399CA943B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6FC5B80-0B3C-48BB-A004-52C318A51161}" type="pres">
      <dgm:prSet presAssocID="{E339C2AE-A04D-4BF4-AF8C-A00F378ABE50}" presName="parTrans" presStyleLbl="bgSibTrans2D1" presStyleIdx="1" presStyleCnt="6"/>
      <dgm:spPr/>
      <dgm:t>
        <a:bodyPr/>
        <a:lstStyle/>
        <a:p>
          <a:endParaRPr lang="el-GR"/>
        </a:p>
      </dgm:t>
    </dgm:pt>
    <dgm:pt modelId="{D4AC31BC-64BD-4117-85E7-0425FF92B3F9}" type="pres">
      <dgm:prSet presAssocID="{AB976025-DFA3-4991-93F2-4751B3B25C9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EB9A473-D892-4EF0-9F27-CDA0B2A36870}" type="pres">
      <dgm:prSet presAssocID="{8CF03D7D-8CC5-49B6-B6A9-458F8DE17852}" presName="parTrans" presStyleLbl="bgSibTrans2D1" presStyleIdx="2" presStyleCnt="6"/>
      <dgm:spPr/>
      <dgm:t>
        <a:bodyPr/>
        <a:lstStyle/>
        <a:p>
          <a:endParaRPr lang="el-GR"/>
        </a:p>
      </dgm:t>
    </dgm:pt>
    <dgm:pt modelId="{8A627ED7-3B7D-433B-AEB1-4D22B5F16F91}" type="pres">
      <dgm:prSet presAssocID="{3A8268A2-CCAF-4D83-80E8-21297E316DA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993BEFB-E621-47A8-B3EA-7E41E56C345C}" type="pres">
      <dgm:prSet presAssocID="{66606E00-0FD1-452D-9EC9-9FE8011AD51C}" presName="parTrans" presStyleLbl="bgSibTrans2D1" presStyleIdx="3" presStyleCnt="6"/>
      <dgm:spPr/>
      <dgm:t>
        <a:bodyPr/>
        <a:lstStyle/>
        <a:p>
          <a:endParaRPr lang="el-GR"/>
        </a:p>
      </dgm:t>
    </dgm:pt>
    <dgm:pt modelId="{E9A5B149-80CD-4A4F-A5F8-8FA191C0D95F}" type="pres">
      <dgm:prSet presAssocID="{77C06010-CE76-41BB-988A-75FD050FD7A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671AF77-0FD6-43A8-85DD-1D551F8B1B42}" type="pres">
      <dgm:prSet presAssocID="{0F8BA46B-99C8-45DB-B7F8-AC31AA4237F4}" presName="parTrans" presStyleLbl="bgSibTrans2D1" presStyleIdx="4" presStyleCnt="6"/>
      <dgm:spPr/>
      <dgm:t>
        <a:bodyPr/>
        <a:lstStyle/>
        <a:p>
          <a:endParaRPr lang="el-GR"/>
        </a:p>
      </dgm:t>
    </dgm:pt>
    <dgm:pt modelId="{7F913290-2DA8-4B80-9126-A9177DABA33F}" type="pres">
      <dgm:prSet presAssocID="{76D904C3-174F-491F-90F0-E959651CAC7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D3FFB23-3108-4689-AC20-9151BA386FE5}" type="pres">
      <dgm:prSet presAssocID="{23B5A221-CCB5-4284-9E0D-410FFDECC255}" presName="parTrans" presStyleLbl="bgSibTrans2D1" presStyleIdx="5" presStyleCnt="6"/>
      <dgm:spPr/>
      <dgm:t>
        <a:bodyPr/>
        <a:lstStyle/>
        <a:p>
          <a:endParaRPr lang="el-GR"/>
        </a:p>
      </dgm:t>
    </dgm:pt>
    <dgm:pt modelId="{0FA47B27-5525-4EED-A600-9BB41AAA754A}" type="pres">
      <dgm:prSet presAssocID="{8818EBB4-B92B-454F-BAA0-DDF4C863DAD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B2FAFAA-982D-4844-9C49-4822F88460DA}" type="presOf" srcId="{2299FA8B-3E58-4988-B79D-8696FA6D715B}" destId="{E3DBADFA-102A-47D4-A264-44FCE965F1C7}" srcOrd="0" destOrd="0" presId="urn:microsoft.com/office/officeart/2005/8/layout/radial4"/>
    <dgm:cxn modelId="{EAACDAA4-ED94-4D29-A46F-0AB7A5946754}" type="presOf" srcId="{AB976025-DFA3-4991-93F2-4751B3B25C9D}" destId="{D4AC31BC-64BD-4117-85E7-0425FF92B3F9}" srcOrd="0" destOrd="0" presId="urn:microsoft.com/office/officeart/2005/8/layout/radial4"/>
    <dgm:cxn modelId="{F98FBB3D-55C5-4B80-B24E-9247A5305BB3}" type="presOf" srcId="{76D904C3-174F-491F-90F0-E959651CAC79}" destId="{7F913290-2DA8-4B80-9126-A9177DABA33F}" srcOrd="0" destOrd="0" presId="urn:microsoft.com/office/officeart/2005/8/layout/radial4"/>
    <dgm:cxn modelId="{85258AD8-B1CE-4960-A078-1A6F2366EF1A}" type="presOf" srcId="{E339C2AE-A04D-4BF4-AF8C-A00F378ABE50}" destId="{B6FC5B80-0B3C-48BB-A004-52C318A51161}" srcOrd="0" destOrd="0" presId="urn:microsoft.com/office/officeart/2005/8/layout/radial4"/>
    <dgm:cxn modelId="{8D0CCAE3-F246-42FF-8027-6AE2625B72B5}" srcId="{DE7EC566-1335-4A37-8897-F85123120380}" destId="{3A8268A2-CCAF-4D83-80E8-21297E316DA7}" srcOrd="2" destOrd="0" parTransId="{8CF03D7D-8CC5-49B6-B6A9-458F8DE17852}" sibTransId="{4EE8A181-302E-4AAB-9751-3E26A0E93E67}"/>
    <dgm:cxn modelId="{F2489C05-9E6F-43B0-9D67-FDCB593E129B}" srcId="{DE7EC566-1335-4A37-8897-F85123120380}" destId="{77C06010-CE76-41BB-988A-75FD050FD7A0}" srcOrd="3" destOrd="0" parTransId="{66606E00-0FD1-452D-9EC9-9FE8011AD51C}" sibTransId="{17B3DA89-EED2-420D-BDED-674826DFA99A}"/>
    <dgm:cxn modelId="{AAB9B37F-3316-4ADD-9488-B985DC19DC19}" srcId="{DE7EC566-1335-4A37-8897-F85123120380}" destId="{B819A09A-5462-4ADF-A48B-28399CA943BE}" srcOrd="0" destOrd="0" parTransId="{2299FA8B-3E58-4988-B79D-8696FA6D715B}" sibTransId="{0ED58418-E1AA-4BB7-8379-3A249CCF2D89}"/>
    <dgm:cxn modelId="{B993B65D-9D29-46E1-A5E1-D5E5BC6D1E19}" type="presOf" srcId="{0F8BA46B-99C8-45DB-B7F8-AC31AA4237F4}" destId="{9671AF77-0FD6-43A8-85DD-1D551F8B1B42}" srcOrd="0" destOrd="0" presId="urn:microsoft.com/office/officeart/2005/8/layout/radial4"/>
    <dgm:cxn modelId="{8232A1DF-1C65-4329-BB5B-D515FDB62B58}" srcId="{DE7EC566-1335-4A37-8897-F85123120380}" destId="{AB976025-DFA3-4991-93F2-4751B3B25C9D}" srcOrd="1" destOrd="0" parTransId="{E339C2AE-A04D-4BF4-AF8C-A00F378ABE50}" sibTransId="{056B620F-1CF3-4F34-97EA-653D7188270E}"/>
    <dgm:cxn modelId="{00D9434D-9AD2-40CE-A52F-7DE367A8897E}" srcId="{DE7EC566-1335-4A37-8897-F85123120380}" destId="{76D904C3-174F-491F-90F0-E959651CAC79}" srcOrd="4" destOrd="0" parTransId="{0F8BA46B-99C8-45DB-B7F8-AC31AA4237F4}" sibTransId="{11940F05-7CFD-4C3F-BE57-4954B6CC9685}"/>
    <dgm:cxn modelId="{E47C7C4C-526E-4325-8101-143135872196}" srcId="{DE7EC566-1335-4A37-8897-F85123120380}" destId="{8818EBB4-B92B-454F-BAA0-DDF4C863DAD9}" srcOrd="5" destOrd="0" parTransId="{23B5A221-CCB5-4284-9E0D-410FFDECC255}" sibTransId="{DD46B4AC-C891-446A-AE5F-D311693B756A}"/>
    <dgm:cxn modelId="{267A5111-720F-48D5-A4FB-5A0E60AA0213}" type="presOf" srcId="{E37DDC9B-F7A4-4A37-AABE-A2C4DB819A93}" destId="{733A1C26-D6C5-4895-A26E-56389711C08A}" srcOrd="0" destOrd="0" presId="urn:microsoft.com/office/officeart/2005/8/layout/radial4"/>
    <dgm:cxn modelId="{763F2E6E-47B4-490A-AF14-AD4313738E7F}" type="presOf" srcId="{DE7EC566-1335-4A37-8897-F85123120380}" destId="{16E3DDFE-3EC0-4548-8CDB-EBBDE9C953E6}" srcOrd="0" destOrd="0" presId="urn:microsoft.com/office/officeart/2005/8/layout/radial4"/>
    <dgm:cxn modelId="{B9E129E9-8F8E-4FB0-93E1-BEF570E95D0D}" type="presOf" srcId="{B819A09A-5462-4ADF-A48B-28399CA943BE}" destId="{B186CFFC-B3B4-42EA-AE74-44D80A3157C9}" srcOrd="0" destOrd="0" presId="urn:microsoft.com/office/officeart/2005/8/layout/radial4"/>
    <dgm:cxn modelId="{8C97CB5C-9DDB-498F-9661-A9420D5EB320}" type="presOf" srcId="{8818EBB4-B92B-454F-BAA0-DDF4C863DAD9}" destId="{0FA47B27-5525-4EED-A600-9BB41AAA754A}" srcOrd="0" destOrd="0" presId="urn:microsoft.com/office/officeart/2005/8/layout/radial4"/>
    <dgm:cxn modelId="{060D7DFD-32BF-4157-994C-1237E61E042B}" type="presOf" srcId="{66606E00-0FD1-452D-9EC9-9FE8011AD51C}" destId="{9993BEFB-E621-47A8-B3EA-7E41E56C345C}" srcOrd="0" destOrd="0" presId="urn:microsoft.com/office/officeart/2005/8/layout/radial4"/>
    <dgm:cxn modelId="{3742C1D5-0090-44C7-BCF6-A5454D34E228}" srcId="{E37DDC9B-F7A4-4A37-AABE-A2C4DB819A93}" destId="{DE7EC566-1335-4A37-8897-F85123120380}" srcOrd="0" destOrd="0" parTransId="{9EF990B4-E6F7-460F-87AD-EC59B60A85A4}" sibTransId="{768D4B4C-AE25-4C15-8908-625DAA262223}"/>
    <dgm:cxn modelId="{38E0C0EB-FE6B-4AEA-8721-FD9B98CE616F}" type="presOf" srcId="{8CF03D7D-8CC5-49B6-B6A9-458F8DE17852}" destId="{4EB9A473-D892-4EF0-9F27-CDA0B2A36870}" srcOrd="0" destOrd="0" presId="urn:microsoft.com/office/officeart/2005/8/layout/radial4"/>
    <dgm:cxn modelId="{EBB0FD2E-A160-4A53-B9C5-6695165A5D40}" type="presOf" srcId="{77C06010-CE76-41BB-988A-75FD050FD7A0}" destId="{E9A5B149-80CD-4A4F-A5F8-8FA191C0D95F}" srcOrd="0" destOrd="0" presId="urn:microsoft.com/office/officeart/2005/8/layout/radial4"/>
    <dgm:cxn modelId="{5DC2EBD4-9361-4E72-8236-7DF7EAF2246C}" type="presOf" srcId="{3A8268A2-CCAF-4D83-80E8-21297E316DA7}" destId="{8A627ED7-3B7D-433B-AEB1-4D22B5F16F91}" srcOrd="0" destOrd="0" presId="urn:microsoft.com/office/officeart/2005/8/layout/radial4"/>
    <dgm:cxn modelId="{2A0F10FA-769C-4684-B99A-303DDED362A0}" type="presOf" srcId="{23B5A221-CCB5-4284-9E0D-410FFDECC255}" destId="{CD3FFB23-3108-4689-AC20-9151BA386FE5}" srcOrd="0" destOrd="0" presId="urn:microsoft.com/office/officeart/2005/8/layout/radial4"/>
    <dgm:cxn modelId="{865286DE-D287-4BA9-9525-A3AE10F5D63E}" type="presParOf" srcId="{733A1C26-D6C5-4895-A26E-56389711C08A}" destId="{16E3DDFE-3EC0-4548-8CDB-EBBDE9C953E6}" srcOrd="0" destOrd="0" presId="urn:microsoft.com/office/officeart/2005/8/layout/radial4"/>
    <dgm:cxn modelId="{F4A0ED38-5FBC-4F2A-B7C1-16DE8A35855B}" type="presParOf" srcId="{733A1C26-D6C5-4895-A26E-56389711C08A}" destId="{E3DBADFA-102A-47D4-A264-44FCE965F1C7}" srcOrd="1" destOrd="0" presId="urn:microsoft.com/office/officeart/2005/8/layout/radial4"/>
    <dgm:cxn modelId="{10EB02A9-A1FC-4174-A594-A6236415143A}" type="presParOf" srcId="{733A1C26-D6C5-4895-A26E-56389711C08A}" destId="{B186CFFC-B3B4-42EA-AE74-44D80A3157C9}" srcOrd="2" destOrd="0" presId="urn:microsoft.com/office/officeart/2005/8/layout/radial4"/>
    <dgm:cxn modelId="{E44CEB5B-1038-4A78-A430-9719E1DDF3D2}" type="presParOf" srcId="{733A1C26-D6C5-4895-A26E-56389711C08A}" destId="{B6FC5B80-0B3C-48BB-A004-52C318A51161}" srcOrd="3" destOrd="0" presId="urn:microsoft.com/office/officeart/2005/8/layout/radial4"/>
    <dgm:cxn modelId="{3E166C3C-3AE2-4213-A8E9-29104DB79033}" type="presParOf" srcId="{733A1C26-D6C5-4895-A26E-56389711C08A}" destId="{D4AC31BC-64BD-4117-85E7-0425FF92B3F9}" srcOrd="4" destOrd="0" presId="urn:microsoft.com/office/officeart/2005/8/layout/radial4"/>
    <dgm:cxn modelId="{A6850F1A-6E74-4649-87CD-763BE5419EF9}" type="presParOf" srcId="{733A1C26-D6C5-4895-A26E-56389711C08A}" destId="{4EB9A473-D892-4EF0-9F27-CDA0B2A36870}" srcOrd="5" destOrd="0" presId="urn:microsoft.com/office/officeart/2005/8/layout/radial4"/>
    <dgm:cxn modelId="{AE9C2B16-31D1-42F3-AFB3-372692BCA313}" type="presParOf" srcId="{733A1C26-D6C5-4895-A26E-56389711C08A}" destId="{8A627ED7-3B7D-433B-AEB1-4D22B5F16F91}" srcOrd="6" destOrd="0" presId="urn:microsoft.com/office/officeart/2005/8/layout/radial4"/>
    <dgm:cxn modelId="{82F5870C-58DA-4DDF-A6BC-C58F6453276F}" type="presParOf" srcId="{733A1C26-D6C5-4895-A26E-56389711C08A}" destId="{9993BEFB-E621-47A8-B3EA-7E41E56C345C}" srcOrd="7" destOrd="0" presId="urn:microsoft.com/office/officeart/2005/8/layout/radial4"/>
    <dgm:cxn modelId="{51399D71-E1E6-41EC-9A07-96823C63B4BE}" type="presParOf" srcId="{733A1C26-D6C5-4895-A26E-56389711C08A}" destId="{E9A5B149-80CD-4A4F-A5F8-8FA191C0D95F}" srcOrd="8" destOrd="0" presId="urn:microsoft.com/office/officeart/2005/8/layout/radial4"/>
    <dgm:cxn modelId="{323E802B-8468-46C6-B495-526D44D22F3F}" type="presParOf" srcId="{733A1C26-D6C5-4895-A26E-56389711C08A}" destId="{9671AF77-0FD6-43A8-85DD-1D551F8B1B42}" srcOrd="9" destOrd="0" presId="urn:microsoft.com/office/officeart/2005/8/layout/radial4"/>
    <dgm:cxn modelId="{897C07F3-9DB8-44B4-9664-FFC4C7A5CF95}" type="presParOf" srcId="{733A1C26-D6C5-4895-A26E-56389711C08A}" destId="{7F913290-2DA8-4B80-9126-A9177DABA33F}" srcOrd="10" destOrd="0" presId="urn:microsoft.com/office/officeart/2005/8/layout/radial4"/>
    <dgm:cxn modelId="{37D3E1B8-975E-4C8F-9C0D-881D50F4D6B3}" type="presParOf" srcId="{733A1C26-D6C5-4895-A26E-56389711C08A}" destId="{CD3FFB23-3108-4689-AC20-9151BA386FE5}" srcOrd="11" destOrd="0" presId="urn:microsoft.com/office/officeart/2005/8/layout/radial4"/>
    <dgm:cxn modelId="{EB3A1B9D-1113-4B0D-807D-251808B01F4A}" type="presParOf" srcId="{733A1C26-D6C5-4895-A26E-56389711C08A}" destId="{0FA47B27-5525-4EED-A600-9BB41AAA754A}" srcOrd="12" destOrd="0" presId="urn:microsoft.com/office/officeart/2005/8/layout/radial4"/>
  </dgm:cxnLst>
  <dgm:bg/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E13CCA7-D7F9-41A8-AB41-3975F43507B5}" type="doc">
      <dgm:prSet loTypeId="urn:microsoft.com/office/officeart/2005/8/layout/radial5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0C927826-4B5A-4B2E-BC50-CF6089902E8D}">
      <dgm:prSet phldrT="[Κείμενο]"/>
      <dgm:spPr/>
      <dgm:t>
        <a:bodyPr/>
        <a:lstStyle/>
        <a:p>
          <a:r>
            <a:rPr lang="el-GR" dirty="0" smtClean="0"/>
            <a:t>Ψυχολογικές Συνέπειες Ανεργίας</a:t>
          </a:r>
          <a:endParaRPr lang="el-GR" dirty="0"/>
        </a:p>
      </dgm:t>
    </dgm:pt>
    <dgm:pt modelId="{836EAAB2-538F-4A55-A819-64CD5EC19A4C}" type="parTrans" cxnId="{B4F400A0-33DE-4234-81D5-69EA6D2C7CD1}">
      <dgm:prSet/>
      <dgm:spPr/>
      <dgm:t>
        <a:bodyPr/>
        <a:lstStyle/>
        <a:p>
          <a:endParaRPr lang="el-GR"/>
        </a:p>
      </dgm:t>
    </dgm:pt>
    <dgm:pt modelId="{3C55B8FA-CFF1-4219-91AE-EA4E9E24DD4F}" type="sibTrans" cxnId="{B4F400A0-33DE-4234-81D5-69EA6D2C7CD1}">
      <dgm:prSet/>
      <dgm:spPr/>
      <dgm:t>
        <a:bodyPr/>
        <a:lstStyle/>
        <a:p>
          <a:endParaRPr lang="el-GR"/>
        </a:p>
      </dgm:t>
    </dgm:pt>
    <dgm:pt modelId="{F2E9517D-6F8E-416D-8657-1758710B47E2}">
      <dgm:prSet phldrT="[Κείμενο]"/>
      <dgm:spPr/>
      <dgm:t>
        <a:bodyPr/>
        <a:lstStyle/>
        <a:p>
          <a:r>
            <a:rPr lang="el-GR" dirty="0" smtClean="0"/>
            <a:t>Κοινωνική Απόσυρση</a:t>
          </a:r>
          <a:endParaRPr lang="el-GR" dirty="0"/>
        </a:p>
      </dgm:t>
    </dgm:pt>
    <dgm:pt modelId="{31DE878D-728C-4EAB-82BF-D13016B7D32A}" type="parTrans" cxnId="{0BCC7F25-709F-4D0C-9CF3-D7AC1A48627F}">
      <dgm:prSet/>
      <dgm:spPr/>
      <dgm:t>
        <a:bodyPr/>
        <a:lstStyle/>
        <a:p>
          <a:endParaRPr lang="el-GR"/>
        </a:p>
      </dgm:t>
    </dgm:pt>
    <dgm:pt modelId="{40AA439C-12AE-4A6F-ABBE-87F081EC0C41}" type="sibTrans" cxnId="{0BCC7F25-709F-4D0C-9CF3-D7AC1A48627F}">
      <dgm:prSet/>
      <dgm:spPr/>
      <dgm:t>
        <a:bodyPr/>
        <a:lstStyle/>
        <a:p>
          <a:endParaRPr lang="el-GR"/>
        </a:p>
      </dgm:t>
    </dgm:pt>
    <dgm:pt modelId="{EDB41B74-57F0-4D08-A142-FE9F82E8C441}">
      <dgm:prSet phldrT="[Κείμενο]"/>
      <dgm:spPr/>
      <dgm:t>
        <a:bodyPr/>
        <a:lstStyle/>
        <a:p>
          <a:r>
            <a:rPr lang="el-GR" dirty="0" smtClean="0"/>
            <a:t>Αίσθηση ματαιότητας</a:t>
          </a:r>
          <a:endParaRPr lang="el-GR" dirty="0"/>
        </a:p>
      </dgm:t>
    </dgm:pt>
    <dgm:pt modelId="{D959CF0A-CEDF-49EC-B10A-DDF425719CC9}" type="parTrans" cxnId="{9FD6651B-08AE-46F7-B6AE-EC7E8A8DD98F}">
      <dgm:prSet/>
      <dgm:spPr/>
      <dgm:t>
        <a:bodyPr/>
        <a:lstStyle/>
        <a:p>
          <a:endParaRPr lang="el-GR"/>
        </a:p>
      </dgm:t>
    </dgm:pt>
    <dgm:pt modelId="{903FFC79-B807-4FFC-8258-A0D2DB6AAF8E}" type="sibTrans" cxnId="{9FD6651B-08AE-46F7-B6AE-EC7E8A8DD98F}">
      <dgm:prSet/>
      <dgm:spPr/>
      <dgm:t>
        <a:bodyPr/>
        <a:lstStyle/>
        <a:p>
          <a:endParaRPr lang="el-GR"/>
        </a:p>
      </dgm:t>
    </dgm:pt>
    <dgm:pt modelId="{77842D07-ECBD-48BD-BD80-F5B59BBA91E3}">
      <dgm:prSet phldrT="[Κείμενο]"/>
      <dgm:spPr/>
      <dgm:t>
        <a:bodyPr/>
        <a:lstStyle/>
        <a:p>
          <a:r>
            <a:rPr lang="el-GR" dirty="0" smtClean="0"/>
            <a:t>Κούραση</a:t>
          </a:r>
          <a:endParaRPr lang="el-GR" dirty="0"/>
        </a:p>
      </dgm:t>
    </dgm:pt>
    <dgm:pt modelId="{5AC95056-29C3-45E5-A8C4-E0211C52B93D}" type="parTrans" cxnId="{338EF079-70C1-4545-95FE-D2573ED6931B}">
      <dgm:prSet/>
      <dgm:spPr/>
      <dgm:t>
        <a:bodyPr/>
        <a:lstStyle/>
        <a:p>
          <a:endParaRPr lang="el-GR"/>
        </a:p>
      </dgm:t>
    </dgm:pt>
    <dgm:pt modelId="{42D81C71-3955-45DC-9BF6-267523ECFA20}" type="sibTrans" cxnId="{338EF079-70C1-4545-95FE-D2573ED6931B}">
      <dgm:prSet/>
      <dgm:spPr/>
      <dgm:t>
        <a:bodyPr/>
        <a:lstStyle/>
        <a:p>
          <a:endParaRPr lang="el-GR"/>
        </a:p>
      </dgm:t>
    </dgm:pt>
    <dgm:pt modelId="{B82937C0-F004-45C6-AF6E-62B4C4E446E8}">
      <dgm:prSet phldrT="[Κείμενο]"/>
      <dgm:spPr/>
      <dgm:t>
        <a:bodyPr/>
        <a:lstStyle/>
        <a:p>
          <a:r>
            <a:rPr lang="el-GR" dirty="0" smtClean="0"/>
            <a:t>Ενδοοικογενειακές Συγκρούσεις</a:t>
          </a:r>
          <a:endParaRPr lang="el-GR" dirty="0"/>
        </a:p>
      </dgm:t>
    </dgm:pt>
    <dgm:pt modelId="{5952256B-2DA0-4304-B40E-969C5401B982}" type="parTrans" cxnId="{03656024-63A3-45EE-864F-BC6EADA96794}">
      <dgm:prSet/>
      <dgm:spPr/>
      <dgm:t>
        <a:bodyPr/>
        <a:lstStyle/>
        <a:p>
          <a:endParaRPr lang="el-GR"/>
        </a:p>
      </dgm:t>
    </dgm:pt>
    <dgm:pt modelId="{3A823E76-DE8B-4380-B9AF-94A70D7B7F96}" type="sibTrans" cxnId="{03656024-63A3-45EE-864F-BC6EADA96794}">
      <dgm:prSet/>
      <dgm:spPr/>
      <dgm:t>
        <a:bodyPr/>
        <a:lstStyle/>
        <a:p>
          <a:endParaRPr lang="el-GR"/>
        </a:p>
      </dgm:t>
    </dgm:pt>
    <dgm:pt modelId="{415E8769-AD58-4392-859C-45BE1AEB0F00}">
      <dgm:prSet phldrT="[Κείμενο]"/>
      <dgm:spPr/>
      <dgm:t>
        <a:bodyPr/>
        <a:lstStyle/>
        <a:p>
          <a:r>
            <a:rPr lang="el-GR" dirty="0" smtClean="0"/>
            <a:t>Αρνητικά συναισθήματα και σκέψεις</a:t>
          </a:r>
          <a:endParaRPr lang="el-GR" dirty="0"/>
        </a:p>
      </dgm:t>
    </dgm:pt>
    <dgm:pt modelId="{8C49C5F0-3FAA-43E1-9C26-3C3BAA451021}" type="parTrans" cxnId="{005DBD5B-927F-46BE-A86D-88C773CD06C1}">
      <dgm:prSet/>
      <dgm:spPr/>
      <dgm:t>
        <a:bodyPr/>
        <a:lstStyle/>
        <a:p>
          <a:endParaRPr lang="el-GR"/>
        </a:p>
      </dgm:t>
    </dgm:pt>
    <dgm:pt modelId="{3C2D225A-C98A-4705-97E2-AA34DAB34B6F}" type="sibTrans" cxnId="{005DBD5B-927F-46BE-A86D-88C773CD06C1}">
      <dgm:prSet/>
      <dgm:spPr/>
      <dgm:t>
        <a:bodyPr/>
        <a:lstStyle/>
        <a:p>
          <a:endParaRPr lang="el-GR"/>
        </a:p>
      </dgm:t>
    </dgm:pt>
    <dgm:pt modelId="{0087C2A2-CFC8-4743-A776-2D884D387BA0}">
      <dgm:prSet phldrT="[Κείμενο]"/>
      <dgm:spPr/>
      <dgm:t>
        <a:bodyPr/>
        <a:lstStyle/>
        <a:p>
          <a:r>
            <a:rPr lang="el-GR" dirty="0" smtClean="0"/>
            <a:t>Έλλειψη κινητοποίησης για ανάληψη δράσης</a:t>
          </a:r>
          <a:endParaRPr lang="el-GR" dirty="0"/>
        </a:p>
      </dgm:t>
    </dgm:pt>
    <dgm:pt modelId="{F2A9B8E8-7986-433F-9006-364CE02030AC}" type="parTrans" cxnId="{1B5D3CBA-CC80-428D-8B2E-0DDBF0794566}">
      <dgm:prSet/>
      <dgm:spPr/>
      <dgm:t>
        <a:bodyPr/>
        <a:lstStyle/>
        <a:p>
          <a:endParaRPr lang="el-GR"/>
        </a:p>
      </dgm:t>
    </dgm:pt>
    <dgm:pt modelId="{7F1B8592-0352-4809-86DF-48D2587F5508}" type="sibTrans" cxnId="{1B5D3CBA-CC80-428D-8B2E-0DDBF0794566}">
      <dgm:prSet/>
      <dgm:spPr/>
      <dgm:t>
        <a:bodyPr/>
        <a:lstStyle/>
        <a:p>
          <a:endParaRPr lang="el-GR"/>
        </a:p>
      </dgm:t>
    </dgm:pt>
    <dgm:pt modelId="{8975B0B8-D56A-41D3-BC4D-E75573A3E2CF}" type="pres">
      <dgm:prSet presAssocID="{6E13CCA7-D7F9-41A8-AB41-3975F43507B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CC1765A-B5DC-4489-A104-F2C6171745A5}" type="pres">
      <dgm:prSet presAssocID="{0C927826-4B5A-4B2E-BC50-CF6089902E8D}" presName="centerShape" presStyleLbl="node0" presStyleIdx="0" presStyleCnt="1"/>
      <dgm:spPr/>
      <dgm:t>
        <a:bodyPr/>
        <a:lstStyle/>
        <a:p>
          <a:endParaRPr lang="el-GR"/>
        </a:p>
      </dgm:t>
    </dgm:pt>
    <dgm:pt modelId="{C4E8B544-E699-468A-820F-A6798BEABFBB}" type="pres">
      <dgm:prSet presAssocID="{31DE878D-728C-4EAB-82BF-D13016B7D32A}" presName="parTrans" presStyleLbl="sibTrans2D1" presStyleIdx="0" presStyleCnt="6"/>
      <dgm:spPr/>
      <dgm:t>
        <a:bodyPr/>
        <a:lstStyle/>
        <a:p>
          <a:endParaRPr lang="el-GR"/>
        </a:p>
      </dgm:t>
    </dgm:pt>
    <dgm:pt modelId="{B873DCDD-5473-4BA1-9569-90B89FC17F9F}" type="pres">
      <dgm:prSet presAssocID="{31DE878D-728C-4EAB-82BF-D13016B7D32A}" presName="connectorText" presStyleLbl="sibTrans2D1" presStyleIdx="0" presStyleCnt="6"/>
      <dgm:spPr/>
      <dgm:t>
        <a:bodyPr/>
        <a:lstStyle/>
        <a:p>
          <a:endParaRPr lang="el-GR"/>
        </a:p>
      </dgm:t>
    </dgm:pt>
    <dgm:pt modelId="{8BDF332A-5CDD-4630-94B9-689C58CCFCD1}" type="pres">
      <dgm:prSet presAssocID="{F2E9517D-6F8E-416D-8657-1758710B47E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8FB4EC2-3EEA-44FC-A484-DF8E93CA1C11}" type="pres">
      <dgm:prSet presAssocID="{D959CF0A-CEDF-49EC-B10A-DDF425719CC9}" presName="parTrans" presStyleLbl="sibTrans2D1" presStyleIdx="1" presStyleCnt="6"/>
      <dgm:spPr/>
      <dgm:t>
        <a:bodyPr/>
        <a:lstStyle/>
        <a:p>
          <a:endParaRPr lang="el-GR"/>
        </a:p>
      </dgm:t>
    </dgm:pt>
    <dgm:pt modelId="{1214A429-E3B7-4228-8584-C940AF510280}" type="pres">
      <dgm:prSet presAssocID="{D959CF0A-CEDF-49EC-B10A-DDF425719CC9}" presName="connectorText" presStyleLbl="sibTrans2D1" presStyleIdx="1" presStyleCnt="6"/>
      <dgm:spPr/>
      <dgm:t>
        <a:bodyPr/>
        <a:lstStyle/>
        <a:p>
          <a:endParaRPr lang="el-GR"/>
        </a:p>
      </dgm:t>
    </dgm:pt>
    <dgm:pt modelId="{6F79F49E-1907-4F79-A8B6-6A4DBC70F6C2}" type="pres">
      <dgm:prSet presAssocID="{EDB41B74-57F0-4D08-A142-FE9F82E8C44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8131ABE-8362-4F4B-9192-B0A7740A8FB1}" type="pres">
      <dgm:prSet presAssocID="{5AC95056-29C3-45E5-A8C4-E0211C52B93D}" presName="parTrans" presStyleLbl="sibTrans2D1" presStyleIdx="2" presStyleCnt="6"/>
      <dgm:spPr/>
      <dgm:t>
        <a:bodyPr/>
        <a:lstStyle/>
        <a:p>
          <a:endParaRPr lang="el-GR"/>
        </a:p>
      </dgm:t>
    </dgm:pt>
    <dgm:pt modelId="{6858C4C1-448B-41F3-9202-DA913E6C20A6}" type="pres">
      <dgm:prSet presAssocID="{5AC95056-29C3-45E5-A8C4-E0211C52B93D}" presName="connectorText" presStyleLbl="sibTrans2D1" presStyleIdx="2" presStyleCnt="6"/>
      <dgm:spPr/>
      <dgm:t>
        <a:bodyPr/>
        <a:lstStyle/>
        <a:p>
          <a:endParaRPr lang="el-GR"/>
        </a:p>
      </dgm:t>
    </dgm:pt>
    <dgm:pt modelId="{9247BEE1-D7C4-4379-B0DD-95A695E26380}" type="pres">
      <dgm:prSet presAssocID="{77842D07-ECBD-48BD-BD80-F5B59BBA91E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042D7D9-776E-428A-9275-A6931F33D920}" type="pres">
      <dgm:prSet presAssocID="{5952256B-2DA0-4304-B40E-969C5401B982}" presName="parTrans" presStyleLbl="sibTrans2D1" presStyleIdx="3" presStyleCnt="6"/>
      <dgm:spPr/>
      <dgm:t>
        <a:bodyPr/>
        <a:lstStyle/>
        <a:p>
          <a:endParaRPr lang="el-GR"/>
        </a:p>
      </dgm:t>
    </dgm:pt>
    <dgm:pt modelId="{5CED13BF-4204-4EF7-A3CB-B5C70F9A3360}" type="pres">
      <dgm:prSet presAssocID="{5952256B-2DA0-4304-B40E-969C5401B982}" presName="connectorText" presStyleLbl="sibTrans2D1" presStyleIdx="3" presStyleCnt="6"/>
      <dgm:spPr/>
      <dgm:t>
        <a:bodyPr/>
        <a:lstStyle/>
        <a:p>
          <a:endParaRPr lang="el-GR"/>
        </a:p>
      </dgm:t>
    </dgm:pt>
    <dgm:pt modelId="{97E764DB-A5C0-4BDF-94A3-93EF0B33345B}" type="pres">
      <dgm:prSet presAssocID="{B82937C0-F004-45C6-AF6E-62B4C4E446E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402C053-B1F8-4B40-AD0E-B6823D16A950}" type="pres">
      <dgm:prSet presAssocID="{8C49C5F0-3FAA-43E1-9C26-3C3BAA451021}" presName="parTrans" presStyleLbl="sibTrans2D1" presStyleIdx="4" presStyleCnt="6"/>
      <dgm:spPr/>
      <dgm:t>
        <a:bodyPr/>
        <a:lstStyle/>
        <a:p>
          <a:endParaRPr lang="el-GR"/>
        </a:p>
      </dgm:t>
    </dgm:pt>
    <dgm:pt modelId="{1C9F2A2A-6BE5-4B25-8FEF-7E007738BA60}" type="pres">
      <dgm:prSet presAssocID="{8C49C5F0-3FAA-43E1-9C26-3C3BAA451021}" presName="connectorText" presStyleLbl="sibTrans2D1" presStyleIdx="4" presStyleCnt="6"/>
      <dgm:spPr/>
      <dgm:t>
        <a:bodyPr/>
        <a:lstStyle/>
        <a:p>
          <a:endParaRPr lang="el-GR"/>
        </a:p>
      </dgm:t>
    </dgm:pt>
    <dgm:pt modelId="{A09B53FC-9D09-49E6-9DC7-595B63585E43}" type="pres">
      <dgm:prSet presAssocID="{415E8769-AD58-4392-859C-45BE1AEB0F0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787D6EE-509F-46AA-82CE-4118C0126BA6}" type="pres">
      <dgm:prSet presAssocID="{F2A9B8E8-7986-433F-9006-364CE02030AC}" presName="parTrans" presStyleLbl="sibTrans2D1" presStyleIdx="5" presStyleCnt="6"/>
      <dgm:spPr/>
      <dgm:t>
        <a:bodyPr/>
        <a:lstStyle/>
        <a:p>
          <a:endParaRPr lang="el-GR"/>
        </a:p>
      </dgm:t>
    </dgm:pt>
    <dgm:pt modelId="{6C2EA27A-C1AA-4B72-A3B2-94A1B1843977}" type="pres">
      <dgm:prSet presAssocID="{F2A9B8E8-7986-433F-9006-364CE02030AC}" presName="connectorText" presStyleLbl="sibTrans2D1" presStyleIdx="5" presStyleCnt="6"/>
      <dgm:spPr/>
      <dgm:t>
        <a:bodyPr/>
        <a:lstStyle/>
        <a:p>
          <a:endParaRPr lang="el-GR"/>
        </a:p>
      </dgm:t>
    </dgm:pt>
    <dgm:pt modelId="{73FF14C3-0AAC-4CFC-9506-80A9D4380A01}" type="pres">
      <dgm:prSet presAssocID="{0087C2A2-CFC8-4743-A776-2D884D387BA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B5D3CBA-CC80-428D-8B2E-0DDBF0794566}" srcId="{0C927826-4B5A-4B2E-BC50-CF6089902E8D}" destId="{0087C2A2-CFC8-4743-A776-2D884D387BA0}" srcOrd="5" destOrd="0" parTransId="{F2A9B8E8-7986-433F-9006-364CE02030AC}" sibTransId="{7F1B8592-0352-4809-86DF-48D2587F5508}"/>
    <dgm:cxn modelId="{86B4465A-ACA1-4A73-9940-D354A1A8149E}" type="presOf" srcId="{8C49C5F0-3FAA-43E1-9C26-3C3BAA451021}" destId="{1C9F2A2A-6BE5-4B25-8FEF-7E007738BA60}" srcOrd="1" destOrd="0" presId="urn:microsoft.com/office/officeart/2005/8/layout/radial5"/>
    <dgm:cxn modelId="{60B08020-6F8F-4798-A55B-16DB1DC4DA42}" type="presOf" srcId="{5952256B-2DA0-4304-B40E-969C5401B982}" destId="{1042D7D9-776E-428A-9275-A6931F33D920}" srcOrd="0" destOrd="0" presId="urn:microsoft.com/office/officeart/2005/8/layout/radial5"/>
    <dgm:cxn modelId="{005DBD5B-927F-46BE-A86D-88C773CD06C1}" srcId="{0C927826-4B5A-4B2E-BC50-CF6089902E8D}" destId="{415E8769-AD58-4392-859C-45BE1AEB0F00}" srcOrd="4" destOrd="0" parTransId="{8C49C5F0-3FAA-43E1-9C26-3C3BAA451021}" sibTransId="{3C2D225A-C98A-4705-97E2-AA34DAB34B6F}"/>
    <dgm:cxn modelId="{3F765E70-04F2-4526-BD62-2D025F6BFD01}" type="presOf" srcId="{5AC95056-29C3-45E5-A8C4-E0211C52B93D}" destId="{08131ABE-8362-4F4B-9192-B0A7740A8FB1}" srcOrd="0" destOrd="0" presId="urn:microsoft.com/office/officeart/2005/8/layout/radial5"/>
    <dgm:cxn modelId="{148C16D9-3F15-4EC4-A267-C950C5306027}" type="presOf" srcId="{D959CF0A-CEDF-49EC-B10A-DDF425719CC9}" destId="{78FB4EC2-3EEA-44FC-A484-DF8E93CA1C11}" srcOrd="0" destOrd="0" presId="urn:microsoft.com/office/officeart/2005/8/layout/radial5"/>
    <dgm:cxn modelId="{634C94B3-C5BA-496D-80A4-21C69631CC47}" type="presOf" srcId="{31DE878D-728C-4EAB-82BF-D13016B7D32A}" destId="{B873DCDD-5473-4BA1-9569-90B89FC17F9F}" srcOrd="1" destOrd="0" presId="urn:microsoft.com/office/officeart/2005/8/layout/radial5"/>
    <dgm:cxn modelId="{9D869668-8E23-4E1F-876D-FCE7B955CBA6}" type="presOf" srcId="{D959CF0A-CEDF-49EC-B10A-DDF425719CC9}" destId="{1214A429-E3B7-4228-8584-C940AF510280}" srcOrd="1" destOrd="0" presId="urn:microsoft.com/office/officeart/2005/8/layout/radial5"/>
    <dgm:cxn modelId="{B7F6D2D9-0049-4987-88FF-C0F8652F6C0D}" type="presOf" srcId="{8C49C5F0-3FAA-43E1-9C26-3C3BAA451021}" destId="{E402C053-B1F8-4B40-AD0E-B6823D16A950}" srcOrd="0" destOrd="0" presId="urn:microsoft.com/office/officeart/2005/8/layout/radial5"/>
    <dgm:cxn modelId="{7BAE709C-B32A-427F-A0D1-6AE5D5573CAB}" type="presOf" srcId="{F2E9517D-6F8E-416D-8657-1758710B47E2}" destId="{8BDF332A-5CDD-4630-94B9-689C58CCFCD1}" srcOrd="0" destOrd="0" presId="urn:microsoft.com/office/officeart/2005/8/layout/radial5"/>
    <dgm:cxn modelId="{0BCC7F25-709F-4D0C-9CF3-D7AC1A48627F}" srcId="{0C927826-4B5A-4B2E-BC50-CF6089902E8D}" destId="{F2E9517D-6F8E-416D-8657-1758710B47E2}" srcOrd="0" destOrd="0" parTransId="{31DE878D-728C-4EAB-82BF-D13016B7D32A}" sibTransId="{40AA439C-12AE-4A6F-ABBE-87F081EC0C41}"/>
    <dgm:cxn modelId="{858D3E58-D629-4271-B9B8-11BB566D9009}" type="presOf" srcId="{5952256B-2DA0-4304-B40E-969C5401B982}" destId="{5CED13BF-4204-4EF7-A3CB-B5C70F9A3360}" srcOrd="1" destOrd="0" presId="urn:microsoft.com/office/officeart/2005/8/layout/radial5"/>
    <dgm:cxn modelId="{78499A04-B982-4C45-B1F5-EE3D76C0D830}" type="presOf" srcId="{6E13CCA7-D7F9-41A8-AB41-3975F43507B5}" destId="{8975B0B8-D56A-41D3-BC4D-E75573A3E2CF}" srcOrd="0" destOrd="0" presId="urn:microsoft.com/office/officeart/2005/8/layout/radial5"/>
    <dgm:cxn modelId="{338EF079-70C1-4545-95FE-D2573ED6931B}" srcId="{0C927826-4B5A-4B2E-BC50-CF6089902E8D}" destId="{77842D07-ECBD-48BD-BD80-F5B59BBA91E3}" srcOrd="2" destOrd="0" parTransId="{5AC95056-29C3-45E5-A8C4-E0211C52B93D}" sibTransId="{42D81C71-3955-45DC-9BF6-267523ECFA20}"/>
    <dgm:cxn modelId="{127A4798-86E0-4ECF-9837-8B61EB16996B}" type="presOf" srcId="{77842D07-ECBD-48BD-BD80-F5B59BBA91E3}" destId="{9247BEE1-D7C4-4379-B0DD-95A695E26380}" srcOrd="0" destOrd="0" presId="urn:microsoft.com/office/officeart/2005/8/layout/radial5"/>
    <dgm:cxn modelId="{98ABA3E4-AC2F-4AC9-8724-2C5C432F5194}" type="presOf" srcId="{B82937C0-F004-45C6-AF6E-62B4C4E446E8}" destId="{97E764DB-A5C0-4BDF-94A3-93EF0B33345B}" srcOrd="0" destOrd="0" presId="urn:microsoft.com/office/officeart/2005/8/layout/radial5"/>
    <dgm:cxn modelId="{F46B9836-E841-456F-9760-CD042234B283}" type="presOf" srcId="{0087C2A2-CFC8-4743-A776-2D884D387BA0}" destId="{73FF14C3-0AAC-4CFC-9506-80A9D4380A01}" srcOrd="0" destOrd="0" presId="urn:microsoft.com/office/officeart/2005/8/layout/radial5"/>
    <dgm:cxn modelId="{70A30A65-12B3-4C7F-9AA7-0D020AB2A962}" type="presOf" srcId="{31DE878D-728C-4EAB-82BF-D13016B7D32A}" destId="{C4E8B544-E699-468A-820F-A6798BEABFBB}" srcOrd="0" destOrd="0" presId="urn:microsoft.com/office/officeart/2005/8/layout/radial5"/>
    <dgm:cxn modelId="{4254A5B5-CBE6-46CF-9ED9-E26803F4DC1D}" type="presOf" srcId="{EDB41B74-57F0-4D08-A142-FE9F82E8C441}" destId="{6F79F49E-1907-4F79-A8B6-6A4DBC70F6C2}" srcOrd="0" destOrd="0" presId="urn:microsoft.com/office/officeart/2005/8/layout/radial5"/>
    <dgm:cxn modelId="{03656024-63A3-45EE-864F-BC6EADA96794}" srcId="{0C927826-4B5A-4B2E-BC50-CF6089902E8D}" destId="{B82937C0-F004-45C6-AF6E-62B4C4E446E8}" srcOrd="3" destOrd="0" parTransId="{5952256B-2DA0-4304-B40E-969C5401B982}" sibTransId="{3A823E76-DE8B-4380-B9AF-94A70D7B7F96}"/>
    <dgm:cxn modelId="{3860A98B-F852-4E62-8B71-D7142AA2C1D1}" type="presOf" srcId="{5AC95056-29C3-45E5-A8C4-E0211C52B93D}" destId="{6858C4C1-448B-41F3-9202-DA913E6C20A6}" srcOrd="1" destOrd="0" presId="urn:microsoft.com/office/officeart/2005/8/layout/radial5"/>
    <dgm:cxn modelId="{B4F400A0-33DE-4234-81D5-69EA6D2C7CD1}" srcId="{6E13CCA7-D7F9-41A8-AB41-3975F43507B5}" destId="{0C927826-4B5A-4B2E-BC50-CF6089902E8D}" srcOrd="0" destOrd="0" parTransId="{836EAAB2-538F-4A55-A819-64CD5EC19A4C}" sibTransId="{3C55B8FA-CFF1-4219-91AE-EA4E9E24DD4F}"/>
    <dgm:cxn modelId="{87A62F4F-0683-4734-B79B-3197A910251A}" type="presOf" srcId="{0C927826-4B5A-4B2E-BC50-CF6089902E8D}" destId="{5CC1765A-B5DC-4489-A104-F2C6171745A5}" srcOrd="0" destOrd="0" presId="urn:microsoft.com/office/officeart/2005/8/layout/radial5"/>
    <dgm:cxn modelId="{189B539A-3E4C-435D-B839-B2DB57ADB580}" type="presOf" srcId="{F2A9B8E8-7986-433F-9006-364CE02030AC}" destId="{3787D6EE-509F-46AA-82CE-4118C0126BA6}" srcOrd="0" destOrd="0" presId="urn:microsoft.com/office/officeart/2005/8/layout/radial5"/>
    <dgm:cxn modelId="{9FD6651B-08AE-46F7-B6AE-EC7E8A8DD98F}" srcId="{0C927826-4B5A-4B2E-BC50-CF6089902E8D}" destId="{EDB41B74-57F0-4D08-A142-FE9F82E8C441}" srcOrd="1" destOrd="0" parTransId="{D959CF0A-CEDF-49EC-B10A-DDF425719CC9}" sibTransId="{903FFC79-B807-4FFC-8258-A0D2DB6AAF8E}"/>
    <dgm:cxn modelId="{17E8E1F0-4AD0-4FA9-ABC2-71F03E964433}" type="presOf" srcId="{415E8769-AD58-4392-859C-45BE1AEB0F00}" destId="{A09B53FC-9D09-49E6-9DC7-595B63585E43}" srcOrd="0" destOrd="0" presId="urn:microsoft.com/office/officeart/2005/8/layout/radial5"/>
    <dgm:cxn modelId="{7E59E0A7-EB9B-497A-9A92-49AA2E8E25CA}" type="presOf" srcId="{F2A9B8E8-7986-433F-9006-364CE02030AC}" destId="{6C2EA27A-C1AA-4B72-A3B2-94A1B1843977}" srcOrd="1" destOrd="0" presId="urn:microsoft.com/office/officeart/2005/8/layout/radial5"/>
    <dgm:cxn modelId="{BC79F1D6-CB0E-4D88-B07F-B141D50590FE}" type="presParOf" srcId="{8975B0B8-D56A-41D3-BC4D-E75573A3E2CF}" destId="{5CC1765A-B5DC-4489-A104-F2C6171745A5}" srcOrd="0" destOrd="0" presId="urn:microsoft.com/office/officeart/2005/8/layout/radial5"/>
    <dgm:cxn modelId="{4CD54A20-C986-4A86-AF42-5BB38DA7A26A}" type="presParOf" srcId="{8975B0B8-D56A-41D3-BC4D-E75573A3E2CF}" destId="{C4E8B544-E699-468A-820F-A6798BEABFBB}" srcOrd="1" destOrd="0" presId="urn:microsoft.com/office/officeart/2005/8/layout/radial5"/>
    <dgm:cxn modelId="{1A26849C-56CC-45A4-AFBE-A50FC5883909}" type="presParOf" srcId="{C4E8B544-E699-468A-820F-A6798BEABFBB}" destId="{B873DCDD-5473-4BA1-9569-90B89FC17F9F}" srcOrd="0" destOrd="0" presId="urn:microsoft.com/office/officeart/2005/8/layout/radial5"/>
    <dgm:cxn modelId="{05CDDCEE-9AB2-42EE-86B4-1A5D1F99E00A}" type="presParOf" srcId="{8975B0B8-D56A-41D3-BC4D-E75573A3E2CF}" destId="{8BDF332A-5CDD-4630-94B9-689C58CCFCD1}" srcOrd="2" destOrd="0" presId="urn:microsoft.com/office/officeart/2005/8/layout/radial5"/>
    <dgm:cxn modelId="{0406D488-D9A3-4D44-A1B0-A55769C3B1E3}" type="presParOf" srcId="{8975B0B8-D56A-41D3-BC4D-E75573A3E2CF}" destId="{78FB4EC2-3EEA-44FC-A484-DF8E93CA1C11}" srcOrd="3" destOrd="0" presId="urn:microsoft.com/office/officeart/2005/8/layout/radial5"/>
    <dgm:cxn modelId="{4AE11C9A-3086-4EB9-A514-93B059B59951}" type="presParOf" srcId="{78FB4EC2-3EEA-44FC-A484-DF8E93CA1C11}" destId="{1214A429-E3B7-4228-8584-C940AF510280}" srcOrd="0" destOrd="0" presId="urn:microsoft.com/office/officeart/2005/8/layout/radial5"/>
    <dgm:cxn modelId="{0C861A0C-DC72-4CA7-A37B-A5F397535FD8}" type="presParOf" srcId="{8975B0B8-D56A-41D3-BC4D-E75573A3E2CF}" destId="{6F79F49E-1907-4F79-A8B6-6A4DBC70F6C2}" srcOrd="4" destOrd="0" presId="urn:microsoft.com/office/officeart/2005/8/layout/radial5"/>
    <dgm:cxn modelId="{89649D27-FE3C-4D0B-85D6-079D170F4425}" type="presParOf" srcId="{8975B0B8-D56A-41D3-BC4D-E75573A3E2CF}" destId="{08131ABE-8362-4F4B-9192-B0A7740A8FB1}" srcOrd="5" destOrd="0" presId="urn:microsoft.com/office/officeart/2005/8/layout/radial5"/>
    <dgm:cxn modelId="{752D7FF0-0AC2-4EA0-9460-95755A1357FB}" type="presParOf" srcId="{08131ABE-8362-4F4B-9192-B0A7740A8FB1}" destId="{6858C4C1-448B-41F3-9202-DA913E6C20A6}" srcOrd="0" destOrd="0" presId="urn:microsoft.com/office/officeart/2005/8/layout/radial5"/>
    <dgm:cxn modelId="{FF851BC6-4041-4D35-A819-86B14F05E33B}" type="presParOf" srcId="{8975B0B8-D56A-41D3-BC4D-E75573A3E2CF}" destId="{9247BEE1-D7C4-4379-B0DD-95A695E26380}" srcOrd="6" destOrd="0" presId="urn:microsoft.com/office/officeart/2005/8/layout/radial5"/>
    <dgm:cxn modelId="{97A5AAED-73D0-4F66-B6B9-A674AE68639B}" type="presParOf" srcId="{8975B0B8-D56A-41D3-BC4D-E75573A3E2CF}" destId="{1042D7D9-776E-428A-9275-A6931F33D920}" srcOrd="7" destOrd="0" presId="urn:microsoft.com/office/officeart/2005/8/layout/radial5"/>
    <dgm:cxn modelId="{BD4142D3-3D19-4B94-A671-95CBCE4EE785}" type="presParOf" srcId="{1042D7D9-776E-428A-9275-A6931F33D920}" destId="{5CED13BF-4204-4EF7-A3CB-B5C70F9A3360}" srcOrd="0" destOrd="0" presId="urn:microsoft.com/office/officeart/2005/8/layout/radial5"/>
    <dgm:cxn modelId="{E36A57B2-80C8-4810-AD4C-8D8D3A1C4DEB}" type="presParOf" srcId="{8975B0B8-D56A-41D3-BC4D-E75573A3E2CF}" destId="{97E764DB-A5C0-4BDF-94A3-93EF0B33345B}" srcOrd="8" destOrd="0" presId="urn:microsoft.com/office/officeart/2005/8/layout/radial5"/>
    <dgm:cxn modelId="{40A95153-BC23-4B1B-A93E-170B1C513C11}" type="presParOf" srcId="{8975B0B8-D56A-41D3-BC4D-E75573A3E2CF}" destId="{E402C053-B1F8-4B40-AD0E-B6823D16A950}" srcOrd="9" destOrd="0" presId="urn:microsoft.com/office/officeart/2005/8/layout/radial5"/>
    <dgm:cxn modelId="{6109813A-9F28-4889-ACCD-03DCB1237C8E}" type="presParOf" srcId="{E402C053-B1F8-4B40-AD0E-B6823D16A950}" destId="{1C9F2A2A-6BE5-4B25-8FEF-7E007738BA60}" srcOrd="0" destOrd="0" presId="urn:microsoft.com/office/officeart/2005/8/layout/radial5"/>
    <dgm:cxn modelId="{A17239E4-6C55-4A39-A3A5-4484FABDA64E}" type="presParOf" srcId="{8975B0B8-D56A-41D3-BC4D-E75573A3E2CF}" destId="{A09B53FC-9D09-49E6-9DC7-595B63585E43}" srcOrd="10" destOrd="0" presId="urn:microsoft.com/office/officeart/2005/8/layout/radial5"/>
    <dgm:cxn modelId="{5FB23549-B673-4CEF-A81A-B7907AA4FFFA}" type="presParOf" srcId="{8975B0B8-D56A-41D3-BC4D-E75573A3E2CF}" destId="{3787D6EE-509F-46AA-82CE-4118C0126BA6}" srcOrd="11" destOrd="0" presId="urn:microsoft.com/office/officeart/2005/8/layout/radial5"/>
    <dgm:cxn modelId="{12C6E80F-AE47-468D-B8BB-3303AA62B0FF}" type="presParOf" srcId="{3787D6EE-509F-46AA-82CE-4118C0126BA6}" destId="{6C2EA27A-C1AA-4B72-A3B2-94A1B1843977}" srcOrd="0" destOrd="0" presId="urn:microsoft.com/office/officeart/2005/8/layout/radial5"/>
    <dgm:cxn modelId="{9F2FBBAD-0E6C-435B-9AB2-835AFB79984B}" type="presParOf" srcId="{8975B0B8-D56A-41D3-BC4D-E75573A3E2CF}" destId="{73FF14C3-0AAC-4CFC-9506-80A9D4380A01}" srcOrd="12" destOrd="0" presId="urn:microsoft.com/office/officeart/2005/8/layout/radial5"/>
  </dgm:cxnLst>
  <dgm:bg/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2B70D3E7-FC2C-4B90-AE1F-6891D7FCB21F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39512564-A5F6-4D91-9BF8-F46C8CC9C443}">
      <dgm:prSet phldrT="[Κείμενο]"/>
      <dgm:spPr/>
      <dgm:t>
        <a:bodyPr/>
        <a:lstStyle/>
        <a:p>
          <a:r>
            <a:rPr lang="el-GR" dirty="0" smtClean="0"/>
            <a:t>Κάθε άτομο</a:t>
          </a:r>
          <a:endParaRPr lang="el-GR" dirty="0"/>
        </a:p>
      </dgm:t>
    </dgm:pt>
    <dgm:pt modelId="{3BD2F290-A067-4666-AD36-115B5EA877F1}" type="parTrans" cxnId="{68EF8B60-7812-47AB-8924-6E3E516A09BB}">
      <dgm:prSet/>
      <dgm:spPr/>
      <dgm:t>
        <a:bodyPr/>
        <a:lstStyle/>
        <a:p>
          <a:endParaRPr lang="el-GR"/>
        </a:p>
      </dgm:t>
    </dgm:pt>
    <dgm:pt modelId="{96F5DB9F-629E-491E-9E28-594E3F7B9B19}" type="sibTrans" cxnId="{68EF8B60-7812-47AB-8924-6E3E516A09BB}">
      <dgm:prSet/>
      <dgm:spPr/>
      <dgm:t>
        <a:bodyPr/>
        <a:lstStyle/>
        <a:p>
          <a:endParaRPr lang="el-GR"/>
        </a:p>
      </dgm:t>
    </dgm:pt>
    <dgm:pt modelId="{243527EB-E064-42B1-B670-971ED20D9546}">
      <dgm:prSet phldrT="[Κείμενο]"/>
      <dgm:spPr/>
      <dgm:t>
        <a:bodyPr/>
        <a:lstStyle/>
        <a:p>
          <a:r>
            <a:rPr lang="el-GR" dirty="0" smtClean="0"/>
            <a:t>Αντιμετωπίζει διαφορετικά την ανεργία</a:t>
          </a:r>
          <a:endParaRPr lang="el-GR" dirty="0"/>
        </a:p>
      </dgm:t>
    </dgm:pt>
    <dgm:pt modelId="{476EFA91-F001-46E1-8F3E-32262A8E08D3}" type="parTrans" cxnId="{1069DAB8-5B26-48FB-A441-FF354CCFB4BB}">
      <dgm:prSet/>
      <dgm:spPr/>
      <dgm:t>
        <a:bodyPr/>
        <a:lstStyle/>
        <a:p>
          <a:endParaRPr lang="el-GR"/>
        </a:p>
      </dgm:t>
    </dgm:pt>
    <dgm:pt modelId="{A8DB2004-3C5E-4BEF-9E80-52863137E0C3}" type="sibTrans" cxnId="{1069DAB8-5B26-48FB-A441-FF354CCFB4BB}">
      <dgm:prSet/>
      <dgm:spPr/>
      <dgm:t>
        <a:bodyPr/>
        <a:lstStyle/>
        <a:p>
          <a:endParaRPr lang="el-GR"/>
        </a:p>
      </dgm:t>
    </dgm:pt>
    <dgm:pt modelId="{439D8E27-1CF2-45A8-A0D8-392EC879F5F0}">
      <dgm:prSet phldrT="[Κείμενο]"/>
      <dgm:spPr/>
      <dgm:t>
        <a:bodyPr/>
        <a:lstStyle/>
        <a:p>
          <a:r>
            <a:rPr lang="el-GR" dirty="0" smtClean="0"/>
            <a:t>Ανάλογα:</a:t>
          </a:r>
          <a:endParaRPr lang="el-GR" dirty="0"/>
        </a:p>
      </dgm:t>
    </dgm:pt>
    <dgm:pt modelId="{F877CF6E-4264-4E2F-B414-F414583151EE}" type="parTrans" cxnId="{35CCD3EF-E2A7-4A48-B9AB-7258E70A4110}">
      <dgm:prSet/>
      <dgm:spPr/>
      <dgm:t>
        <a:bodyPr/>
        <a:lstStyle/>
        <a:p>
          <a:endParaRPr lang="el-GR"/>
        </a:p>
      </dgm:t>
    </dgm:pt>
    <dgm:pt modelId="{626B3753-5669-4BE3-9F3C-2E1C91D902D7}" type="sibTrans" cxnId="{35CCD3EF-E2A7-4A48-B9AB-7258E70A4110}">
      <dgm:prSet/>
      <dgm:spPr/>
      <dgm:t>
        <a:bodyPr/>
        <a:lstStyle/>
        <a:p>
          <a:endParaRPr lang="el-GR"/>
        </a:p>
      </dgm:t>
    </dgm:pt>
    <dgm:pt modelId="{CD87A4CD-2D70-461D-B462-078A4AD53DCA}">
      <dgm:prSet phldrT="[Κείμενο]"/>
      <dgm:spPr/>
      <dgm:t>
        <a:bodyPr/>
        <a:lstStyle/>
        <a:p>
          <a:r>
            <a:rPr lang="el-GR" dirty="0" smtClean="0"/>
            <a:t>Το φύλο</a:t>
          </a:r>
          <a:endParaRPr lang="el-GR" dirty="0"/>
        </a:p>
      </dgm:t>
    </dgm:pt>
    <dgm:pt modelId="{A33154F0-4777-402E-8A7F-4DEF11316038}" type="parTrans" cxnId="{859ECF3D-37F7-4084-86EB-5641D667EFD9}">
      <dgm:prSet/>
      <dgm:spPr/>
      <dgm:t>
        <a:bodyPr/>
        <a:lstStyle/>
        <a:p>
          <a:endParaRPr lang="el-GR"/>
        </a:p>
      </dgm:t>
    </dgm:pt>
    <dgm:pt modelId="{6AF37476-EAF2-4254-9D29-B81634A9475B}" type="sibTrans" cxnId="{859ECF3D-37F7-4084-86EB-5641D667EFD9}">
      <dgm:prSet/>
      <dgm:spPr/>
      <dgm:t>
        <a:bodyPr/>
        <a:lstStyle/>
        <a:p>
          <a:endParaRPr lang="el-GR"/>
        </a:p>
      </dgm:t>
    </dgm:pt>
    <dgm:pt modelId="{38984106-45A7-45D8-99FD-3772659EF8C0}">
      <dgm:prSet phldrT="[Κείμενο]"/>
      <dgm:spPr/>
      <dgm:t>
        <a:bodyPr/>
        <a:lstStyle/>
        <a:p>
          <a:r>
            <a:rPr lang="el-GR" dirty="0" smtClean="0"/>
            <a:t>Την ηλικία</a:t>
          </a:r>
          <a:endParaRPr lang="el-GR" dirty="0"/>
        </a:p>
      </dgm:t>
    </dgm:pt>
    <dgm:pt modelId="{F5B69B43-7AF0-4D3E-9555-249084B70520}" type="parTrans" cxnId="{6020C918-9708-467F-8CEB-92B151244FBE}">
      <dgm:prSet/>
      <dgm:spPr/>
      <dgm:t>
        <a:bodyPr/>
        <a:lstStyle/>
        <a:p>
          <a:endParaRPr lang="el-GR"/>
        </a:p>
      </dgm:t>
    </dgm:pt>
    <dgm:pt modelId="{85AA57A7-B8FF-4C53-9027-CADC5D1F8361}" type="sibTrans" cxnId="{6020C918-9708-467F-8CEB-92B151244FBE}">
      <dgm:prSet/>
      <dgm:spPr/>
      <dgm:t>
        <a:bodyPr/>
        <a:lstStyle/>
        <a:p>
          <a:endParaRPr lang="el-GR"/>
        </a:p>
      </dgm:t>
    </dgm:pt>
    <dgm:pt modelId="{0C14B4CD-730B-47A5-BDE2-6D881B1C3A03}">
      <dgm:prSet phldrT="[Κείμενο]"/>
      <dgm:spPr/>
      <dgm:t>
        <a:bodyPr/>
        <a:lstStyle/>
        <a:p>
          <a:r>
            <a:rPr lang="el-GR" dirty="0" smtClean="0"/>
            <a:t>Την οικογενειακή κατάσταση</a:t>
          </a:r>
          <a:endParaRPr lang="el-GR" dirty="0"/>
        </a:p>
      </dgm:t>
    </dgm:pt>
    <dgm:pt modelId="{20D94445-D692-40B8-8C7A-207E7DD64B20}" type="parTrans" cxnId="{FD5DF7C4-0DB1-4422-99EA-C657E7038CAD}">
      <dgm:prSet/>
      <dgm:spPr/>
      <dgm:t>
        <a:bodyPr/>
        <a:lstStyle/>
        <a:p>
          <a:endParaRPr lang="el-GR"/>
        </a:p>
      </dgm:t>
    </dgm:pt>
    <dgm:pt modelId="{398AD61B-D9E9-4271-AA20-BC9F7B529ACC}" type="sibTrans" cxnId="{FD5DF7C4-0DB1-4422-99EA-C657E7038CAD}">
      <dgm:prSet/>
      <dgm:spPr/>
      <dgm:t>
        <a:bodyPr/>
        <a:lstStyle/>
        <a:p>
          <a:endParaRPr lang="el-GR"/>
        </a:p>
      </dgm:t>
    </dgm:pt>
    <dgm:pt modelId="{9A1C125D-BDC0-47AB-BA5C-68920F902E9F}">
      <dgm:prSet phldrT="[Κείμενο]"/>
      <dgm:spPr/>
      <dgm:t>
        <a:bodyPr/>
        <a:lstStyle/>
        <a:p>
          <a:r>
            <a:rPr lang="el-GR" dirty="0" smtClean="0"/>
            <a:t>Τον χώρο που ζει</a:t>
          </a:r>
          <a:endParaRPr lang="el-GR" dirty="0"/>
        </a:p>
      </dgm:t>
    </dgm:pt>
    <dgm:pt modelId="{53F362C3-6E5C-495B-89E4-D805DF40524F}" type="parTrans" cxnId="{8DD0FD33-7C12-4DE3-A000-2134E0EEAD6C}">
      <dgm:prSet/>
      <dgm:spPr/>
      <dgm:t>
        <a:bodyPr/>
        <a:lstStyle/>
        <a:p>
          <a:endParaRPr lang="el-GR"/>
        </a:p>
      </dgm:t>
    </dgm:pt>
    <dgm:pt modelId="{84F2275E-464F-429C-9060-2075F88076FB}" type="sibTrans" cxnId="{8DD0FD33-7C12-4DE3-A000-2134E0EEAD6C}">
      <dgm:prSet/>
      <dgm:spPr/>
      <dgm:t>
        <a:bodyPr/>
        <a:lstStyle/>
        <a:p>
          <a:endParaRPr lang="el-GR"/>
        </a:p>
      </dgm:t>
    </dgm:pt>
    <dgm:pt modelId="{DC2126A8-C668-4001-939E-9325CDDC6BD6}">
      <dgm:prSet phldrT="[Κείμενο]"/>
      <dgm:spPr/>
      <dgm:t>
        <a:bodyPr/>
        <a:lstStyle/>
        <a:p>
          <a:r>
            <a:rPr lang="el-GR" dirty="0" smtClean="0"/>
            <a:t>Την προσωπικότητα του</a:t>
          </a:r>
          <a:endParaRPr lang="el-GR" dirty="0"/>
        </a:p>
      </dgm:t>
    </dgm:pt>
    <dgm:pt modelId="{86BB7235-8289-4AE5-A8F6-206C19B731B6}" type="parTrans" cxnId="{45D54ED2-DCA1-47B2-AC59-2918CEE1B3AF}">
      <dgm:prSet/>
      <dgm:spPr/>
      <dgm:t>
        <a:bodyPr/>
        <a:lstStyle/>
        <a:p>
          <a:endParaRPr lang="el-GR"/>
        </a:p>
      </dgm:t>
    </dgm:pt>
    <dgm:pt modelId="{924A292D-F1F8-4B40-AC50-325B1058345A}" type="sibTrans" cxnId="{45D54ED2-DCA1-47B2-AC59-2918CEE1B3AF}">
      <dgm:prSet/>
      <dgm:spPr/>
      <dgm:t>
        <a:bodyPr/>
        <a:lstStyle/>
        <a:p>
          <a:endParaRPr lang="el-GR"/>
        </a:p>
      </dgm:t>
    </dgm:pt>
    <dgm:pt modelId="{A609F201-109F-4B24-ACD1-2C30D934D73C}">
      <dgm:prSet phldrT="[Κείμενο]"/>
      <dgm:spPr/>
      <dgm:t>
        <a:bodyPr/>
        <a:lstStyle/>
        <a:p>
          <a:r>
            <a:rPr lang="el-GR" dirty="0" smtClean="0"/>
            <a:t>Την παιδεία του</a:t>
          </a:r>
          <a:endParaRPr lang="el-GR" dirty="0"/>
        </a:p>
      </dgm:t>
    </dgm:pt>
    <dgm:pt modelId="{114C3221-440F-4F11-8AF7-670A5CDD3A03}" type="parTrans" cxnId="{DE1B4BAA-E88F-463D-B027-529B4F7AD62D}">
      <dgm:prSet/>
      <dgm:spPr/>
      <dgm:t>
        <a:bodyPr/>
        <a:lstStyle/>
        <a:p>
          <a:endParaRPr lang="el-GR"/>
        </a:p>
      </dgm:t>
    </dgm:pt>
    <dgm:pt modelId="{503F8507-5F2C-439F-B2C1-94D876B8485D}" type="sibTrans" cxnId="{DE1B4BAA-E88F-463D-B027-529B4F7AD62D}">
      <dgm:prSet/>
      <dgm:spPr/>
      <dgm:t>
        <a:bodyPr/>
        <a:lstStyle/>
        <a:p>
          <a:endParaRPr lang="el-GR"/>
        </a:p>
      </dgm:t>
    </dgm:pt>
    <dgm:pt modelId="{13BAD3F5-7A04-4C96-AA76-A7CD2D407505}" type="pres">
      <dgm:prSet presAssocID="{2B70D3E7-FC2C-4B90-AE1F-6891D7FCB21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73C8AB1-521C-456C-9838-417C6F738E00}" type="pres">
      <dgm:prSet presAssocID="{39512564-A5F6-4D91-9BF8-F46C8CC9C443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E33774B-2808-4ED1-968D-201334B59F1A}" type="pres">
      <dgm:prSet presAssocID="{96F5DB9F-629E-491E-9E28-594E3F7B9B19}" presName="sibTrans" presStyleLbl="sibTrans2D1" presStyleIdx="0" presStyleCnt="8"/>
      <dgm:spPr/>
      <dgm:t>
        <a:bodyPr/>
        <a:lstStyle/>
        <a:p>
          <a:endParaRPr lang="el-GR"/>
        </a:p>
      </dgm:t>
    </dgm:pt>
    <dgm:pt modelId="{FD9787F8-BAE7-4D6F-9088-3F87D4E2DBFF}" type="pres">
      <dgm:prSet presAssocID="{96F5DB9F-629E-491E-9E28-594E3F7B9B19}" presName="connectorText" presStyleLbl="sibTrans2D1" presStyleIdx="0" presStyleCnt="8"/>
      <dgm:spPr/>
      <dgm:t>
        <a:bodyPr/>
        <a:lstStyle/>
        <a:p>
          <a:endParaRPr lang="el-GR"/>
        </a:p>
      </dgm:t>
    </dgm:pt>
    <dgm:pt modelId="{E99109D5-5467-41C8-9738-233A3E3BAD36}" type="pres">
      <dgm:prSet presAssocID="{243527EB-E064-42B1-B670-971ED20D9546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C0C1C52-41CE-4CC8-BF8A-DB6C153F741B}" type="pres">
      <dgm:prSet presAssocID="{A8DB2004-3C5E-4BEF-9E80-52863137E0C3}" presName="sibTrans" presStyleLbl="sibTrans2D1" presStyleIdx="1" presStyleCnt="8"/>
      <dgm:spPr/>
      <dgm:t>
        <a:bodyPr/>
        <a:lstStyle/>
        <a:p>
          <a:endParaRPr lang="el-GR"/>
        </a:p>
      </dgm:t>
    </dgm:pt>
    <dgm:pt modelId="{054976D9-46FE-4001-BAE2-BE39B69415F5}" type="pres">
      <dgm:prSet presAssocID="{A8DB2004-3C5E-4BEF-9E80-52863137E0C3}" presName="connectorText" presStyleLbl="sibTrans2D1" presStyleIdx="1" presStyleCnt="8"/>
      <dgm:spPr/>
      <dgm:t>
        <a:bodyPr/>
        <a:lstStyle/>
        <a:p>
          <a:endParaRPr lang="el-GR"/>
        </a:p>
      </dgm:t>
    </dgm:pt>
    <dgm:pt modelId="{96759F08-3B5D-45C6-9D57-BA6FFC48B48A}" type="pres">
      <dgm:prSet presAssocID="{439D8E27-1CF2-45A8-A0D8-392EC879F5F0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F37A32E-5EFE-4FC4-9E47-A9C0361CE24F}" type="pres">
      <dgm:prSet presAssocID="{626B3753-5669-4BE3-9F3C-2E1C91D902D7}" presName="sibTrans" presStyleLbl="sibTrans2D1" presStyleIdx="2" presStyleCnt="8"/>
      <dgm:spPr/>
      <dgm:t>
        <a:bodyPr/>
        <a:lstStyle/>
        <a:p>
          <a:endParaRPr lang="el-GR"/>
        </a:p>
      </dgm:t>
    </dgm:pt>
    <dgm:pt modelId="{6014224E-B00D-4433-93D6-13053411C7E0}" type="pres">
      <dgm:prSet presAssocID="{626B3753-5669-4BE3-9F3C-2E1C91D902D7}" presName="connectorText" presStyleLbl="sibTrans2D1" presStyleIdx="2" presStyleCnt="8"/>
      <dgm:spPr/>
      <dgm:t>
        <a:bodyPr/>
        <a:lstStyle/>
        <a:p>
          <a:endParaRPr lang="el-GR"/>
        </a:p>
      </dgm:t>
    </dgm:pt>
    <dgm:pt modelId="{6B493849-A11E-41F9-BF2C-7FA467E23EBC}" type="pres">
      <dgm:prSet presAssocID="{CD87A4CD-2D70-461D-B462-078A4AD53DCA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F0A09A3-22A9-4883-9616-E3B8B1136E9E}" type="pres">
      <dgm:prSet presAssocID="{6AF37476-EAF2-4254-9D29-B81634A9475B}" presName="sibTrans" presStyleLbl="sibTrans2D1" presStyleIdx="3" presStyleCnt="8"/>
      <dgm:spPr/>
      <dgm:t>
        <a:bodyPr/>
        <a:lstStyle/>
        <a:p>
          <a:endParaRPr lang="el-GR"/>
        </a:p>
      </dgm:t>
    </dgm:pt>
    <dgm:pt modelId="{31794D67-B8E9-439A-8E0F-77C4CE1A330E}" type="pres">
      <dgm:prSet presAssocID="{6AF37476-EAF2-4254-9D29-B81634A9475B}" presName="connectorText" presStyleLbl="sibTrans2D1" presStyleIdx="3" presStyleCnt="8"/>
      <dgm:spPr/>
      <dgm:t>
        <a:bodyPr/>
        <a:lstStyle/>
        <a:p>
          <a:endParaRPr lang="el-GR"/>
        </a:p>
      </dgm:t>
    </dgm:pt>
    <dgm:pt modelId="{DF2C522C-4605-471F-A29C-533A149DD804}" type="pres">
      <dgm:prSet presAssocID="{38984106-45A7-45D8-99FD-3772659EF8C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8914B98-186E-40C8-8015-30CDA4C8049F}" type="pres">
      <dgm:prSet presAssocID="{85AA57A7-B8FF-4C53-9027-CADC5D1F8361}" presName="sibTrans" presStyleLbl="sibTrans2D1" presStyleIdx="4" presStyleCnt="8"/>
      <dgm:spPr/>
      <dgm:t>
        <a:bodyPr/>
        <a:lstStyle/>
        <a:p>
          <a:endParaRPr lang="el-GR"/>
        </a:p>
      </dgm:t>
    </dgm:pt>
    <dgm:pt modelId="{82C22027-AE82-486A-80AF-B43D1B9D9773}" type="pres">
      <dgm:prSet presAssocID="{85AA57A7-B8FF-4C53-9027-CADC5D1F8361}" presName="connectorText" presStyleLbl="sibTrans2D1" presStyleIdx="4" presStyleCnt="8"/>
      <dgm:spPr/>
      <dgm:t>
        <a:bodyPr/>
        <a:lstStyle/>
        <a:p>
          <a:endParaRPr lang="el-GR"/>
        </a:p>
      </dgm:t>
    </dgm:pt>
    <dgm:pt modelId="{6C3AB99A-00BC-406A-A545-46A24182AB4D}" type="pres">
      <dgm:prSet presAssocID="{0C14B4CD-730B-47A5-BDE2-6D881B1C3A03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D2A4412-0F20-4A10-9960-20005DCFA834}" type="pres">
      <dgm:prSet presAssocID="{398AD61B-D9E9-4271-AA20-BC9F7B529ACC}" presName="sibTrans" presStyleLbl="sibTrans2D1" presStyleIdx="5" presStyleCnt="8"/>
      <dgm:spPr/>
      <dgm:t>
        <a:bodyPr/>
        <a:lstStyle/>
        <a:p>
          <a:endParaRPr lang="el-GR"/>
        </a:p>
      </dgm:t>
    </dgm:pt>
    <dgm:pt modelId="{0EF0B6C9-03CE-4674-89B0-2925B955DD37}" type="pres">
      <dgm:prSet presAssocID="{398AD61B-D9E9-4271-AA20-BC9F7B529ACC}" presName="connectorText" presStyleLbl="sibTrans2D1" presStyleIdx="5" presStyleCnt="8"/>
      <dgm:spPr/>
      <dgm:t>
        <a:bodyPr/>
        <a:lstStyle/>
        <a:p>
          <a:endParaRPr lang="el-GR"/>
        </a:p>
      </dgm:t>
    </dgm:pt>
    <dgm:pt modelId="{FA48B138-27E3-4C82-A320-24188C394F30}" type="pres">
      <dgm:prSet presAssocID="{9A1C125D-BDC0-47AB-BA5C-68920F902E9F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0431D3C-E08B-41E0-A47A-1C73191177E7}" type="pres">
      <dgm:prSet presAssocID="{84F2275E-464F-429C-9060-2075F88076FB}" presName="sibTrans" presStyleLbl="sibTrans2D1" presStyleIdx="6" presStyleCnt="8"/>
      <dgm:spPr/>
      <dgm:t>
        <a:bodyPr/>
        <a:lstStyle/>
        <a:p>
          <a:endParaRPr lang="el-GR"/>
        </a:p>
      </dgm:t>
    </dgm:pt>
    <dgm:pt modelId="{ECF8EEC4-6AEB-4F08-AA2D-A8E36ECBFF7C}" type="pres">
      <dgm:prSet presAssocID="{84F2275E-464F-429C-9060-2075F88076FB}" presName="connectorText" presStyleLbl="sibTrans2D1" presStyleIdx="6" presStyleCnt="8"/>
      <dgm:spPr/>
      <dgm:t>
        <a:bodyPr/>
        <a:lstStyle/>
        <a:p>
          <a:endParaRPr lang="el-GR"/>
        </a:p>
      </dgm:t>
    </dgm:pt>
    <dgm:pt modelId="{E2815503-B0DA-4072-837E-F70E842B8D4D}" type="pres">
      <dgm:prSet presAssocID="{DC2126A8-C668-4001-939E-9325CDDC6BD6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86F5ECF-C391-4467-90B6-8377DBC0CA90}" type="pres">
      <dgm:prSet presAssocID="{924A292D-F1F8-4B40-AC50-325B1058345A}" presName="sibTrans" presStyleLbl="sibTrans2D1" presStyleIdx="7" presStyleCnt="8"/>
      <dgm:spPr/>
      <dgm:t>
        <a:bodyPr/>
        <a:lstStyle/>
        <a:p>
          <a:endParaRPr lang="el-GR"/>
        </a:p>
      </dgm:t>
    </dgm:pt>
    <dgm:pt modelId="{C4A0409E-DB13-4EA8-A799-C5B9E09EC979}" type="pres">
      <dgm:prSet presAssocID="{924A292D-F1F8-4B40-AC50-325B1058345A}" presName="connectorText" presStyleLbl="sibTrans2D1" presStyleIdx="7" presStyleCnt="8"/>
      <dgm:spPr/>
      <dgm:t>
        <a:bodyPr/>
        <a:lstStyle/>
        <a:p>
          <a:endParaRPr lang="el-GR"/>
        </a:p>
      </dgm:t>
    </dgm:pt>
    <dgm:pt modelId="{C8E147F6-3BB1-46E3-B9E7-438A496BCBEA}" type="pres">
      <dgm:prSet presAssocID="{A609F201-109F-4B24-ACD1-2C30D934D73C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5D54ED2-DCA1-47B2-AC59-2918CEE1B3AF}" srcId="{2B70D3E7-FC2C-4B90-AE1F-6891D7FCB21F}" destId="{DC2126A8-C668-4001-939E-9325CDDC6BD6}" srcOrd="7" destOrd="0" parTransId="{86BB7235-8289-4AE5-A8F6-206C19B731B6}" sibTransId="{924A292D-F1F8-4B40-AC50-325B1058345A}"/>
    <dgm:cxn modelId="{DE1B4BAA-E88F-463D-B027-529B4F7AD62D}" srcId="{2B70D3E7-FC2C-4B90-AE1F-6891D7FCB21F}" destId="{A609F201-109F-4B24-ACD1-2C30D934D73C}" srcOrd="8" destOrd="0" parTransId="{114C3221-440F-4F11-8AF7-670A5CDD3A03}" sibTransId="{503F8507-5F2C-439F-B2C1-94D876B8485D}"/>
    <dgm:cxn modelId="{747D9B0F-59D9-4B4F-8DD9-BD4259B48A8D}" type="presOf" srcId="{96F5DB9F-629E-491E-9E28-594E3F7B9B19}" destId="{5E33774B-2808-4ED1-968D-201334B59F1A}" srcOrd="0" destOrd="0" presId="urn:microsoft.com/office/officeart/2005/8/layout/process5"/>
    <dgm:cxn modelId="{6A0BEB38-5059-4CA4-88BD-AAA67C9A5B08}" type="presOf" srcId="{439D8E27-1CF2-45A8-A0D8-392EC879F5F0}" destId="{96759F08-3B5D-45C6-9D57-BA6FFC48B48A}" srcOrd="0" destOrd="0" presId="urn:microsoft.com/office/officeart/2005/8/layout/process5"/>
    <dgm:cxn modelId="{AEB83CB4-3CE3-4AE4-AC5B-8EFBC9004556}" type="presOf" srcId="{924A292D-F1F8-4B40-AC50-325B1058345A}" destId="{686F5ECF-C391-4467-90B6-8377DBC0CA90}" srcOrd="0" destOrd="0" presId="urn:microsoft.com/office/officeart/2005/8/layout/process5"/>
    <dgm:cxn modelId="{35CCD3EF-E2A7-4A48-B9AB-7258E70A4110}" srcId="{2B70D3E7-FC2C-4B90-AE1F-6891D7FCB21F}" destId="{439D8E27-1CF2-45A8-A0D8-392EC879F5F0}" srcOrd="2" destOrd="0" parTransId="{F877CF6E-4264-4E2F-B414-F414583151EE}" sibTransId="{626B3753-5669-4BE3-9F3C-2E1C91D902D7}"/>
    <dgm:cxn modelId="{326912CF-4E16-47D1-BBE0-5200348CC9F0}" type="presOf" srcId="{96F5DB9F-629E-491E-9E28-594E3F7B9B19}" destId="{FD9787F8-BAE7-4D6F-9088-3F87D4E2DBFF}" srcOrd="1" destOrd="0" presId="urn:microsoft.com/office/officeart/2005/8/layout/process5"/>
    <dgm:cxn modelId="{14A49999-4413-4AFC-8C15-1EDFD24E9D6E}" type="presOf" srcId="{9A1C125D-BDC0-47AB-BA5C-68920F902E9F}" destId="{FA48B138-27E3-4C82-A320-24188C394F30}" srcOrd="0" destOrd="0" presId="urn:microsoft.com/office/officeart/2005/8/layout/process5"/>
    <dgm:cxn modelId="{3129F2F4-8F4A-4086-A1DC-CD6DC039E21D}" type="presOf" srcId="{CD87A4CD-2D70-461D-B462-078A4AD53DCA}" destId="{6B493849-A11E-41F9-BF2C-7FA467E23EBC}" srcOrd="0" destOrd="0" presId="urn:microsoft.com/office/officeart/2005/8/layout/process5"/>
    <dgm:cxn modelId="{9254904C-4B96-4600-AE45-CB077A0E3F5D}" type="presOf" srcId="{39512564-A5F6-4D91-9BF8-F46C8CC9C443}" destId="{273C8AB1-521C-456C-9838-417C6F738E00}" srcOrd="0" destOrd="0" presId="urn:microsoft.com/office/officeart/2005/8/layout/process5"/>
    <dgm:cxn modelId="{859ECF3D-37F7-4084-86EB-5641D667EFD9}" srcId="{2B70D3E7-FC2C-4B90-AE1F-6891D7FCB21F}" destId="{CD87A4CD-2D70-461D-B462-078A4AD53DCA}" srcOrd="3" destOrd="0" parTransId="{A33154F0-4777-402E-8A7F-4DEF11316038}" sibTransId="{6AF37476-EAF2-4254-9D29-B81634A9475B}"/>
    <dgm:cxn modelId="{4239A47C-2782-4A60-AD39-30C91EECCC44}" type="presOf" srcId="{2B70D3E7-FC2C-4B90-AE1F-6891D7FCB21F}" destId="{13BAD3F5-7A04-4C96-AA76-A7CD2D407505}" srcOrd="0" destOrd="0" presId="urn:microsoft.com/office/officeart/2005/8/layout/process5"/>
    <dgm:cxn modelId="{29EFA779-ABA7-4785-AE9E-EE569EB489E2}" type="presOf" srcId="{626B3753-5669-4BE3-9F3C-2E1C91D902D7}" destId="{6014224E-B00D-4433-93D6-13053411C7E0}" srcOrd="1" destOrd="0" presId="urn:microsoft.com/office/officeart/2005/8/layout/process5"/>
    <dgm:cxn modelId="{2716AE3E-940E-406E-A40A-83571C08D281}" type="presOf" srcId="{626B3753-5669-4BE3-9F3C-2E1C91D902D7}" destId="{4F37A32E-5EFE-4FC4-9E47-A9C0361CE24F}" srcOrd="0" destOrd="0" presId="urn:microsoft.com/office/officeart/2005/8/layout/process5"/>
    <dgm:cxn modelId="{1069DAB8-5B26-48FB-A441-FF354CCFB4BB}" srcId="{2B70D3E7-FC2C-4B90-AE1F-6891D7FCB21F}" destId="{243527EB-E064-42B1-B670-971ED20D9546}" srcOrd="1" destOrd="0" parTransId="{476EFA91-F001-46E1-8F3E-32262A8E08D3}" sibTransId="{A8DB2004-3C5E-4BEF-9E80-52863137E0C3}"/>
    <dgm:cxn modelId="{86F5C419-04A9-4CDE-9FAA-111391E29D68}" type="presOf" srcId="{84F2275E-464F-429C-9060-2075F88076FB}" destId="{ECF8EEC4-6AEB-4F08-AA2D-A8E36ECBFF7C}" srcOrd="1" destOrd="0" presId="urn:microsoft.com/office/officeart/2005/8/layout/process5"/>
    <dgm:cxn modelId="{0081A56F-2368-4E78-AAF3-ED847C519F2F}" type="presOf" srcId="{0C14B4CD-730B-47A5-BDE2-6D881B1C3A03}" destId="{6C3AB99A-00BC-406A-A545-46A24182AB4D}" srcOrd="0" destOrd="0" presId="urn:microsoft.com/office/officeart/2005/8/layout/process5"/>
    <dgm:cxn modelId="{6020C918-9708-467F-8CEB-92B151244FBE}" srcId="{2B70D3E7-FC2C-4B90-AE1F-6891D7FCB21F}" destId="{38984106-45A7-45D8-99FD-3772659EF8C0}" srcOrd="4" destOrd="0" parTransId="{F5B69B43-7AF0-4D3E-9555-249084B70520}" sibTransId="{85AA57A7-B8FF-4C53-9027-CADC5D1F8361}"/>
    <dgm:cxn modelId="{8DD0FD33-7C12-4DE3-A000-2134E0EEAD6C}" srcId="{2B70D3E7-FC2C-4B90-AE1F-6891D7FCB21F}" destId="{9A1C125D-BDC0-47AB-BA5C-68920F902E9F}" srcOrd="6" destOrd="0" parTransId="{53F362C3-6E5C-495B-89E4-D805DF40524F}" sibTransId="{84F2275E-464F-429C-9060-2075F88076FB}"/>
    <dgm:cxn modelId="{D4924F7C-24C8-450B-ADE2-3FEBC39D97DD}" type="presOf" srcId="{243527EB-E064-42B1-B670-971ED20D9546}" destId="{E99109D5-5467-41C8-9738-233A3E3BAD36}" srcOrd="0" destOrd="0" presId="urn:microsoft.com/office/officeart/2005/8/layout/process5"/>
    <dgm:cxn modelId="{7B880DF0-6BFC-4EB4-860C-60A99F2CC7B3}" type="presOf" srcId="{84F2275E-464F-429C-9060-2075F88076FB}" destId="{20431D3C-E08B-41E0-A47A-1C73191177E7}" srcOrd="0" destOrd="0" presId="urn:microsoft.com/office/officeart/2005/8/layout/process5"/>
    <dgm:cxn modelId="{E61534B7-07F2-475D-8AE3-BD2F85D336CD}" type="presOf" srcId="{6AF37476-EAF2-4254-9D29-B81634A9475B}" destId="{8F0A09A3-22A9-4883-9616-E3B8B1136E9E}" srcOrd="0" destOrd="0" presId="urn:microsoft.com/office/officeart/2005/8/layout/process5"/>
    <dgm:cxn modelId="{3D22664B-7CAA-4CD3-A9F2-7631A708E3E2}" type="presOf" srcId="{398AD61B-D9E9-4271-AA20-BC9F7B529ACC}" destId="{0EF0B6C9-03CE-4674-89B0-2925B955DD37}" srcOrd="1" destOrd="0" presId="urn:microsoft.com/office/officeart/2005/8/layout/process5"/>
    <dgm:cxn modelId="{9F8F79A0-276E-4783-BB46-3A1BCAC3D152}" type="presOf" srcId="{A609F201-109F-4B24-ACD1-2C30D934D73C}" destId="{C8E147F6-3BB1-46E3-B9E7-438A496BCBEA}" srcOrd="0" destOrd="0" presId="urn:microsoft.com/office/officeart/2005/8/layout/process5"/>
    <dgm:cxn modelId="{44C99B77-424C-4B06-9E62-610C3D66E07B}" type="presOf" srcId="{38984106-45A7-45D8-99FD-3772659EF8C0}" destId="{DF2C522C-4605-471F-A29C-533A149DD804}" srcOrd="0" destOrd="0" presId="urn:microsoft.com/office/officeart/2005/8/layout/process5"/>
    <dgm:cxn modelId="{5D35AB80-064A-4DA7-A940-62A8BA58E65F}" type="presOf" srcId="{85AA57A7-B8FF-4C53-9027-CADC5D1F8361}" destId="{82C22027-AE82-486A-80AF-B43D1B9D9773}" srcOrd="1" destOrd="0" presId="urn:microsoft.com/office/officeart/2005/8/layout/process5"/>
    <dgm:cxn modelId="{FD5DF7C4-0DB1-4422-99EA-C657E7038CAD}" srcId="{2B70D3E7-FC2C-4B90-AE1F-6891D7FCB21F}" destId="{0C14B4CD-730B-47A5-BDE2-6D881B1C3A03}" srcOrd="5" destOrd="0" parTransId="{20D94445-D692-40B8-8C7A-207E7DD64B20}" sibTransId="{398AD61B-D9E9-4271-AA20-BC9F7B529ACC}"/>
    <dgm:cxn modelId="{547A7030-9BFB-470B-A67D-498984711B77}" type="presOf" srcId="{A8DB2004-3C5E-4BEF-9E80-52863137E0C3}" destId="{3C0C1C52-41CE-4CC8-BF8A-DB6C153F741B}" srcOrd="0" destOrd="0" presId="urn:microsoft.com/office/officeart/2005/8/layout/process5"/>
    <dgm:cxn modelId="{68EF8B60-7812-47AB-8924-6E3E516A09BB}" srcId="{2B70D3E7-FC2C-4B90-AE1F-6891D7FCB21F}" destId="{39512564-A5F6-4D91-9BF8-F46C8CC9C443}" srcOrd="0" destOrd="0" parTransId="{3BD2F290-A067-4666-AD36-115B5EA877F1}" sibTransId="{96F5DB9F-629E-491E-9E28-594E3F7B9B19}"/>
    <dgm:cxn modelId="{45456F19-2B65-4853-9357-06F16CFB88DA}" type="presOf" srcId="{398AD61B-D9E9-4271-AA20-BC9F7B529ACC}" destId="{DD2A4412-0F20-4A10-9960-20005DCFA834}" srcOrd="0" destOrd="0" presId="urn:microsoft.com/office/officeart/2005/8/layout/process5"/>
    <dgm:cxn modelId="{05D77B59-2723-4E58-A027-E8E8D5FEA424}" type="presOf" srcId="{6AF37476-EAF2-4254-9D29-B81634A9475B}" destId="{31794D67-B8E9-439A-8E0F-77C4CE1A330E}" srcOrd="1" destOrd="0" presId="urn:microsoft.com/office/officeart/2005/8/layout/process5"/>
    <dgm:cxn modelId="{0A201444-ADE8-42AB-96A7-EA45905036C1}" type="presOf" srcId="{924A292D-F1F8-4B40-AC50-325B1058345A}" destId="{C4A0409E-DB13-4EA8-A799-C5B9E09EC979}" srcOrd="1" destOrd="0" presId="urn:microsoft.com/office/officeart/2005/8/layout/process5"/>
    <dgm:cxn modelId="{62D1676C-C0C5-455E-95CA-9B4D6B68B361}" type="presOf" srcId="{A8DB2004-3C5E-4BEF-9E80-52863137E0C3}" destId="{054976D9-46FE-4001-BAE2-BE39B69415F5}" srcOrd="1" destOrd="0" presId="urn:microsoft.com/office/officeart/2005/8/layout/process5"/>
    <dgm:cxn modelId="{3BD6C8BF-CBDB-4E8B-8450-0B4F58B5B2C1}" type="presOf" srcId="{85AA57A7-B8FF-4C53-9027-CADC5D1F8361}" destId="{C8914B98-186E-40C8-8015-30CDA4C8049F}" srcOrd="0" destOrd="0" presId="urn:microsoft.com/office/officeart/2005/8/layout/process5"/>
    <dgm:cxn modelId="{908EC7C3-D0D5-4C6C-83FD-81143BFB422C}" type="presOf" srcId="{DC2126A8-C668-4001-939E-9325CDDC6BD6}" destId="{E2815503-B0DA-4072-837E-F70E842B8D4D}" srcOrd="0" destOrd="0" presId="urn:microsoft.com/office/officeart/2005/8/layout/process5"/>
    <dgm:cxn modelId="{70613CCD-FA63-4562-8264-105F2156DAB6}" type="presParOf" srcId="{13BAD3F5-7A04-4C96-AA76-A7CD2D407505}" destId="{273C8AB1-521C-456C-9838-417C6F738E00}" srcOrd="0" destOrd="0" presId="urn:microsoft.com/office/officeart/2005/8/layout/process5"/>
    <dgm:cxn modelId="{F5D11016-8E16-4EF7-9A3D-B41DA6711626}" type="presParOf" srcId="{13BAD3F5-7A04-4C96-AA76-A7CD2D407505}" destId="{5E33774B-2808-4ED1-968D-201334B59F1A}" srcOrd="1" destOrd="0" presId="urn:microsoft.com/office/officeart/2005/8/layout/process5"/>
    <dgm:cxn modelId="{80FF33ED-89A8-4D33-83A2-CA8A98285B78}" type="presParOf" srcId="{5E33774B-2808-4ED1-968D-201334B59F1A}" destId="{FD9787F8-BAE7-4D6F-9088-3F87D4E2DBFF}" srcOrd="0" destOrd="0" presId="urn:microsoft.com/office/officeart/2005/8/layout/process5"/>
    <dgm:cxn modelId="{E7298E13-E48F-4577-9D7E-5507F954328E}" type="presParOf" srcId="{13BAD3F5-7A04-4C96-AA76-A7CD2D407505}" destId="{E99109D5-5467-41C8-9738-233A3E3BAD36}" srcOrd="2" destOrd="0" presId="urn:microsoft.com/office/officeart/2005/8/layout/process5"/>
    <dgm:cxn modelId="{F14DD859-82D1-4F52-B391-84F52A0C4DE0}" type="presParOf" srcId="{13BAD3F5-7A04-4C96-AA76-A7CD2D407505}" destId="{3C0C1C52-41CE-4CC8-BF8A-DB6C153F741B}" srcOrd="3" destOrd="0" presId="urn:microsoft.com/office/officeart/2005/8/layout/process5"/>
    <dgm:cxn modelId="{00276A86-DDA4-4C03-B935-08F110E0F862}" type="presParOf" srcId="{3C0C1C52-41CE-4CC8-BF8A-DB6C153F741B}" destId="{054976D9-46FE-4001-BAE2-BE39B69415F5}" srcOrd="0" destOrd="0" presId="urn:microsoft.com/office/officeart/2005/8/layout/process5"/>
    <dgm:cxn modelId="{949AB290-CB6C-41DC-B792-6C8D6BEF7B42}" type="presParOf" srcId="{13BAD3F5-7A04-4C96-AA76-A7CD2D407505}" destId="{96759F08-3B5D-45C6-9D57-BA6FFC48B48A}" srcOrd="4" destOrd="0" presId="urn:microsoft.com/office/officeart/2005/8/layout/process5"/>
    <dgm:cxn modelId="{2D4C814D-95A6-4DF6-BBFD-2B09877BE914}" type="presParOf" srcId="{13BAD3F5-7A04-4C96-AA76-A7CD2D407505}" destId="{4F37A32E-5EFE-4FC4-9E47-A9C0361CE24F}" srcOrd="5" destOrd="0" presId="urn:microsoft.com/office/officeart/2005/8/layout/process5"/>
    <dgm:cxn modelId="{39C8EB47-AE40-4224-9679-E06813A22226}" type="presParOf" srcId="{4F37A32E-5EFE-4FC4-9E47-A9C0361CE24F}" destId="{6014224E-B00D-4433-93D6-13053411C7E0}" srcOrd="0" destOrd="0" presId="urn:microsoft.com/office/officeart/2005/8/layout/process5"/>
    <dgm:cxn modelId="{CC0822AC-9B2D-4869-A547-6942ADE781CF}" type="presParOf" srcId="{13BAD3F5-7A04-4C96-AA76-A7CD2D407505}" destId="{6B493849-A11E-41F9-BF2C-7FA467E23EBC}" srcOrd="6" destOrd="0" presId="urn:microsoft.com/office/officeart/2005/8/layout/process5"/>
    <dgm:cxn modelId="{10F7417D-A8A9-497D-AFA5-2DADE114C05A}" type="presParOf" srcId="{13BAD3F5-7A04-4C96-AA76-A7CD2D407505}" destId="{8F0A09A3-22A9-4883-9616-E3B8B1136E9E}" srcOrd="7" destOrd="0" presId="urn:microsoft.com/office/officeart/2005/8/layout/process5"/>
    <dgm:cxn modelId="{E3699986-0AAA-4179-A6A8-42B73FEB7B41}" type="presParOf" srcId="{8F0A09A3-22A9-4883-9616-E3B8B1136E9E}" destId="{31794D67-B8E9-439A-8E0F-77C4CE1A330E}" srcOrd="0" destOrd="0" presId="urn:microsoft.com/office/officeart/2005/8/layout/process5"/>
    <dgm:cxn modelId="{5DE580CC-9887-4C25-821D-196FCD4FFB6E}" type="presParOf" srcId="{13BAD3F5-7A04-4C96-AA76-A7CD2D407505}" destId="{DF2C522C-4605-471F-A29C-533A149DD804}" srcOrd="8" destOrd="0" presId="urn:microsoft.com/office/officeart/2005/8/layout/process5"/>
    <dgm:cxn modelId="{6A4BF037-DB03-401D-9835-D6E4B24BC970}" type="presParOf" srcId="{13BAD3F5-7A04-4C96-AA76-A7CD2D407505}" destId="{C8914B98-186E-40C8-8015-30CDA4C8049F}" srcOrd="9" destOrd="0" presId="urn:microsoft.com/office/officeart/2005/8/layout/process5"/>
    <dgm:cxn modelId="{5EA601EC-8D8E-463C-AC8C-CF642142CB5E}" type="presParOf" srcId="{C8914B98-186E-40C8-8015-30CDA4C8049F}" destId="{82C22027-AE82-486A-80AF-B43D1B9D9773}" srcOrd="0" destOrd="0" presId="urn:microsoft.com/office/officeart/2005/8/layout/process5"/>
    <dgm:cxn modelId="{3AF9F9E3-C3E0-4988-98E5-1B48A2D6292E}" type="presParOf" srcId="{13BAD3F5-7A04-4C96-AA76-A7CD2D407505}" destId="{6C3AB99A-00BC-406A-A545-46A24182AB4D}" srcOrd="10" destOrd="0" presId="urn:microsoft.com/office/officeart/2005/8/layout/process5"/>
    <dgm:cxn modelId="{B999FEC2-74C5-4B59-9621-00A1052727D6}" type="presParOf" srcId="{13BAD3F5-7A04-4C96-AA76-A7CD2D407505}" destId="{DD2A4412-0F20-4A10-9960-20005DCFA834}" srcOrd="11" destOrd="0" presId="urn:microsoft.com/office/officeart/2005/8/layout/process5"/>
    <dgm:cxn modelId="{DA1DEFB1-89DA-4790-A7E4-0DD892B03A2F}" type="presParOf" srcId="{DD2A4412-0F20-4A10-9960-20005DCFA834}" destId="{0EF0B6C9-03CE-4674-89B0-2925B955DD37}" srcOrd="0" destOrd="0" presId="urn:microsoft.com/office/officeart/2005/8/layout/process5"/>
    <dgm:cxn modelId="{92B61F05-E54B-421D-9919-D82BC9A64EBF}" type="presParOf" srcId="{13BAD3F5-7A04-4C96-AA76-A7CD2D407505}" destId="{FA48B138-27E3-4C82-A320-24188C394F30}" srcOrd="12" destOrd="0" presId="urn:microsoft.com/office/officeart/2005/8/layout/process5"/>
    <dgm:cxn modelId="{E1C008EC-D91A-49D3-A0C2-45A921FF56FC}" type="presParOf" srcId="{13BAD3F5-7A04-4C96-AA76-A7CD2D407505}" destId="{20431D3C-E08B-41E0-A47A-1C73191177E7}" srcOrd="13" destOrd="0" presId="urn:microsoft.com/office/officeart/2005/8/layout/process5"/>
    <dgm:cxn modelId="{6E0F80DD-39B5-4460-838F-4AF8EABEA4A9}" type="presParOf" srcId="{20431D3C-E08B-41E0-A47A-1C73191177E7}" destId="{ECF8EEC4-6AEB-4F08-AA2D-A8E36ECBFF7C}" srcOrd="0" destOrd="0" presId="urn:microsoft.com/office/officeart/2005/8/layout/process5"/>
    <dgm:cxn modelId="{8E6FBA2C-8E9A-456C-A490-1360AEBD3851}" type="presParOf" srcId="{13BAD3F5-7A04-4C96-AA76-A7CD2D407505}" destId="{E2815503-B0DA-4072-837E-F70E842B8D4D}" srcOrd="14" destOrd="0" presId="urn:microsoft.com/office/officeart/2005/8/layout/process5"/>
    <dgm:cxn modelId="{319B82EA-5688-4284-9EF4-6CA51556DCDA}" type="presParOf" srcId="{13BAD3F5-7A04-4C96-AA76-A7CD2D407505}" destId="{686F5ECF-C391-4467-90B6-8377DBC0CA90}" srcOrd="15" destOrd="0" presId="urn:microsoft.com/office/officeart/2005/8/layout/process5"/>
    <dgm:cxn modelId="{B6B99ECF-3CB1-4273-8457-43695849E17E}" type="presParOf" srcId="{686F5ECF-C391-4467-90B6-8377DBC0CA90}" destId="{C4A0409E-DB13-4EA8-A799-C5B9E09EC979}" srcOrd="0" destOrd="0" presId="urn:microsoft.com/office/officeart/2005/8/layout/process5"/>
    <dgm:cxn modelId="{5CB890F7-26A5-4205-8BCA-88DE2F90DA91}" type="presParOf" srcId="{13BAD3F5-7A04-4C96-AA76-A7CD2D407505}" destId="{C8E147F6-3BB1-46E3-B9E7-438A496BCBEA}" srcOrd="16" destOrd="0" presId="urn:microsoft.com/office/officeart/2005/8/layout/process5"/>
  </dgm:cxnLst>
  <dgm:bg/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E8BA53D1-D480-439B-933C-FCEF66816C22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</dgm:pt>
    <dgm:pt modelId="{390AEAB3-0886-4ABF-8137-8A87F5F6AEF3}">
      <dgm:prSet phldrT="[Κείμενο]"/>
      <dgm:spPr/>
      <dgm:t>
        <a:bodyPr/>
        <a:lstStyle/>
        <a:p>
          <a:r>
            <a:rPr lang="el-GR" dirty="0" smtClean="0"/>
            <a:t>Η ανεργία είναι ένα κοινωνικό φαινόμενο</a:t>
          </a:r>
          <a:endParaRPr lang="el-GR" dirty="0"/>
        </a:p>
      </dgm:t>
    </dgm:pt>
    <dgm:pt modelId="{72594D68-2A05-443F-9BFD-FEF3A8618917}" type="parTrans" cxnId="{1A556A93-8954-46FC-BEFE-88D404F5F53F}">
      <dgm:prSet/>
      <dgm:spPr/>
      <dgm:t>
        <a:bodyPr/>
        <a:lstStyle/>
        <a:p>
          <a:endParaRPr lang="el-GR"/>
        </a:p>
      </dgm:t>
    </dgm:pt>
    <dgm:pt modelId="{84DCB03C-B333-40C9-85C2-8C39A9F0E2E3}" type="sibTrans" cxnId="{1A556A93-8954-46FC-BEFE-88D404F5F53F}">
      <dgm:prSet/>
      <dgm:spPr/>
      <dgm:t>
        <a:bodyPr/>
        <a:lstStyle/>
        <a:p>
          <a:endParaRPr lang="el-GR"/>
        </a:p>
      </dgm:t>
    </dgm:pt>
    <dgm:pt modelId="{E15E72C0-887E-435C-9DB0-6E61FF70E2B0}">
      <dgm:prSet phldrT="[Κείμενο]"/>
      <dgm:spPr/>
      <dgm:t>
        <a:bodyPr/>
        <a:lstStyle/>
        <a:p>
          <a:r>
            <a:rPr lang="el-GR" dirty="0" smtClean="0"/>
            <a:t>Δεν ευθύνεται αποκλειστικά για αυτήν το άτομο που τη βιώνει</a:t>
          </a:r>
          <a:endParaRPr lang="el-GR" dirty="0"/>
        </a:p>
      </dgm:t>
    </dgm:pt>
    <dgm:pt modelId="{F752FFE3-21F2-4C2C-88DE-7AFF1B7BB304}" type="parTrans" cxnId="{A65FEB59-1784-42DD-AF1E-9CF1D7B2FA47}">
      <dgm:prSet/>
      <dgm:spPr/>
      <dgm:t>
        <a:bodyPr/>
        <a:lstStyle/>
        <a:p>
          <a:endParaRPr lang="el-GR"/>
        </a:p>
      </dgm:t>
    </dgm:pt>
    <dgm:pt modelId="{BD806EF0-CE2D-43C6-994F-31D52CF16AE9}" type="sibTrans" cxnId="{A65FEB59-1784-42DD-AF1E-9CF1D7B2FA47}">
      <dgm:prSet/>
      <dgm:spPr/>
      <dgm:t>
        <a:bodyPr/>
        <a:lstStyle/>
        <a:p>
          <a:endParaRPr lang="el-GR"/>
        </a:p>
      </dgm:t>
    </dgm:pt>
    <dgm:pt modelId="{532D73AD-1DAE-409A-9D83-BFAC3F57BB06}" type="pres">
      <dgm:prSet presAssocID="{E8BA53D1-D480-439B-933C-FCEF66816C22}" presName="Name0" presStyleCnt="0">
        <dgm:presLayoutVars>
          <dgm:dir/>
          <dgm:resizeHandles val="exact"/>
        </dgm:presLayoutVars>
      </dgm:prSet>
      <dgm:spPr/>
    </dgm:pt>
    <dgm:pt modelId="{DD40FF59-66EF-4C3B-B20D-3032D2351C1E}" type="pres">
      <dgm:prSet presAssocID="{E8BA53D1-D480-439B-933C-FCEF66816C22}" presName="fgShape" presStyleLbl="fgShp" presStyleIdx="0" presStyleCnt="1"/>
      <dgm:spPr/>
    </dgm:pt>
    <dgm:pt modelId="{8EF690A1-ECD0-49A6-9136-EC70F678CA4C}" type="pres">
      <dgm:prSet presAssocID="{E8BA53D1-D480-439B-933C-FCEF66816C22}" presName="linComp" presStyleCnt="0"/>
      <dgm:spPr/>
    </dgm:pt>
    <dgm:pt modelId="{C29E2EB3-5388-4F14-ADB9-47D6FB9A9C07}" type="pres">
      <dgm:prSet presAssocID="{390AEAB3-0886-4ABF-8137-8A87F5F6AEF3}" presName="compNode" presStyleCnt="0"/>
      <dgm:spPr/>
    </dgm:pt>
    <dgm:pt modelId="{AD45EC96-ED4F-49CA-A81E-08A328F85849}" type="pres">
      <dgm:prSet presAssocID="{390AEAB3-0886-4ABF-8137-8A87F5F6AEF3}" presName="bkgdShape" presStyleLbl="node1" presStyleIdx="0" presStyleCnt="2"/>
      <dgm:spPr/>
      <dgm:t>
        <a:bodyPr/>
        <a:lstStyle/>
        <a:p>
          <a:endParaRPr lang="el-GR"/>
        </a:p>
      </dgm:t>
    </dgm:pt>
    <dgm:pt modelId="{007C3C01-24AF-4641-97F5-2B2EEC200DFA}" type="pres">
      <dgm:prSet presAssocID="{390AEAB3-0886-4ABF-8137-8A87F5F6AEF3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2148C45-3C7D-4644-808D-F969EFCB5A11}" type="pres">
      <dgm:prSet presAssocID="{390AEAB3-0886-4ABF-8137-8A87F5F6AEF3}" presName="invisiNode" presStyleLbl="node1" presStyleIdx="0" presStyleCnt="2"/>
      <dgm:spPr/>
    </dgm:pt>
    <dgm:pt modelId="{B8419965-84B6-4B16-BC43-A20E42457DB2}" type="pres">
      <dgm:prSet presAssocID="{390AEAB3-0886-4ABF-8137-8A87F5F6AEF3}" presName="imagNode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6D4E9F9-E6A4-4103-B6E8-1C97150E7295}" type="pres">
      <dgm:prSet presAssocID="{84DCB03C-B333-40C9-85C2-8C39A9F0E2E3}" presName="sibTrans" presStyleLbl="sibTrans2D1" presStyleIdx="0" presStyleCnt="0"/>
      <dgm:spPr/>
      <dgm:t>
        <a:bodyPr/>
        <a:lstStyle/>
        <a:p>
          <a:endParaRPr lang="el-GR"/>
        </a:p>
      </dgm:t>
    </dgm:pt>
    <dgm:pt modelId="{48898E54-F884-4373-9651-1DBA9F960F36}" type="pres">
      <dgm:prSet presAssocID="{E15E72C0-887E-435C-9DB0-6E61FF70E2B0}" presName="compNode" presStyleCnt="0"/>
      <dgm:spPr/>
    </dgm:pt>
    <dgm:pt modelId="{E9B9BDBB-4610-476F-9C7C-F7183AD98F4B}" type="pres">
      <dgm:prSet presAssocID="{E15E72C0-887E-435C-9DB0-6E61FF70E2B0}" presName="bkgdShape" presStyleLbl="node1" presStyleIdx="1" presStyleCnt="2"/>
      <dgm:spPr/>
      <dgm:t>
        <a:bodyPr/>
        <a:lstStyle/>
        <a:p>
          <a:endParaRPr lang="el-GR"/>
        </a:p>
      </dgm:t>
    </dgm:pt>
    <dgm:pt modelId="{07120E5B-939D-4DC1-A878-DC53CA827F25}" type="pres">
      <dgm:prSet presAssocID="{E15E72C0-887E-435C-9DB0-6E61FF70E2B0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172B60C-6946-4A95-ACEF-0CCC9BAE5330}" type="pres">
      <dgm:prSet presAssocID="{E15E72C0-887E-435C-9DB0-6E61FF70E2B0}" presName="invisiNode" presStyleLbl="node1" presStyleIdx="1" presStyleCnt="2"/>
      <dgm:spPr/>
    </dgm:pt>
    <dgm:pt modelId="{FD3FAC36-B438-470C-B468-D9AE9FC94BA6}" type="pres">
      <dgm:prSet presAssocID="{E15E72C0-887E-435C-9DB0-6E61FF70E2B0}" presName="imagNode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1A556A93-8954-46FC-BEFE-88D404F5F53F}" srcId="{E8BA53D1-D480-439B-933C-FCEF66816C22}" destId="{390AEAB3-0886-4ABF-8137-8A87F5F6AEF3}" srcOrd="0" destOrd="0" parTransId="{72594D68-2A05-443F-9BFD-FEF3A8618917}" sibTransId="{84DCB03C-B333-40C9-85C2-8C39A9F0E2E3}"/>
    <dgm:cxn modelId="{FD21ACE6-71BF-4ECE-8ABE-534FAE875CF1}" type="presOf" srcId="{84DCB03C-B333-40C9-85C2-8C39A9F0E2E3}" destId="{E6D4E9F9-E6A4-4103-B6E8-1C97150E7295}" srcOrd="0" destOrd="0" presId="urn:microsoft.com/office/officeart/2005/8/layout/hList7"/>
    <dgm:cxn modelId="{453C55E1-B576-4761-A210-5CD52FA062E9}" type="presOf" srcId="{E8BA53D1-D480-439B-933C-FCEF66816C22}" destId="{532D73AD-1DAE-409A-9D83-BFAC3F57BB06}" srcOrd="0" destOrd="0" presId="urn:microsoft.com/office/officeart/2005/8/layout/hList7"/>
    <dgm:cxn modelId="{49A9C1F1-A15B-47AD-AD3B-3A4147F19AE8}" type="presOf" srcId="{390AEAB3-0886-4ABF-8137-8A87F5F6AEF3}" destId="{007C3C01-24AF-4641-97F5-2B2EEC200DFA}" srcOrd="1" destOrd="0" presId="urn:microsoft.com/office/officeart/2005/8/layout/hList7"/>
    <dgm:cxn modelId="{41E85438-A809-4BDC-8EE1-1CEC0ED71C07}" type="presOf" srcId="{E15E72C0-887E-435C-9DB0-6E61FF70E2B0}" destId="{07120E5B-939D-4DC1-A878-DC53CA827F25}" srcOrd="1" destOrd="0" presId="urn:microsoft.com/office/officeart/2005/8/layout/hList7"/>
    <dgm:cxn modelId="{A65FEB59-1784-42DD-AF1E-9CF1D7B2FA47}" srcId="{E8BA53D1-D480-439B-933C-FCEF66816C22}" destId="{E15E72C0-887E-435C-9DB0-6E61FF70E2B0}" srcOrd="1" destOrd="0" parTransId="{F752FFE3-21F2-4C2C-88DE-7AFF1B7BB304}" sibTransId="{BD806EF0-CE2D-43C6-994F-31D52CF16AE9}"/>
    <dgm:cxn modelId="{DFA3AED8-1CB5-4F39-83F4-CC4EC0E4B429}" type="presOf" srcId="{E15E72C0-887E-435C-9DB0-6E61FF70E2B0}" destId="{E9B9BDBB-4610-476F-9C7C-F7183AD98F4B}" srcOrd="0" destOrd="0" presId="urn:microsoft.com/office/officeart/2005/8/layout/hList7"/>
    <dgm:cxn modelId="{C94A5D3F-44D7-4480-B5CB-DA8A2B4CB476}" type="presOf" srcId="{390AEAB3-0886-4ABF-8137-8A87F5F6AEF3}" destId="{AD45EC96-ED4F-49CA-A81E-08A328F85849}" srcOrd="0" destOrd="0" presId="urn:microsoft.com/office/officeart/2005/8/layout/hList7"/>
    <dgm:cxn modelId="{DD3598AE-5766-48C1-A360-1102F21F2093}" type="presParOf" srcId="{532D73AD-1DAE-409A-9D83-BFAC3F57BB06}" destId="{DD40FF59-66EF-4C3B-B20D-3032D2351C1E}" srcOrd="0" destOrd="0" presId="urn:microsoft.com/office/officeart/2005/8/layout/hList7"/>
    <dgm:cxn modelId="{38E63EB2-CC99-41E4-88A1-D9E39BCF1382}" type="presParOf" srcId="{532D73AD-1DAE-409A-9D83-BFAC3F57BB06}" destId="{8EF690A1-ECD0-49A6-9136-EC70F678CA4C}" srcOrd="1" destOrd="0" presId="urn:microsoft.com/office/officeart/2005/8/layout/hList7"/>
    <dgm:cxn modelId="{FB2F97A6-2597-4FA4-8DFF-A2452707E66D}" type="presParOf" srcId="{8EF690A1-ECD0-49A6-9136-EC70F678CA4C}" destId="{C29E2EB3-5388-4F14-ADB9-47D6FB9A9C07}" srcOrd="0" destOrd="0" presId="urn:microsoft.com/office/officeart/2005/8/layout/hList7"/>
    <dgm:cxn modelId="{53C6BB09-19B4-4B80-A768-A4C30AAB8FA6}" type="presParOf" srcId="{C29E2EB3-5388-4F14-ADB9-47D6FB9A9C07}" destId="{AD45EC96-ED4F-49CA-A81E-08A328F85849}" srcOrd="0" destOrd="0" presId="urn:microsoft.com/office/officeart/2005/8/layout/hList7"/>
    <dgm:cxn modelId="{224B3A82-2AF2-4140-A0D0-E57E5F5978F8}" type="presParOf" srcId="{C29E2EB3-5388-4F14-ADB9-47D6FB9A9C07}" destId="{007C3C01-24AF-4641-97F5-2B2EEC200DFA}" srcOrd="1" destOrd="0" presId="urn:microsoft.com/office/officeart/2005/8/layout/hList7"/>
    <dgm:cxn modelId="{4C3CFC26-9172-4848-A16B-C0C7BEB16ECC}" type="presParOf" srcId="{C29E2EB3-5388-4F14-ADB9-47D6FB9A9C07}" destId="{82148C45-3C7D-4644-808D-F969EFCB5A11}" srcOrd="2" destOrd="0" presId="urn:microsoft.com/office/officeart/2005/8/layout/hList7"/>
    <dgm:cxn modelId="{A060EBF2-A752-45D4-9B26-39D799F4F0DB}" type="presParOf" srcId="{C29E2EB3-5388-4F14-ADB9-47D6FB9A9C07}" destId="{B8419965-84B6-4B16-BC43-A20E42457DB2}" srcOrd="3" destOrd="0" presId="urn:microsoft.com/office/officeart/2005/8/layout/hList7"/>
    <dgm:cxn modelId="{AEADE530-5FFF-4E77-ADD0-35128CD47F85}" type="presParOf" srcId="{8EF690A1-ECD0-49A6-9136-EC70F678CA4C}" destId="{E6D4E9F9-E6A4-4103-B6E8-1C97150E7295}" srcOrd="1" destOrd="0" presId="urn:microsoft.com/office/officeart/2005/8/layout/hList7"/>
    <dgm:cxn modelId="{1A89BD6A-6B0C-4306-A64C-FD90B01B8360}" type="presParOf" srcId="{8EF690A1-ECD0-49A6-9136-EC70F678CA4C}" destId="{48898E54-F884-4373-9651-1DBA9F960F36}" srcOrd="2" destOrd="0" presId="urn:microsoft.com/office/officeart/2005/8/layout/hList7"/>
    <dgm:cxn modelId="{F0E00E19-B09E-459B-A8D7-4F25657FC562}" type="presParOf" srcId="{48898E54-F884-4373-9651-1DBA9F960F36}" destId="{E9B9BDBB-4610-476F-9C7C-F7183AD98F4B}" srcOrd="0" destOrd="0" presId="urn:microsoft.com/office/officeart/2005/8/layout/hList7"/>
    <dgm:cxn modelId="{F6234D26-1C3F-4533-95DE-0D3B95800622}" type="presParOf" srcId="{48898E54-F884-4373-9651-1DBA9F960F36}" destId="{07120E5B-939D-4DC1-A878-DC53CA827F25}" srcOrd="1" destOrd="0" presId="urn:microsoft.com/office/officeart/2005/8/layout/hList7"/>
    <dgm:cxn modelId="{73A9DCAA-FEC3-4ED5-8B4F-F04CB3852CF3}" type="presParOf" srcId="{48898E54-F884-4373-9651-1DBA9F960F36}" destId="{9172B60C-6946-4A95-ACEF-0CCC9BAE5330}" srcOrd="2" destOrd="0" presId="urn:microsoft.com/office/officeart/2005/8/layout/hList7"/>
    <dgm:cxn modelId="{B180DBA6-CF53-448F-A6B0-0C640A559B64}" type="presParOf" srcId="{48898E54-F884-4373-9651-1DBA9F960F36}" destId="{FD3FAC36-B438-470C-B468-D9AE9FC94BA6}" srcOrd="3" destOrd="0" presId="urn:microsoft.com/office/officeart/2005/8/layout/hList7"/>
  </dgm:cxnLst>
  <dgm:bg/>
  <dgm:whole/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9A945D2F-DB86-4540-B237-7C1E8195A096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8FD5D3DD-CF69-4757-9C57-74166AC0C2C8}">
      <dgm:prSet phldrT="[Κείμενο]"/>
      <dgm:spPr/>
      <dgm:t>
        <a:bodyPr/>
        <a:lstStyle/>
        <a:p>
          <a:r>
            <a:rPr lang="el-GR" dirty="0" smtClean="0"/>
            <a:t>Διάστημα Ανεργίας</a:t>
          </a:r>
          <a:endParaRPr lang="el-GR" dirty="0"/>
        </a:p>
      </dgm:t>
    </dgm:pt>
    <dgm:pt modelId="{70E63A1D-611B-4C16-9328-94BBED04EC8F}" type="parTrans" cxnId="{A84656EC-5F66-45E2-B63D-778C392869D3}">
      <dgm:prSet/>
      <dgm:spPr/>
      <dgm:t>
        <a:bodyPr/>
        <a:lstStyle/>
        <a:p>
          <a:endParaRPr lang="el-GR"/>
        </a:p>
      </dgm:t>
    </dgm:pt>
    <dgm:pt modelId="{285E40E8-0B8B-471F-87FC-2A971B91911D}" type="sibTrans" cxnId="{A84656EC-5F66-45E2-B63D-778C392869D3}">
      <dgm:prSet/>
      <dgm:spPr/>
      <dgm:t>
        <a:bodyPr/>
        <a:lstStyle/>
        <a:p>
          <a:endParaRPr lang="el-GR"/>
        </a:p>
      </dgm:t>
    </dgm:pt>
    <dgm:pt modelId="{EF45866F-155C-42AB-A531-269E88E83675}">
      <dgm:prSet phldrT="[Κείμενο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l-GR" dirty="0"/>
        </a:p>
      </dgm:t>
    </dgm:pt>
    <dgm:pt modelId="{7EA97182-3493-427B-B3C1-17CD1C3B69D0}" type="parTrans" cxnId="{77D5DB53-C778-4168-BBDA-2B105F2BFCFA}">
      <dgm:prSet/>
      <dgm:spPr/>
      <dgm:t>
        <a:bodyPr/>
        <a:lstStyle/>
        <a:p>
          <a:endParaRPr lang="el-GR"/>
        </a:p>
      </dgm:t>
    </dgm:pt>
    <dgm:pt modelId="{315E3E31-1D8C-4C9A-A1C5-E3A6E24F326D}" type="sibTrans" cxnId="{77D5DB53-C778-4168-BBDA-2B105F2BFCFA}">
      <dgm:prSet/>
      <dgm:spPr/>
      <dgm:t>
        <a:bodyPr/>
        <a:lstStyle/>
        <a:p>
          <a:endParaRPr lang="el-GR"/>
        </a:p>
      </dgm:t>
    </dgm:pt>
    <dgm:pt modelId="{A21E993F-1757-42DD-9E8A-843D9A0E91C6}">
      <dgm:prSet phldrT="[Κείμενο]"/>
      <dgm:spPr/>
      <dgm:t>
        <a:bodyPr/>
        <a:lstStyle/>
        <a:p>
          <a:r>
            <a:rPr lang="el-GR" dirty="0" smtClean="0"/>
            <a:t>Ευκαιρία για νέες γνώσεις και δεξιότητες</a:t>
          </a:r>
          <a:endParaRPr lang="el-GR" dirty="0"/>
        </a:p>
      </dgm:t>
    </dgm:pt>
    <dgm:pt modelId="{3A376637-9D39-4E83-8449-6D4D4E02D1CB}" type="parTrans" cxnId="{6911A25E-0CA0-4331-B403-39C0D126F45C}">
      <dgm:prSet/>
      <dgm:spPr/>
      <dgm:t>
        <a:bodyPr/>
        <a:lstStyle/>
        <a:p>
          <a:endParaRPr lang="el-GR"/>
        </a:p>
      </dgm:t>
    </dgm:pt>
    <dgm:pt modelId="{DC241FF1-8EAA-4C85-AC8D-03CE36133835}" type="sibTrans" cxnId="{6911A25E-0CA0-4331-B403-39C0D126F45C}">
      <dgm:prSet/>
      <dgm:spPr/>
      <dgm:t>
        <a:bodyPr/>
        <a:lstStyle/>
        <a:p>
          <a:endParaRPr lang="el-GR"/>
        </a:p>
      </dgm:t>
    </dgm:pt>
    <dgm:pt modelId="{599FA1B5-BB39-44B2-9264-78D3E9EC9538}">
      <dgm:prSet phldrT="[Κείμενο]" phldr="1"/>
      <dgm:spPr/>
      <dgm:t>
        <a:bodyPr/>
        <a:lstStyle/>
        <a:p>
          <a:endParaRPr lang="el-GR" dirty="0"/>
        </a:p>
      </dgm:t>
    </dgm:pt>
    <dgm:pt modelId="{5F8F9AFF-5F6B-443A-A4CA-EBF273D41D52}" type="parTrans" cxnId="{45982C99-F802-432B-9764-73A6AC4E37A1}">
      <dgm:prSet/>
      <dgm:spPr/>
      <dgm:t>
        <a:bodyPr/>
        <a:lstStyle/>
        <a:p>
          <a:endParaRPr lang="el-GR"/>
        </a:p>
      </dgm:t>
    </dgm:pt>
    <dgm:pt modelId="{B6461D39-8FFB-413F-815A-4C747E556171}" type="sibTrans" cxnId="{45982C99-F802-432B-9764-73A6AC4E37A1}">
      <dgm:prSet/>
      <dgm:spPr/>
      <dgm:t>
        <a:bodyPr/>
        <a:lstStyle/>
        <a:p>
          <a:endParaRPr lang="el-GR"/>
        </a:p>
      </dgm:t>
    </dgm:pt>
    <dgm:pt modelId="{54338AD7-F207-47F6-9235-A3F77C8EFD69}">
      <dgm:prSet phldrT="[Κείμενο]"/>
      <dgm:spPr/>
      <dgm:t>
        <a:bodyPr/>
        <a:lstStyle/>
        <a:p>
          <a:r>
            <a:rPr lang="el-GR" dirty="0" smtClean="0"/>
            <a:t>Εύρεση εργασίας</a:t>
          </a:r>
          <a:endParaRPr lang="el-GR" dirty="0"/>
        </a:p>
      </dgm:t>
    </dgm:pt>
    <dgm:pt modelId="{3BF031E7-53D3-4655-B304-EC3741C66338}" type="parTrans" cxnId="{49FE09F3-3672-4B65-B407-C5B433101DA7}">
      <dgm:prSet/>
      <dgm:spPr/>
      <dgm:t>
        <a:bodyPr/>
        <a:lstStyle/>
        <a:p>
          <a:endParaRPr lang="el-GR"/>
        </a:p>
      </dgm:t>
    </dgm:pt>
    <dgm:pt modelId="{D7C60086-1306-40F0-B582-F172CA3FF957}" type="sibTrans" cxnId="{49FE09F3-3672-4B65-B407-C5B433101DA7}">
      <dgm:prSet/>
      <dgm:spPr/>
      <dgm:t>
        <a:bodyPr/>
        <a:lstStyle/>
        <a:p>
          <a:endParaRPr lang="el-GR"/>
        </a:p>
      </dgm:t>
    </dgm:pt>
    <dgm:pt modelId="{C85543E0-A483-4719-80AF-CCD24BB2F753}">
      <dgm:prSet phldrT="[Κείμενο]"/>
      <dgm:spPr/>
      <dgm:t>
        <a:bodyPr/>
        <a:lstStyle/>
        <a:p>
          <a:r>
            <a:rPr lang="el-GR" dirty="0" smtClean="0"/>
            <a:t>Κατάρτιση</a:t>
          </a:r>
          <a:endParaRPr lang="el-GR" dirty="0"/>
        </a:p>
      </dgm:t>
    </dgm:pt>
    <dgm:pt modelId="{A74DF045-0F68-4A11-9FFC-F2BD5C3AAE96}" type="parTrans" cxnId="{7771BC0D-B232-4A2F-AB7B-E7EDF578A72A}">
      <dgm:prSet/>
      <dgm:spPr/>
      <dgm:t>
        <a:bodyPr/>
        <a:lstStyle/>
        <a:p>
          <a:endParaRPr lang="el-GR"/>
        </a:p>
      </dgm:t>
    </dgm:pt>
    <dgm:pt modelId="{EA20E4A9-CDCF-486D-B7EE-BEEF82A5600A}" type="sibTrans" cxnId="{7771BC0D-B232-4A2F-AB7B-E7EDF578A72A}">
      <dgm:prSet/>
      <dgm:spPr/>
      <dgm:t>
        <a:bodyPr/>
        <a:lstStyle/>
        <a:p>
          <a:endParaRPr lang="el-GR"/>
        </a:p>
      </dgm:t>
    </dgm:pt>
    <dgm:pt modelId="{2C51B02B-D543-471F-A42D-6A4F312A449A}">
      <dgm:prSet phldrT="[Κείμενο]"/>
      <dgm:spPr/>
      <dgm:t>
        <a:bodyPr/>
        <a:lstStyle/>
        <a:p>
          <a:r>
            <a:rPr lang="el-GR" dirty="0" smtClean="0"/>
            <a:t>Επιμόρφωση</a:t>
          </a:r>
          <a:endParaRPr lang="el-GR" dirty="0"/>
        </a:p>
      </dgm:t>
    </dgm:pt>
    <dgm:pt modelId="{1CC3F375-8D2C-4C01-A896-274614723F3D}" type="parTrans" cxnId="{D5220A7D-333D-4130-A72A-58D88AA1DBF6}">
      <dgm:prSet/>
      <dgm:spPr/>
      <dgm:t>
        <a:bodyPr/>
        <a:lstStyle/>
        <a:p>
          <a:endParaRPr lang="el-GR"/>
        </a:p>
      </dgm:t>
    </dgm:pt>
    <dgm:pt modelId="{965A3E61-A448-481F-B604-E9B95B3CC96D}" type="sibTrans" cxnId="{D5220A7D-333D-4130-A72A-58D88AA1DBF6}">
      <dgm:prSet/>
      <dgm:spPr/>
      <dgm:t>
        <a:bodyPr/>
        <a:lstStyle/>
        <a:p>
          <a:endParaRPr lang="el-GR"/>
        </a:p>
      </dgm:t>
    </dgm:pt>
    <dgm:pt modelId="{38F742FB-3494-4D78-BDDE-7A9E61B744FF}" type="pres">
      <dgm:prSet presAssocID="{9A945D2F-DB86-4540-B237-7C1E8195A0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0018F73-01DC-46B4-82B6-C2035FDE00FA}" type="pres">
      <dgm:prSet presAssocID="{9A945D2F-DB86-4540-B237-7C1E8195A096}" presName="tSp" presStyleCnt="0"/>
      <dgm:spPr/>
    </dgm:pt>
    <dgm:pt modelId="{29185714-80CD-4DA2-8284-574DB71E7775}" type="pres">
      <dgm:prSet presAssocID="{9A945D2F-DB86-4540-B237-7C1E8195A096}" presName="bSp" presStyleCnt="0"/>
      <dgm:spPr/>
    </dgm:pt>
    <dgm:pt modelId="{0CCDF60F-90B2-41E5-BE0B-934A9EC207DD}" type="pres">
      <dgm:prSet presAssocID="{9A945D2F-DB86-4540-B237-7C1E8195A096}" presName="process" presStyleCnt="0"/>
      <dgm:spPr/>
    </dgm:pt>
    <dgm:pt modelId="{92190C5E-FB7F-4A31-A56A-4061363A3F16}" type="pres">
      <dgm:prSet presAssocID="{8FD5D3DD-CF69-4757-9C57-74166AC0C2C8}" presName="composite1" presStyleCnt="0"/>
      <dgm:spPr/>
    </dgm:pt>
    <dgm:pt modelId="{EC5512E0-4869-4402-9367-AD27FE28715C}" type="pres">
      <dgm:prSet presAssocID="{8FD5D3DD-CF69-4757-9C57-74166AC0C2C8}" presName="dummyNode1" presStyleLbl="node1" presStyleIdx="0" presStyleCnt="3"/>
      <dgm:spPr/>
    </dgm:pt>
    <dgm:pt modelId="{68560518-F034-42F3-8C24-DD8EB0185B4E}" type="pres">
      <dgm:prSet presAssocID="{8FD5D3DD-CF69-4757-9C57-74166AC0C2C8}" presName="childNode1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18B4BEE9-6960-43FD-8A86-138DD970DC00}" type="pres">
      <dgm:prSet presAssocID="{8FD5D3DD-CF69-4757-9C57-74166AC0C2C8}" presName="childNode1tx" presStyleLbl="bgAcc1" presStyleIdx="0" presStyleCnt="3">
        <dgm:presLayoutVars>
          <dgm:bulletEnabled val="1"/>
        </dgm:presLayoutVars>
      </dgm:prSet>
      <dgm:spPr/>
    </dgm:pt>
    <dgm:pt modelId="{E40B101B-2729-4E20-B44F-38156F7FFF0C}" type="pres">
      <dgm:prSet presAssocID="{8FD5D3DD-CF69-4757-9C57-74166AC0C2C8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ECE74A5-9D45-4BF5-A074-E6A3D7C282CE}" type="pres">
      <dgm:prSet presAssocID="{8FD5D3DD-CF69-4757-9C57-74166AC0C2C8}" presName="connSite1" presStyleCnt="0"/>
      <dgm:spPr/>
    </dgm:pt>
    <dgm:pt modelId="{3946BF15-A58B-4798-BACF-5B6FBF129A41}" type="pres">
      <dgm:prSet presAssocID="{285E40E8-0B8B-471F-87FC-2A971B91911D}" presName="Name9" presStyleLbl="sibTrans2D1" presStyleIdx="0" presStyleCnt="2"/>
      <dgm:spPr/>
      <dgm:t>
        <a:bodyPr/>
        <a:lstStyle/>
        <a:p>
          <a:endParaRPr lang="el-GR"/>
        </a:p>
      </dgm:t>
    </dgm:pt>
    <dgm:pt modelId="{FC526A17-211F-4790-8A96-9A7CAF85ED3E}" type="pres">
      <dgm:prSet presAssocID="{EF45866F-155C-42AB-A531-269E88E83675}" presName="composite2" presStyleCnt="0"/>
      <dgm:spPr/>
    </dgm:pt>
    <dgm:pt modelId="{07094EAC-EC14-40AC-BA19-37DE3FE5167A}" type="pres">
      <dgm:prSet presAssocID="{EF45866F-155C-42AB-A531-269E88E83675}" presName="dummyNode2" presStyleLbl="node1" presStyleIdx="0" presStyleCnt="3"/>
      <dgm:spPr/>
    </dgm:pt>
    <dgm:pt modelId="{21E5B5E5-54FE-4334-8C31-399B06CEFD75}" type="pres">
      <dgm:prSet presAssocID="{EF45866F-155C-42AB-A531-269E88E83675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CC257FC-3EFD-4294-B6AF-27179A3C6904}" type="pres">
      <dgm:prSet presAssocID="{EF45866F-155C-42AB-A531-269E88E83675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DA24D8F-EFC5-484E-93F8-940204A20AD9}" type="pres">
      <dgm:prSet presAssocID="{EF45866F-155C-42AB-A531-269E88E83675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3A429A0-6AE5-40C5-AE38-1147254238A6}" type="pres">
      <dgm:prSet presAssocID="{EF45866F-155C-42AB-A531-269E88E83675}" presName="connSite2" presStyleCnt="0"/>
      <dgm:spPr/>
    </dgm:pt>
    <dgm:pt modelId="{7D9C428B-E2E2-48A6-AC23-D0E8D212072C}" type="pres">
      <dgm:prSet presAssocID="{315E3E31-1D8C-4C9A-A1C5-E3A6E24F326D}" presName="Name18" presStyleLbl="sibTrans2D1" presStyleIdx="1" presStyleCnt="2"/>
      <dgm:spPr/>
      <dgm:t>
        <a:bodyPr/>
        <a:lstStyle/>
        <a:p>
          <a:endParaRPr lang="el-GR"/>
        </a:p>
      </dgm:t>
    </dgm:pt>
    <dgm:pt modelId="{1BEE6647-BAA3-4925-BBB2-DB832F8BB59B}" type="pres">
      <dgm:prSet presAssocID="{54338AD7-F207-47F6-9235-A3F77C8EFD69}" presName="composite1" presStyleCnt="0"/>
      <dgm:spPr/>
    </dgm:pt>
    <dgm:pt modelId="{96F578F8-775E-4DFF-93F9-1B2E7A0D5612}" type="pres">
      <dgm:prSet presAssocID="{54338AD7-F207-47F6-9235-A3F77C8EFD69}" presName="dummyNode1" presStyleLbl="node1" presStyleIdx="1" presStyleCnt="3"/>
      <dgm:spPr/>
    </dgm:pt>
    <dgm:pt modelId="{FA4051B0-3D3C-4744-A3B7-0CAF71E117BB}" type="pres">
      <dgm:prSet presAssocID="{54338AD7-F207-47F6-9235-A3F77C8EFD69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78592BA-582C-42CE-8C6D-E88B218AF629}" type="pres">
      <dgm:prSet presAssocID="{54338AD7-F207-47F6-9235-A3F77C8EFD69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53FE954-6DBF-485E-B7D5-FA08AC6D127F}" type="pres">
      <dgm:prSet presAssocID="{54338AD7-F207-47F6-9235-A3F77C8EFD69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5E790BA-E935-4A35-A197-C7EAFB0F46E6}" type="pres">
      <dgm:prSet presAssocID="{54338AD7-F207-47F6-9235-A3F77C8EFD69}" presName="connSite1" presStyleCnt="0"/>
      <dgm:spPr/>
    </dgm:pt>
  </dgm:ptLst>
  <dgm:cxnLst>
    <dgm:cxn modelId="{6911A25E-0CA0-4331-B403-39C0D126F45C}" srcId="{EF45866F-155C-42AB-A531-269E88E83675}" destId="{A21E993F-1757-42DD-9E8A-843D9A0E91C6}" srcOrd="0" destOrd="0" parTransId="{3A376637-9D39-4E83-8449-6D4D4E02D1CB}" sibTransId="{DC241FF1-8EAA-4C85-AC8D-03CE36133835}"/>
    <dgm:cxn modelId="{6F83695A-0A2B-45AF-AD89-85093A0B2F90}" type="presOf" srcId="{A21E993F-1757-42DD-9E8A-843D9A0E91C6}" destId="{DCC257FC-3EFD-4294-B6AF-27179A3C6904}" srcOrd="1" destOrd="0" presId="urn:microsoft.com/office/officeart/2005/8/layout/hProcess4"/>
    <dgm:cxn modelId="{B0C467EB-D103-4548-ADDB-DADD2FA14533}" type="presOf" srcId="{EF45866F-155C-42AB-A531-269E88E83675}" destId="{1DA24D8F-EFC5-484E-93F8-940204A20AD9}" srcOrd="0" destOrd="0" presId="urn:microsoft.com/office/officeart/2005/8/layout/hProcess4"/>
    <dgm:cxn modelId="{B6C965FE-2A31-40A7-A667-6F971F3C9469}" type="presOf" srcId="{2C51B02B-D543-471F-A42D-6A4F312A449A}" destId="{FA4051B0-3D3C-4744-A3B7-0CAF71E117BB}" srcOrd="0" destOrd="1" presId="urn:microsoft.com/office/officeart/2005/8/layout/hProcess4"/>
    <dgm:cxn modelId="{DD5C0618-386A-46FA-B658-6443D2B0215F}" type="presOf" srcId="{2C51B02B-D543-471F-A42D-6A4F312A449A}" destId="{378592BA-582C-42CE-8C6D-E88B218AF629}" srcOrd="1" destOrd="1" presId="urn:microsoft.com/office/officeart/2005/8/layout/hProcess4"/>
    <dgm:cxn modelId="{77D5DB53-C778-4168-BBDA-2B105F2BFCFA}" srcId="{9A945D2F-DB86-4540-B237-7C1E8195A096}" destId="{EF45866F-155C-42AB-A531-269E88E83675}" srcOrd="1" destOrd="0" parTransId="{7EA97182-3493-427B-B3C1-17CD1C3B69D0}" sibTransId="{315E3E31-1D8C-4C9A-A1C5-E3A6E24F326D}"/>
    <dgm:cxn modelId="{9B9BD376-902E-45AF-B2A7-850FED0372AC}" type="presOf" srcId="{C85543E0-A483-4719-80AF-CCD24BB2F753}" destId="{FA4051B0-3D3C-4744-A3B7-0CAF71E117BB}" srcOrd="0" destOrd="0" presId="urn:microsoft.com/office/officeart/2005/8/layout/hProcess4"/>
    <dgm:cxn modelId="{ED2CEB69-CFC4-436F-94A2-D388845827EA}" type="presOf" srcId="{C85543E0-A483-4719-80AF-CCD24BB2F753}" destId="{378592BA-582C-42CE-8C6D-E88B218AF629}" srcOrd="1" destOrd="0" presId="urn:microsoft.com/office/officeart/2005/8/layout/hProcess4"/>
    <dgm:cxn modelId="{D5220A7D-333D-4130-A72A-58D88AA1DBF6}" srcId="{54338AD7-F207-47F6-9235-A3F77C8EFD69}" destId="{2C51B02B-D543-471F-A42D-6A4F312A449A}" srcOrd="1" destOrd="0" parTransId="{1CC3F375-8D2C-4C01-A896-274614723F3D}" sibTransId="{965A3E61-A448-481F-B604-E9B95B3CC96D}"/>
    <dgm:cxn modelId="{A84656EC-5F66-45E2-B63D-778C392869D3}" srcId="{9A945D2F-DB86-4540-B237-7C1E8195A096}" destId="{8FD5D3DD-CF69-4757-9C57-74166AC0C2C8}" srcOrd="0" destOrd="0" parTransId="{70E63A1D-611B-4C16-9328-94BBED04EC8F}" sibTransId="{285E40E8-0B8B-471F-87FC-2A971B91911D}"/>
    <dgm:cxn modelId="{EC38A4BA-AF6D-4CE1-A2BF-7A0A42C5CC13}" type="presOf" srcId="{9A945D2F-DB86-4540-B237-7C1E8195A096}" destId="{38F742FB-3494-4D78-BDDE-7A9E61B744FF}" srcOrd="0" destOrd="0" presId="urn:microsoft.com/office/officeart/2005/8/layout/hProcess4"/>
    <dgm:cxn modelId="{49FE09F3-3672-4B65-B407-C5B433101DA7}" srcId="{9A945D2F-DB86-4540-B237-7C1E8195A096}" destId="{54338AD7-F207-47F6-9235-A3F77C8EFD69}" srcOrd="2" destOrd="0" parTransId="{3BF031E7-53D3-4655-B304-EC3741C66338}" sibTransId="{D7C60086-1306-40F0-B582-F172CA3FF957}"/>
    <dgm:cxn modelId="{5849C314-F069-4867-8D1C-5AE99136ACB8}" type="presOf" srcId="{A21E993F-1757-42DD-9E8A-843D9A0E91C6}" destId="{21E5B5E5-54FE-4334-8C31-399B06CEFD75}" srcOrd="0" destOrd="0" presId="urn:microsoft.com/office/officeart/2005/8/layout/hProcess4"/>
    <dgm:cxn modelId="{5C923CA8-4A9C-48F7-BDBD-C87A86359C2F}" type="presOf" srcId="{315E3E31-1D8C-4C9A-A1C5-E3A6E24F326D}" destId="{7D9C428B-E2E2-48A6-AC23-D0E8D212072C}" srcOrd="0" destOrd="0" presId="urn:microsoft.com/office/officeart/2005/8/layout/hProcess4"/>
    <dgm:cxn modelId="{7771BC0D-B232-4A2F-AB7B-E7EDF578A72A}" srcId="{54338AD7-F207-47F6-9235-A3F77C8EFD69}" destId="{C85543E0-A483-4719-80AF-CCD24BB2F753}" srcOrd="0" destOrd="0" parTransId="{A74DF045-0F68-4A11-9FFC-F2BD5C3AAE96}" sibTransId="{EA20E4A9-CDCF-486D-B7EE-BEEF82A5600A}"/>
    <dgm:cxn modelId="{B076D507-F7C8-4C20-8DD9-14A1168471B5}" type="presOf" srcId="{599FA1B5-BB39-44B2-9264-78D3E9EC9538}" destId="{DCC257FC-3EFD-4294-B6AF-27179A3C6904}" srcOrd="1" destOrd="1" presId="urn:microsoft.com/office/officeart/2005/8/layout/hProcess4"/>
    <dgm:cxn modelId="{45F18993-D5CF-46FA-9A55-4CEDB3830899}" type="presOf" srcId="{285E40E8-0B8B-471F-87FC-2A971B91911D}" destId="{3946BF15-A58B-4798-BACF-5B6FBF129A41}" srcOrd="0" destOrd="0" presId="urn:microsoft.com/office/officeart/2005/8/layout/hProcess4"/>
    <dgm:cxn modelId="{17246E31-88A2-4837-B0F7-A5DBB3FD63C5}" type="presOf" srcId="{8FD5D3DD-CF69-4757-9C57-74166AC0C2C8}" destId="{E40B101B-2729-4E20-B44F-38156F7FFF0C}" srcOrd="0" destOrd="0" presId="urn:microsoft.com/office/officeart/2005/8/layout/hProcess4"/>
    <dgm:cxn modelId="{9D18F365-C4BA-4F7C-90DF-4806FD62FFE1}" type="presOf" srcId="{54338AD7-F207-47F6-9235-A3F77C8EFD69}" destId="{853FE954-6DBF-485E-B7D5-FA08AC6D127F}" srcOrd="0" destOrd="0" presId="urn:microsoft.com/office/officeart/2005/8/layout/hProcess4"/>
    <dgm:cxn modelId="{45982C99-F802-432B-9764-73A6AC4E37A1}" srcId="{EF45866F-155C-42AB-A531-269E88E83675}" destId="{599FA1B5-BB39-44B2-9264-78D3E9EC9538}" srcOrd="1" destOrd="0" parTransId="{5F8F9AFF-5F6B-443A-A4CA-EBF273D41D52}" sibTransId="{B6461D39-8FFB-413F-815A-4C747E556171}"/>
    <dgm:cxn modelId="{DDCA6F2D-E5BA-48F1-B3FC-4480012AA7E9}" type="presOf" srcId="{599FA1B5-BB39-44B2-9264-78D3E9EC9538}" destId="{21E5B5E5-54FE-4334-8C31-399B06CEFD75}" srcOrd="0" destOrd="1" presId="urn:microsoft.com/office/officeart/2005/8/layout/hProcess4"/>
    <dgm:cxn modelId="{B3846BFF-DB72-4327-81FD-7F77D1B17997}" type="presParOf" srcId="{38F742FB-3494-4D78-BDDE-7A9E61B744FF}" destId="{E0018F73-01DC-46B4-82B6-C2035FDE00FA}" srcOrd="0" destOrd="0" presId="urn:microsoft.com/office/officeart/2005/8/layout/hProcess4"/>
    <dgm:cxn modelId="{6D38ABE3-F303-4047-B836-4A010E9B6BCE}" type="presParOf" srcId="{38F742FB-3494-4D78-BDDE-7A9E61B744FF}" destId="{29185714-80CD-4DA2-8284-574DB71E7775}" srcOrd="1" destOrd="0" presId="urn:microsoft.com/office/officeart/2005/8/layout/hProcess4"/>
    <dgm:cxn modelId="{AE5E820F-D330-42CF-8AD2-5DADFD02E42A}" type="presParOf" srcId="{38F742FB-3494-4D78-BDDE-7A9E61B744FF}" destId="{0CCDF60F-90B2-41E5-BE0B-934A9EC207DD}" srcOrd="2" destOrd="0" presId="urn:microsoft.com/office/officeart/2005/8/layout/hProcess4"/>
    <dgm:cxn modelId="{2C55F9BB-9133-4FB5-863D-0898D780A3AD}" type="presParOf" srcId="{0CCDF60F-90B2-41E5-BE0B-934A9EC207DD}" destId="{92190C5E-FB7F-4A31-A56A-4061363A3F16}" srcOrd="0" destOrd="0" presId="urn:microsoft.com/office/officeart/2005/8/layout/hProcess4"/>
    <dgm:cxn modelId="{13DBE359-77DA-41FF-8C6A-B34F772F6CA3}" type="presParOf" srcId="{92190C5E-FB7F-4A31-A56A-4061363A3F16}" destId="{EC5512E0-4869-4402-9367-AD27FE28715C}" srcOrd="0" destOrd="0" presId="urn:microsoft.com/office/officeart/2005/8/layout/hProcess4"/>
    <dgm:cxn modelId="{ACE1DBBE-6C9D-4D97-9F85-8A7836B6F2CD}" type="presParOf" srcId="{92190C5E-FB7F-4A31-A56A-4061363A3F16}" destId="{68560518-F034-42F3-8C24-DD8EB0185B4E}" srcOrd="1" destOrd="0" presId="urn:microsoft.com/office/officeart/2005/8/layout/hProcess4"/>
    <dgm:cxn modelId="{7E760447-9C57-4633-AAFB-ECC7097327C6}" type="presParOf" srcId="{92190C5E-FB7F-4A31-A56A-4061363A3F16}" destId="{18B4BEE9-6960-43FD-8A86-138DD970DC00}" srcOrd="2" destOrd="0" presId="urn:microsoft.com/office/officeart/2005/8/layout/hProcess4"/>
    <dgm:cxn modelId="{324DD624-F4FC-422E-963B-3EE18D7C38FC}" type="presParOf" srcId="{92190C5E-FB7F-4A31-A56A-4061363A3F16}" destId="{E40B101B-2729-4E20-B44F-38156F7FFF0C}" srcOrd="3" destOrd="0" presId="urn:microsoft.com/office/officeart/2005/8/layout/hProcess4"/>
    <dgm:cxn modelId="{BEE2DD62-E2BB-4166-8865-A5FBE5653E6F}" type="presParOf" srcId="{92190C5E-FB7F-4A31-A56A-4061363A3F16}" destId="{FECE74A5-9D45-4BF5-A074-E6A3D7C282CE}" srcOrd="4" destOrd="0" presId="urn:microsoft.com/office/officeart/2005/8/layout/hProcess4"/>
    <dgm:cxn modelId="{A65B5B79-8528-4407-93A2-4FB18CD585B6}" type="presParOf" srcId="{0CCDF60F-90B2-41E5-BE0B-934A9EC207DD}" destId="{3946BF15-A58B-4798-BACF-5B6FBF129A41}" srcOrd="1" destOrd="0" presId="urn:microsoft.com/office/officeart/2005/8/layout/hProcess4"/>
    <dgm:cxn modelId="{0BB40058-E9AA-4950-B0C3-6E08748F3BCD}" type="presParOf" srcId="{0CCDF60F-90B2-41E5-BE0B-934A9EC207DD}" destId="{FC526A17-211F-4790-8A96-9A7CAF85ED3E}" srcOrd="2" destOrd="0" presId="urn:microsoft.com/office/officeart/2005/8/layout/hProcess4"/>
    <dgm:cxn modelId="{D6520CF7-EE14-4823-980C-EBA84FBB71B0}" type="presParOf" srcId="{FC526A17-211F-4790-8A96-9A7CAF85ED3E}" destId="{07094EAC-EC14-40AC-BA19-37DE3FE5167A}" srcOrd="0" destOrd="0" presId="urn:microsoft.com/office/officeart/2005/8/layout/hProcess4"/>
    <dgm:cxn modelId="{961D0E7F-D169-4238-9D32-3DA1B7884507}" type="presParOf" srcId="{FC526A17-211F-4790-8A96-9A7CAF85ED3E}" destId="{21E5B5E5-54FE-4334-8C31-399B06CEFD75}" srcOrd="1" destOrd="0" presId="urn:microsoft.com/office/officeart/2005/8/layout/hProcess4"/>
    <dgm:cxn modelId="{FB2C7400-1128-4E35-A37C-853B3F8EB0DB}" type="presParOf" srcId="{FC526A17-211F-4790-8A96-9A7CAF85ED3E}" destId="{DCC257FC-3EFD-4294-B6AF-27179A3C6904}" srcOrd="2" destOrd="0" presId="urn:microsoft.com/office/officeart/2005/8/layout/hProcess4"/>
    <dgm:cxn modelId="{4061A298-9E7F-494F-8F42-346C46062281}" type="presParOf" srcId="{FC526A17-211F-4790-8A96-9A7CAF85ED3E}" destId="{1DA24D8F-EFC5-484E-93F8-940204A20AD9}" srcOrd="3" destOrd="0" presId="urn:microsoft.com/office/officeart/2005/8/layout/hProcess4"/>
    <dgm:cxn modelId="{A3857942-314B-41F4-BC19-18EBF3767DE4}" type="presParOf" srcId="{FC526A17-211F-4790-8A96-9A7CAF85ED3E}" destId="{D3A429A0-6AE5-40C5-AE38-1147254238A6}" srcOrd="4" destOrd="0" presId="urn:microsoft.com/office/officeart/2005/8/layout/hProcess4"/>
    <dgm:cxn modelId="{D5EDF03E-5267-4BC2-A845-3B80422E3783}" type="presParOf" srcId="{0CCDF60F-90B2-41E5-BE0B-934A9EC207DD}" destId="{7D9C428B-E2E2-48A6-AC23-D0E8D212072C}" srcOrd="3" destOrd="0" presId="urn:microsoft.com/office/officeart/2005/8/layout/hProcess4"/>
    <dgm:cxn modelId="{682B59AE-A2AA-4425-B55D-1966076C97BB}" type="presParOf" srcId="{0CCDF60F-90B2-41E5-BE0B-934A9EC207DD}" destId="{1BEE6647-BAA3-4925-BBB2-DB832F8BB59B}" srcOrd="4" destOrd="0" presId="urn:microsoft.com/office/officeart/2005/8/layout/hProcess4"/>
    <dgm:cxn modelId="{D386B6C7-7AB9-4200-8122-FC6C4EA74AD4}" type="presParOf" srcId="{1BEE6647-BAA3-4925-BBB2-DB832F8BB59B}" destId="{96F578F8-775E-4DFF-93F9-1B2E7A0D5612}" srcOrd="0" destOrd="0" presId="urn:microsoft.com/office/officeart/2005/8/layout/hProcess4"/>
    <dgm:cxn modelId="{8699139C-E005-4B2F-B8F9-20D6F1C71BFD}" type="presParOf" srcId="{1BEE6647-BAA3-4925-BBB2-DB832F8BB59B}" destId="{FA4051B0-3D3C-4744-A3B7-0CAF71E117BB}" srcOrd="1" destOrd="0" presId="urn:microsoft.com/office/officeart/2005/8/layout/hProcess4"/>
    <dgm:cxn modelId="{BD628352-68E3-4F49-94D4-DC6A837AC8D5}" type="presParOf" srcId="{1BEE6647-BAA3-4925-BBB2-DB832F8BB59B}" destId="{378592BA-582C-42CE-8C6D-E88B218AF629}" srcOrd="2" destOrd="0" presId="urn:microsoft.com/office/officeart/2005/8/layout/hProcess4"/>
    <dgm:cxn modelId="{05CF8626-FA97-4D5B-926B-668A07CE54D1}" type="presParOf" srcId="{1BEE6647-BAA3-4925-BBB2-DB832F8BB59B}" destId="{853FE954-6DBF-485E-B7D5-FA08AC6D127F}" srcOrd="3" destOrd="0" presId="urn:microsoft.com/office/officeart/2005/8/layout/hProcess4"/>
    <dgm:cxn modelId="{A00CEDD3-87A5-435F-85C8-72EB74E2A008}" type="presParOf" srcId="{1BEE6647-BAA3-4925-BBB2-DB832F8BB59B}" destId="{E5E790BA-E935-4A35-A197-C7EAFB0F46E6}" srcOrd="4" destOrd="0" presId="urn:microsoft.com/office/officeart/2005/8/layout/hProcess4"/>
  </dgm:cxnLst>
  <dgm:bg/>
  <dgm:whole/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D802AAD9-617C-4974-9709-E2CB0F010DA0}" type="doc">
      <dgm:prSet loTypeId="urn:microsoft.com/office/officeart/2005/8/layout/gear1" loCatId="process" qsTypeId="urn:microsoft.com/office/officeart/2005/8/quickstyle/simple1" qsCatId="simple" csTypeId="urn:microsoft.com/office/officeart/2005/8/colors/colorful1" csCatId="colorful" phldr="1"/>
      <dgm:spPr/>
    </dgm:pt>
    <dgm:pt modelId="{FCE436B5-FCB1-4B43-AC76-4C9BB64A4934}">
      <dgm:prSet phldrT="[Κείμενο]"/>
      <dgm:spPr/>
      <dgm:t>
        <a:bodyPr/>
        <a:lstStyle/>
        <a:p>
          <a:r>
            <a:rPr lang="el-GR" dirty="0" smtClean="0"/>
            <a:t>Αντιμετώπιση Ανεργίας</a:t>
          </a:r>
          <a:endParaRPr lang="el-GR" dirty="0"/>
        </a:p>
      </dgm:t>
    </dgm:pt>
    <dgm:pt modelId="{1641D03C-3D1D-4262-9B6F-449861269C4A}" type="parTrans" cxnId="{C800073C-0480-4D73-B11D-443A8968F5A8}">
      <dgm:prSet/>
      <dgm:spPr/>
      <dgm:t>
        <a:bodyPr/>
        <a:lstStyle/>
        <a:p>
          <a:endParaRPr lang="el-GR"/>
        </a:p>
      </dgm:t>
    </dgm:pt>
    <dgm:pt modelId="{51FB466A-7391-49FF-8FB3-2A951BE0CEA6}" type="sibTrans" cxnId="{C800073C-0480-4D73-B11D-443A8968F5A8}">
      <dgm:prSet/>
      <dgm:spPr/>
      <dgm:t>
        <a:bodyPr/>
        <a:lstStyle/>
        <a:p>
          <a:endParaRPr lang="el-GR"/>
        </a:p>
      </dgm:t>
    </dgm:pt>
    <dgm:pt modelId="{38ED3C9C-B3BA-47DF-ABC5-798BECB9EF88}">
      <dgm:prSet phldrT="[Κείμενο]"/>
      <dgm:spPr/>
      <dgm:t>
        <a:bodyPr/>
        <a:lstStyle/>
        <a:p>
          <a:r>
            <a:rPr lang="el-GR" dirty="0" smtClean="0"/>
            <a:t>Απόκτηση πρόσθετων προσόντων</a:t>
          </a:r>
          <a:endParaRPr lang="el-GR" dirty="0"/>
        </a:p>
      </dgm:t>
    </dgm:pt>
    <dgm:pt modelId="{E63A2570-83A9-4F82-8CDF-0D61DAF6C0BA}" type="parTrans" cxnId="{5A5F03FE-E238-444D-9891-2B3762659964}">
      <dgm:prSet/>
      <dgm:spPr/>
      <dgm:t>
        <a:bodyPr/>
        <a:lstStyle/>
        <a:p>
          <a:endParaRPr lang="el-GR"/>
        </a:p>
      </dgm:t>
    </dgm:pt>
    <dgm:pt modelId="{446FB43E-CF7D-496E-AB8A-D4B2F63C0327}" type="sibTrans" cxnId="{5A5F03FE-E238-444D-9891-2B3762659964}">
      <dgm:prSet/>
      <dgm:spPr/>
      <dgm:t>
        <a:bodyPr/>
        <a:lstStyle/>
        <a:p>
          <a:endParaRPr lang="el-GR"/>
        </a:p>
      </dgm:t>
    </dgm:pt>
    <dgm:pt modelId="{A5444B2F-A428-4C50-98A8-A58009338F45}">
      <dgm:prSet phldrT="[Κείμενο]"/>
      <dgm:spPr/>
      <dgm:t>
        <a:bodyPr/>
        <a:lstStyle/>
        <a:p>
          <a:r>
            <a:rPr lang="el-GR" dirty="0" smtClean="0"/>
            <a:t>Απόκτηση πρόσθετων δεξιοτήτων</a:t>
          </a:r>
          <a:endParaRPr lang="el-GR" dirty="0"/>
        </a:p>
      </dgm:t>
    </dgm:pt>
    <dgm:pt modelId="{FE270ED0-866B-4810-A1A0-99FF0C7E70DC}" type="parTrans" cxnId="{EE7E918B-2C36-49B8-9523-3868D4F1B900}">
      <dgm:prSet/>
      <dgm:spPr/>
      <dgm:t>
        <a:bodyPr/>
        <a:lstStyle/>
        <a:p>
          <a:endParaRPr lang="el-GR"/>
        </a:p>
      </dgm:t>
    </dgm:pt>
    <dgm:pt modelId="{8889B11C-5C8E-4A73-BAD0-C69CBA922D80}" type="sibTrans" cxnId="{EE7E918B-2C36-49B8-9523-3868D4F1B900}">
      <dgm:prSet/>
      <dgm:spPr/>
      <dgm:t>
        <a:bodyPr/>
        <a:lstStyle/>
        <a:p>
          <a:endParaRPr lang="el-GR"/>
        </a:p>
      </dgm:t>
    </dgm:pt>
    <dgm:pt modelId="{6EB9337A-EE3C-4D5A-94A5-2AB021ECE40E}" type="pres">
      <dgm:prSet presAssocID="{D802AAD9-617C-4974-9709-E2CB0F010DA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BFD2ED8-2BB2-49A4-8638-ACF7183965E8}" type="pres">
      <dgm:prSet presAssocID="{FCE436B5-FCB1-4B43-AC76-4C9BB64A493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A6707FD-23B4-4627-8DAC-EB3C168837F2}" type="pres">
      <dgm:prSet presAssocID="{FCE436B5-FCB1-4B43-AC76-4C9BB64A4934}" presName="gear1srcNode" presStyleLbl="node1" presStyleIdx="0" presStyleCnt="3"/>
      <dgm:spPr/>
      <dgm:t>
        <a:bodyPr/>
        <a:lstStyle/>
        <a:p>
          <a:endParaRPr lang="el-GR"/>
        </a:p>
      </dgm:t>
    </dgm:pt>
    <dgm:pt modelId="{031C61ED-3AA3-4D4D-985D-E97DB6BA8900}" type="pres">
      <dgm:prSet presAssocID="{FCE436B5-FCB1-4B43-AC76-4C9BB64A4934}" presName="gear1dstNode" presStyleLbl="node1" presStyleIdx="0" presStyleCnt="3"/>
      <dgm:spPr/>
      <dgm:t>
        <a:bodyPr/>
        <a:lstStyle/>
        <a:p>
          <a:endParaRPr lang="el-GR"/>
        </a:p>
      </dgm:t>
    </dgm:pt>
    <dgm:pt modelId="{333B7CB8-33E5-4600-947F-5F87DC63846D}" type="pres">
      <dgm:prSet presAssocID="{38ED3C9C-B3BA-47DF-ABC5-798BECB9EF88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B153C8A-F097-4C8D-B754-C257E0AB1D7D}" type="pres">
      <dgm:prSet presAssocID="{38ED3C9C-B3BA-47DF-ABC5-798BECB9EF88}" presName="gear2srcNode" presStyleLbl="node1" presStyleIdx="1" presStyleCnt="3"/>
      <dgm:spPr/>
      <dgm:t>
        <a:bodyPr/>
        <a:lstStyle/>
        <a:p>
          <a:endParaRPr lang="el-GR"/>
        </a:p>
      </dgm:t>
    </dgm:pt>
    <dgm:pt modelId="{03D9373E-54B8-47E7-BABA-75A247D69BC2}" type="pres">
      <dgm:prSet presAssocID="{38ED3C9C-B3BA-47DF-ABC5-798BECB9EF88}" presName="gear2dstNode" presStyleLbl="node1" presStyleIdx="1" presStyleCnt="3"/>
      <dgm:spPr/>
      <dgm:t>
        <a:bodyPr/>
        <a:lstStyle/>
        <a:p>
          <a:endParaRPr lang="el-GR"/>
        </a:p>
      </dgm:t>
    </dgm:pt>
    <dgm:pt modelId="{9D4D0D78-FF48-4CAE-BC7B-4F3708B2984C}" type="pres">
      <dgm:prSet presAssocID="{A5444B2F-A428-4C50-98A8-A58009338F45}" presName="gear3" presStyleLbl="node1" presStyleIdx="2" presStyleCnt="3"/>
      <dgm:spPr/>
      <dgm:t>
        <a:bodyPr/>
        <a:lstStyle/>
        <a:p>
          <a:endParaRPr lang="el-GR"/>
        </a:p>
      </dgm:t>
    </dgm:pt>
    <dgm:pt modelId="{AB88E1A5-FF12-47E3-B89A-746A7E5535AF}" type="pres">
      <dgm:prSet presAssocID="{A5444B2F-A428-4C50-98A8-A58009338F4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5F717E2-4C45-4DD7-9446-A031A5BA742F}" type="pres">
      <dgm:prSet presAssocID="{A5444B2F-A428-4C50-98A8-A58009338F45}" presName="gear3srcNode" presStyleLbl="node1" presStyleIdx="2" presStyleCnt="3"/>
      <dgm:spPr/>
      <dgm:t>
        <a:bodyPr/>
        <a:lstStyle/>
        <a:p>
          <a:endParaRPr lang="el-GR"/>
        </a:p>
      </dgm:t>
    </dgm:pt>
    <dgm:pt modelId="{9C799BDD-6E25-421F-BE72-4DC01221C9B2}" type="pres">
      <dgm:prSet presAssocID="{A5444B2F-A428-4C50-98A8-A58009338F45}" presName="gear3dstNode" presStyleLbl="node1" presStyleIdx="2" presStyleCnt="3"/>
      <dgm:spPr/>
      <dgm:t>
        <a:bodyPr/>
        <a:lstStyle/>
        <a:p>
          <a:endParaRPr lang="el-GR"/>
        </a:p>
      </dgm:t>
    </dgm:pt>
    <dgm:pt modelId="{BC77EF55-3AF4-43A6-B5B0-8C8A6ED4409C}" type="pres">
      <dgm:prSet presAssocID="{51FB466A-7391-49FF-8FB3-2A951BE0CEA6}" presName="connector1" presStyleLbl="sibTrans2D1" presStyleIdx="0" presStyleCnt="3"/>
      <dgm:spPr/>
      <dgm:t>
        <a:bodyPr/>
        <a:lstStyle/>
        <a:p>
          <a:endParaRPr lang="el-GR"/>
        </a:p>
      </dgm:t>
    </dgm:pt>
    <dgm:pt modelId="{CD9D7BEC-46C9-4D8E-8518-F37E1F30B419}" type="pres">
      <dgm:prSet presAssocID="{446FB43E-CF7D-496E-AB8A-D4B2F63C0327}" presName="connector2" presStyleLbl="sibTrans2D1" presStyleIdx="1" presStyleCnt="3"/>
      <dgm:spPr/>
      <dgm:t>
        <a:bodyPr/>
        <a:lstStyle/>
        <a:p>
          <a:endParaRPr lang="el-GR"/>
        </a:p>
      </dgm:t>
    </dgm:pt>
    <dgm:pt modelId="{A2FDA052-C6D7-451A-B032-58B3AA42AFFC}" type="pres">
      <dgm:prSet presAssocID="{8889B11C-5C8E-4A73-BAD0-C69CBA922D80}" presName="connector3" presStyleLbl="sibTrans2D1" presStyleIdx="2" presStyleCnt="3"/>
      <dgm:spPr/>
      <dgm:t>
        <a:bodyPr/>
        <a:lstStyle/>
        <a:p>
          <a:endParaRPr lang="el-GR"/>
        </a:p>
      </dgm:t>
    </dgm:pt>
  </dgm:ptLst>
  <dgm:cxnLst>
    <dgm:cxn modelId="{117E97B3-B9CD-41DF-9797-2E299CF66E34}" type="presOf" srcId="{FCE436B5-FCB1-4B43-AC76-4C9BB64A4934}" destId="{3BFD2ED8-2BB2-49A4-8638-ACF7183965E8}" srcOrd="0" destOrd="0" presId="urn:microsoft.com/office/officeart/2005/8/layout/gear1"/>
    <dgm:cxn modelId="{C800073C-0480-4D73-B11D-443A8968F5A8}" srcId="{D802AAD9-617C-4974-9709-E2CB0F010DA0}" destId="{FCE436B5-FCB1-4B43-AC76-4C9BB64A4934}" srcOrd="0" destOrd="0" parTransId="{1641D03C-3D1D-4262-9B6F-449861269C4A}" sibTransId="{51FB466A-7391-49FF-8FB3-2A951BE0CEA6}"/>
    <dgm:cxn modelId="{28A08833-12F3-4AE0-9BD9-79655B942893}" type="presOf" srcId="{A5444B2F-A428-4C50-98A8-A58009338F45}" destId="{F5F717E2-4C45-4DD7-9446-A031A5BA742F}" srcOrd="2" destOrd="0" presId="urn:microsoft.com/office/officeart/2005/8/layout/gear1"/>
    <dgm:cxn modelId="{40E75B9F-1B63-468C-ADF8-49A8B084B525}" type="presOf" srcId="{38ED3C9C-B3BA-47DF-ABC5-798BECB9EF88}" destId="{03D9373E-54B8-47E7-BABA-75A247D69BC2}" srcOrd="2" destOrd="0" presId="urn:microsoft.com/office/officeart/2005/8/layout/gear1"/>
    <dgm:cxn modelId="{858E5E0D-1CAA-47D9-B522-546325AF7890}" type="presOf" srcId="{D802AAD9-617C-4974-9709-E2CB0F010DA0}" destId="{6EB9337A-EE3C-4D5A-94A5-2AB021ECE40E}" srcOrd="0" destOrd="0" presId="urn:microsoft.com/office/officeart/2005/8/layout/gear1"/>
    <dgm:cxn modelId="{66F00B95-EE46-4CA0-BE39-BD114C45AAB3}" type="presOf" srcId="{51FB466A-7391-49FF-8FB3-2A951BE0CEA6}" destId="{BC77EF55-3AF4-43A6-B5B0-8C8A6ED4409C}" srcOrd="0" destOrd="0" presId="urn:microsoft.com/office/officeart/2005/8/layout/gear1"/>
    <dgm:cxn modelId="{20D479DF-31F7-463A-B049-092F32B62C4A}" type="presOf" srcId="{FCE436B5-FCB1-4B43-AC76-4C9BB64A4934}" destId="{DA6707FD-23B4-4627-8DAC-EB3C168837F2}" srcOrd="1" destOrd="0" presId="urn:microsoft.com/office/officeart/2005/8/layout/gear1"/>
    <dgm:cxn modelId="{7ABDA8A5-9828-45F7-92E1-8B4499B5636B}" type="presOf" srcId="{446FB43E-CF7D-496E-AB8A-D4B2F63C0327}" destId="{CD9D7BEC-46C9-4D8E-8518-F37E1F30B419}" srcOrd="0" destOrd="0" presId="urn:microsoft.com/office/officeart/2005/8/layout/gear1"/>
    <dgm:cxn modelId="{9B7F9790-DB4F-46C1-A40B-5ABD3EBE2507}" type="presOf" srcId="{38ED3C9C-B3BA-47DF-ABC5-798BECB9EF88}" destId="{6B153C8A-F097-4C8D-B754-C257E0AB1D7D}" srcOrd="1" destOrd="0" presId="urn:microsoft.com/office/officeart/2005/8/layout/gear1"/>
    <dgm:cxn modelId="{E1322AE8-DC8F-4DF9-AB14-5CFC6E6D1AF7}" type="presOf" srcId="{8889B11C-5C8E-4A73-BAD0-C69CBA922D80}" destId="{A2FDA052-C6D7-451A-B032-58B3AA42AFFC}" srcOrd="0" destOrd="0" presId="urn:microsoft.com/office/officeart/2005/8/layout/gear1"/>
    <dgm:cxn modelId="{5A5F03FE-E238-444D-9891-2B3762659964}" srcId="{D802AAD9-617C-4974-9709-E2CB0F010DA0}" destId="{38ED3C9C-B3BA-47DF-ABC5-798BECB9EF88}" srcOrd="1" destOrd="0" parTransId="{E63A2570-83A9-4F82-8CDF-0D61DAF6C0BA}" sibTransId="{446FB43E-CF7D-496E-AB8A-D4B2F63C0327}"/>
    <dgm:cxn modelId="{ECD31C85-2702-4B94-A43B-7E832E3BFA57}" type="presOf" srcId="{A5444B2F-A428-4C50-98A8-A58009338F45}" destId="{9D4D0D78-FF48-4CAE-BC7B-4F3708B2984C}" srcOrd="0" destOrd="0" presId="urn:microsoft.com/office/officeart/2005/8/layout/gear1"/>
    <dgm:cxn modelId="{0A09765A-8A9A-4508-889A-94A9E1A039EB}" type="presOf" srcId="{A5444B2F-A428-4C50-98A8-A58009338F45}" destId="{9C799BDD-6E25-421F-BE72-4DC01221C9B2}" srcOrd="3" destOrd="0" presId="urn:microsoft.com/office/officeart/2005/8/layout/gear1"/>
    <dgm:cxn modelId="{6506020D-3EBC-46B2-B4B3-2F7B0153C949}" type="presOf" srcId="{38ED3C9C-B3BA-47DF-ABC5-798BECB9EF88}" destId="{333B7CB8-33E5-4600-947F-5F87DC63846D}" srcOrd="0" destOrd="0" presId="urn:microsoft.com/office/officeart/2005/8/layout/gear1"/>
    <dgm:cxn modelId="{73697843-EF38-4F03-A435-F5E79F4F3873}" type="presOf" srcId="{FCE436B5-FCB1-4B43-AC76-4C9BB64A4934}" destId="{031C61ED-3AA3-4D4D-985D-E97DB6BA8900}" srcOrd="2" destOrd="0" presId="urn:microsoft.com/office/officeart/2005/8/layout/gear1"/>
    <dgm:cxn modelId="{B0677B52-9621-4E58-8861-E9169C6FE40C}" type="presOf" srcId="{A5444B2F-A428-4C50-98A8-A58009338F45}" destId="{AB88E1A5-FF12-47E3-B89A-746A7E5535AF}" srcOrd="1" destOrd="0" presId="urn:microsoft.com/office/officeart/2005/8/layout/gear1"/>
    <dgm:cxn modelId="{EE7E918B-2C36-49B8-9523-3868D4F1B900}" srcId="{D802AAD9-617C-4974-9709-E2CB0F010DA0}" destId="{A5444B2F-A428-4C50-98A8-A58009338F45}" srcOrd="2" destOrd="0" parTransId="{FE270ED0-866B-4810-A1A0-99FF0C7E70DC}" sibTransId="{8889B11C-5C8E-4A73-BAD0-C69CBA922D80}"/>
    <dgm:cxn modelId="{4ED61DD8-08D8-4898-8D15-8959BD8B91A4}" type="presParOf" srcId="{6EB9337A-EE3C-4D5A-94A5-2AB021ECE40E}" destId="{3BFD2ED8-2BB2-49A4-8638-ACF7183965E8}" srcOrd="0" destOrd="0" presId="urn:microsoft.com/office/officeart/2005/8/layout/gear1"/>
    <dgm:cxn modelId="{1DA37DF2-8BC4-4259-A010-7A615C190DA7}" type="presParOf" srcId="{6EB9337A-EE3C-4D5A-94A5-2AB021ECE40E}" destId="{DA6707FD-23B4-4627-8DAC-EB3C168837F2}" srcOrd="1" destOrd="0" presId="urn:microsoft.com/office/officeart/2005/8/layout/gear1"/>
    <dgm:cxn modelId="{931B0673-76C7-4AEF-AF57-F57CB02CF4F9}" type="presParOf" srcId="{6EB9337A-EE3C-4D5A-94A5-2AB021ECE40E}" destId="{031C61ED-3AA3-4D4D-985D-E97DB6BA8900}" srcOrd="2" destOrd="0" presId="urn:microsoft.com/office/officeart/2005/8/layout/gear1"/>
    <dgm:cxn modelId="{5893E209-2CD6-4451-8D81-27A3785B6BC2}" type="presParOf" srcId="{6EB9337A-EE3C-4D5A-94A5-2AB021ECE40E}" destId="{333B7CB8-33E5-4600-947F-5F87DC63846D}" srcOrd="3" destOrd="0" presId="urn:microsoft.com/office/officeart/2005/8/layout/gear1"/>
    <dgm:cxn modelId="{7718AD4B-CE99-4E2D-9975-F77CB22B5B53}" type="presParOf" srcId="{6EB9337A-EE3C-4D5A-94A5-2AB021ECE40E}" destId="{6B153C8A-F097-4C8D-B754-C257E0AB1D7D}" srcOrd="4" destOrd="0" presId="urn:microsoft.com/office/officeart/2005/8/layout/gear1"/>
    <dgm:cxn modelId="{A8EE84EB-CAD0-4831-A5B1-7A3D75E9DC59}" type="presParOf" srcId="{6EB9337A-EE3C-4D5A-94A5-2AB021ECE40E}" destId="{03D9373E-54B8-47E7-BABA-75A247D69BC2}" srcOrd="5" destOrd="0" presId="urn:microsoft.com/office/officeart/2005/8/layout/gear1"/>
    <dgm:cxn modelId="{13FEBFE1-BEB3-4DA1-B106-BAE8FBC2F014}" type="presParOf" srcId="{6EB9337A-EE3C-4D5A-94A5-2AB021ECE40E}" destId="{9D4D0D78-FF48-4CAE-BC7B-4F3708B2984C}" srcOrd="6" destOrd="0" presId="urn:microsoft.com/office/officeart/2005/8/layout/gear1"/>
    <dgm:cxn modelId="{33CA640B-0407-4C3E-9592-F08B51977659}" type="presParOf" srcId="{6EB9337A-EE3C-4D5A-94A5-2AB021ECE40E}" destId="{AB88E1A5-FF12-47E3-B89A-746A7E5535AF}" srcOrd="7" destOrd="0" presId="urn:microsoft.com/office/officeart/2005/8/layout/gear1"/>
    <dgm:cxn modelId="{A94C640F-74E0-4F43-9832-3B7C64BA88C9}" type="presParOf" srcId="{6EB9337A-EE3C-4D5A-94A5-2AB021ECE40E}" destId="{F5F717E2-4C45-4DD7-9446-A031A5BA742F}" srcOrd="8" destOrd="0" presId="urn:microsoft.com/office/officeart/2005/8/layout/gear1"/>
    <dgm:cxn modelId="{A9ACE8CD-DAF5-49A1-B48D-C97C437B118D}" type="presParOf" srcId="{6EB9337A-EE3C-4D5A-94A5-2AB021ECE40E}" destId="{9C799BDD-6E25-421F-BE72-4DC01221C9B2}" srcOrd="9" destOrd="0" presId="urn:microsoft.com/office/officeart/2005/8/layout/gear1"/>
    <dgm:cxn modelId="{B02441A3-4FDB-4ED3-9C1C-35EB2672BAC9}" type="presParOf" srcId="{6EB9337A-EE3C-4D5A-94A5-2AB021ECE40E}" destId="{BC77EF55-3AF4-43A6-B5B0-8C8A6ED4409C}" srcOrd="10" destOrd="0" presId="urn:microsoft.com/office/officeart/2005/8/layout/gear1"/>
    <dgm:cxn modelId="{AAE2EEE0-876D-420B-B08D-0E3580C5B18E}" type="presParOf" srcId="{6EB9337A-EE3C-4D5A-94A5-2AB021ECE40E}" destId="{CD9D7BEC-46C9-4D8E-8518-F37E1F30B419}" srcOrd="11" destOrd="0" presId="urn:microsoft.com/office/officeart/2005/8/layout/gear1"/>
    <dgm:cxn modelId="{E6D53A7B-C7D7-4072-BE0F-E7E3DD502D64}" type="presParOf" srcId="{6EB9337A-EE3C-4D5A-94A5-2AB021ECE40E}" destId="{A2FDA052-C6D7-451A-B032-58B3AA42AFFC}" srcOrd="12" destOrd="0" presId="urn:microsoft.com/office/officeart/2005/8/layout/gear1"/>
  </dgm:cxnLst>
  <dgm:bg/>
  <dgm:whole/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C638C1BA-E23C-44DD-B0CC-3384F0A4D6F6}" type="doc">
      <dgm:prSet loTypeId="urn:microsoft.com/office/officeart/2005/8/layout/arrow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16AE4208-F7D3-48C8-9A48-4366AFD2A2D1}">
      <dgm:prSet phldrT="[Κείμενο]"/>
      <dgm:spPr/>
      <dgm:t>
        <a:bodyPr/>
        <a:lstStyle/>
        <a:p>
          <a:r>
            <a:rPr lang="el-GR" dirty="0" smtClean="0"/>
            <a:t>Νέες γνώσεις </a:t>
          </a:r>
        </a:p>
        <a:p>
          <a:r>
            <a:rPr lang="el-GR" dirty="0" smtClean="0"/>
            <a:t>Δεξιότητες</a:t>
          </a:r>
        </a:p>
        <a:p>
          <a:r>
            <a:rPr lang="el-GR" dirty="0" smtClean="0"/>
            <a:t>Κατάρτιση</a:t>
          </a:r>
        </a:p>
        <a:p>
          <a:r>
            <a:rPr lang="el-GR" dirty="0" smtClean="0"/>
            <a:t>Επιμόρφωση</a:t>
          </a:r>
        </a:p>
        <a:p>
          <a:r>
            <a:rPr lang="el-GR" dirty="0" smtClean="0"/>
            <a:t>Προσόντα</a:t>
          </a:r>
        </a:p>
        <a:p>
          <a:r>
            <a:rPr lang="el-GR" dirty="0" smtClean="0"/>
            <a:t>Εύρεση και διατήρηση θέσης εργασίας</a:t>
          </a:r>
          <a:endParaRPr lang="el-GR" dirty="0"/>
        </a:p>
      </dgm:t>
    </dgm:pt>
    <dgm:pt modelId="{5F9465B0-E1CF-479E-9804-8B4FBAC40D42}" type="parTrans" cxnId="{9F459F00-296D-4719-860E-8BA1A68B0E26}">
      <dgm:prSet/>
      <dgm:spPr/>
      <dgm:t>
        <a:bodyPr/>
        <a:lstStyle/>
        <a:p>
          <a:endParaRPr lang="el-GR"/>
        </a:p>
      </dgm:t>
    </dgm:pt>
    <dgm:pt modelId="{421548F3-A625-424B-9D6B-B860A603F483}" type="sibTrans" cxnId="{9F459F00-296D-4719-860E-8BA1A68B0E26}">
      <dgm:prSet/>
      <dgm:spPr/>
      <dgm:t>
        <a:bodyPr/>
        <a:lstStyle/>
        <a:p>
          <a:endParaRPr lang="el-GR"/>
        </a:p>
      </dgm:t>
    </dgm:pt>
    <dgm:pt modelId="{FA58F5B5-A3C8-492F-9DF9-B48476E984B4}">
      <dgm:prSet phldrT="[Κείμενο]"/>
      <dgm:spPr/>
      <dgm:t>
        <a:bodyPr/>
        <a:lstStyle/>
        <a:p>
          <a:r>
            <a:rPr lang="el-GR" dirty="0" smtClean="0"/>
            <a:t>Ανεργία</a:t>
          </a:r>
          <a:endParaRPr lang="el-GR" dirty="0"/>
        </a:p>
      </dgm:t>
    </dgm:pt>
    <dgm:pt modelId="{C84862A7-9B01-40C5-B53F-059CCEC2B7F6}" type="parTrans" cxnId="{BDA431DC-E818-42FD-9845-E537DAC76DA3}">
      <dgm:prSet/>
      <dgm:spPr/>
      <dgm:t>
        <a:bodyPr/>
        <a:lstStyle/>
        <a:p>
          <a:endParaRPr lang="el-GR"/>
        </a:p>
      </dgm:t>
    </dgm:pt>
    <dgm:pt modelId="{D3BAB656-AD29-456C-BF9F-BE4DAFD54E10}" type="sibTrans" cxnId="{BDA431DC-E818-42FD-9845-E537DAC76DA3}">
      <dgm:prSet/>
      <dgm:spPr/>
      <dgm:t>
        <a:bodyPr/>
        <a:lstStyle/>
        <a:p>
          <a:endParaRPr lang="el-GR"/>
        </a:p>
      </dgm:t>
    </dgm:pt>
    <dgm:pt modelId="{6ACF8317-502F-4838-B7A8-AE30B212A6C7}" type="pres">
      <dgm:prSet presAssocID="{C638C1BA-E23C-44DD-B0CC-3384F0A4D6F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986286D-8040-4F48-A479-DA93CAF2AB98}" type="pres">
      <dgm:prSet presAssocID="{16AE4208-F7D3-48C8-9A48-4366AFD2A2D1}" presName="upArrow" presStyleLbl="node1" presStyleIdx="0" presStyleCnt="2"/>
      <dgm:spPr/>
    </dgm:pt>
    <dgm:pt modelId="{F3BF4143-7437-49BF-9A94-1215ABCD7362}" type="pres">
      <dgm:prSet presAssocID="{16AE4208-F7D3-48C8-9A48-4366AFD2A2D1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4C44BD4-587E-4E21-BC86-29ED6634E654}" type="pres">
      <dgm:prSet presAssocID="{FA58F5B5-A3C8-492F-9DF9-B48476E984B4}" presName="downArrow" presStyleLbl="node1" presStyleIdx="1" presStyleCnt="2"/>
      <dgm:spPr/>
    </dgm:pt>
    <dgm:pt modelId="{C3951036-A343-4B70-8FE6-06ABAFB7CEFF}" type="pres">
      <dgm:prSet presAssocID="{FA58F5B5-A3C8-492F-9DF9-B48476E984B4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DA431DC-E818-42FD-9845-E537DAC76DA3}" srcId="{C638C1BA-E23C-44DD-B0CC-3384F0A4D6F6}" destId="{FA58F5B5-A3C8-492F-9DF9-B48476E984B4}" srcOrd="1" destOrd="0" parTransId="{C84862A7-9B01-40C5-B53F-059CCEC2B7F6}" sibTransId="{D3BAB656-AD29-456C-BF9F-BE4DAFD54E10}"/>
    <dgm:cxn modelId="{68E4961F-BF4E-48A0-A0E4-9781A5F73A67}" type="presOf" srcId="{C638C1BA-E23C-44DD-B0CC-3384F0A4D6F6}" destId="{6ACF8317-502F-4838-B7A8-AE30B212A6C7}" srcOrd="0" destOrd="0" presId="urn:microsoft.com/office/officeart/2005/8/layout/arrow4"/>
    <dgm:cxn modelId="{9F459F00-296D-4719-860E-8BA1A68B0E26}" srcId="{C638C1BA-E23C-44DD-B0CC-3384F0A4D6F6}" destId="{16AE4208-F7D3-48C8-9A48-4366AFD2A2D1}" srcOrd="0" destOrd="0" parTransId="{5F9465B0-E1CF-479E-9804-8B4FBAC40D42}" sibTransId="{421548F3-A625-424B-9D6B-B860A603F483}"/>
    <dgm:cxn modelId="{7B959286-B3BE-4A77-A2BD-6A11D41F89FB}" type="presOf" srcId="{16AE4208-F7D3-48C8-9A48-4366AFD2A2D1}" destId="{F3BF4143-7437-49BF-9A94-1215ABCD7362}" srcOrd="0" destOrd="0" presId="urn:microsoft.com/office/officeart/2005/8/layout/arrow4"/>
    <dgm:cxn modelId="{DDD202CF-5D81-4681-98C4-09C18D7518C3}" type="presOf" srcId="{FA58F5B5-A3C8-492F-9DF9-B48476E984B4}" destId="{C3951036-A343-4B70-8FE6-06ABAFB7CEFF}" srcOrd="0" destOrd="0" presId="urn:microsoft.com/office/officeart/2005/8/layout/arrow4"/>
    <dgm:cxn modelId="{E83250EB-E8D5-4098-B4CA-767C7B2E6F0E}" type="presParOf" srcId="{6ACF8317-502F-4838-B7A8-AE30B212A6C7}" destId="{0986286D-8040-4F48-A479-DA93CAF2AB98}" srcOrd="0" destOrd="0" presId="urn:microsoft.com/office/officeart/2005/8/layout/arrow4"/>
    <dgm:cxn modelId="{433446B3-2816-408B-A2B1-8C4B87416EC2}" type="presParOf" srcId="{6ACF8317-502F-4838-B7A8-AE30B212A6C7}" destId="{F3BF4143-7437-49BF-9A94-1215ABCD7362}" srcOrd="1" destOrd="0" presId="urn:microsoft.com/office/officeart/2005/8/layout/arrow4"/>
    <dgm:cxn modelId="{D579D8F2-B6F8-4496-B4DA-7EDAFD6AA2BB}" type="presParOf" srcId="{6ACF8317-502F-4838-B7A8-AE30B212A6C7}" destId="{44C44BD4-587E-4E21-BC86-29ED6634E654}" srcOrd="2" destOrd="0" presId="urn:microsoft.com/office/officeart/2005/8/layout/arrow4"/>
    <dgm:cxn modelId="{CBF11123-3278-468D-95EB-5F56CD85B2FD}" type="presParOf" srcId="{6ACF8317-502F-4838-B7A8-AE30B212A6C7}" destId="{C3951036-A343-4B70-8FE6-06ABAFB7CEFF}" srcOrd="3" destOrd="0" presId="urn:microsoft.com/office/officeart/2005/8/layout/arrow4"/>
  </dgm:cxnLst>
  <dgm:bg/>
  <dgm:whole/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3169B473-0D7B-4CC2-BD7B-AAC78ACE6A00}" type="doc">
      <dgm:prSet loTypeId="urn:microsoft.com/office/officeart/2005/8/layout/target1" loCatId="relationship" qsTypeId="urn:microsoft.com/office/officeart/2005/8/quickstyle/simple1" qsCatId="simple" csTypeId="urn:microsoft.com/office/officeart/2005/8/colors/colorful2" csCatId="colorful" phldr="1"/>
      <dgm:spPr/>
    </dgm:pt>
    <dgm:pt modelId="{79E57114-991C-4072-9D77-F85F1FBEA703}">
      <dgm:prSet phldrT="[Κείμενο]"/>
      <dgm:spPr/>
      <dgm:t>
        <a:bodyPr/>
        <a:lstStyle/>
        <a:p>
          <a:r>
            <a:rPr lang="el-GR" dirty="0" smtClean="0"/>
            <a:t>Δια βίου Εκπαίδευση,</a:t>
          </a:r>
        </a:p>
        <a:p>
          <a:r>
            <a:rPr lang="el-GR" dirty="0" smtClean="0"/>
            <a:t>Επιμόρφωση και Κατάρτιση</a:t>
          </a:r>
          <a:endParaRPr lang="el-GR" dirty="0"/>
        </a:p>
      </dgm:t>
    </dgm:pt>
    <dgm:pt modelId="{413045CC-56B0-42B4-A489-B72FDAD5E889}" type="parTrans" cxnId="{94188659-3E0D-4CF0-9BD2-200B4D8BB30A}">
      <dgm:prSet/>
      <dgm:spPr/>
      <dgm:t>
        <a:bodyPr/>
        <a:lstStyle/>
        <a:p>
          <a:endParaRPr lang="el-GR"/>
        </a:p>
      </dgm:t>
    </dgm:pt>
    <dgm:pt modelId="{764D5CB2-EEAD-4F87-AB85-D0BC1F58FD85}" type="sibTrans" cxnId="{94188659-3E0D-4CF0-9BD2-200B4D8BB30A}">
      <dgm:prSet/>
      <dgm:spPr/>
      <dgm:t>
        <a:bodyPr/>
        <a:lstStyle/>
        <a:p>
          <a:endParaRPr lang="el-GR"/>
        </a:p>
      </dgm:t>
    </dgm:pt>
    <dgm:pt modelId="{8955219D-02B8-46CB-843D-8E3D3FDAAF69}">
      <dgm:prSet phldrT="[Κείμενο]"/>
      <dgm:spPr/>
      <dgm:t>
        <a:bodyPr/>
        <a:lstStyle/>
        <a:p>
          <a:r>
            <a:rPr lang="el-GR" dirty="0" smtClean="0"/>
            <a:t>Υλοποιούνται μέσω Προγραμμάτων </a:t>
          </a:r>
          <a:endParaRPr lang="el-GR" dirty="0"/>
        </a:p>
      </dgm:t>
    </dgm:pt>
    <dgm:pt modelId="{A40EB7D3-F701-476E-892D-4A293E0C6ACD}" type="parTrans" cxnId="{07816FE3-FB6F-46B8-A49B-F098C194EDD2}">
      <dgm:prSet/>
      <dgm:spPr/>
      <dgm:t>
        <a:bodyPr/>
        <a:lstStyle/>
        <a:p>
          <a:endParaRPr lang="el-GR"/>
        </a:p>
      </dgm:t>
    </dgm:pt>
    <dgm:pt modelId="{E1617D7C-129D-483D-BED0-A28FD9245414}" type="sibTrans" cxnId="{07816FE3-FB6F-46B8-A49B-F098C194EDD2}">
      <dgm:prSet/>
      <dgm:spPr/>
      <dgm:t>
        <a:bodyPr/>
        <a:lstStyle/>
        <a:p>
          <a:endParaRPr lang="el-GR"/>
        </a:p>
      </dgm:t>
    </dgm:pt>
    <dgm:pt modelId="{F990D17A-7D67-46BC-844E-2583EDBB99A4}">
      <dgm:prSet phldrT="[Κείμενο]"/>
      <dgm:spPr/>
      <dgm:t>
        <a:bodyPr/>
        <a:lstStyle/>
        <a:p>
          <a:r>
            <a:rPr lang="el-GR" dirty="0" smtClean="0"/>
            <a:t>Εθνικές και Ευρωπαϊκές πολιτικές</a:t>
          </a:r>
          <a:endParaRPr lang="el-GR" dirty="0"/>
        </a:p>
      </dgm:t>
    </dgm:pt>
    <dgm:pt modelId="{A00FD4BE-45FE-4691-9737-2490999BDE1F}" type="parTrans" cxnId="{E134773A-FD8C-4D1E-8B50-BD903D76B418}">
      <dgm:prSet/>
      <dgm:spPr/>
      <dgm:t>
        <a:bodyPr/>
        <a:lstStyle/>
        <a:p>
          <a:endParaRPr lang="el-GR"/>
        </a:p>
      </dgm:t>
    </dgm:pt>
    <dgm:pt modelId="{18DFC0F3-7FCE-4A7A-8518-D9501A5FE6AC}" type="sibTrans" cxnId="{E134773A-FD8C-4D1E-8B50-BD903D76B418}">
      <dgm:prSet/>
      <dgm:spPr/>
      <dgm:t>
        <a:bodyPr/>
        <a:lstStyle/>
        <a:p>
          <a:endParaRPr lang="el-GR"/>
        </a:p>
      </dgm:t>
    </dgm:pt>
    <dgm:pt modelId="{64427553-21CF-449F-921C-62C7825DCCF4}" type="pres">
      <dgm:prSet presAssocID="{3169B473-0D7B-4CC2-BD7B-AAC78ACE6A00}" presName="composite" presStyleCnt="0">
        <dgm:presLayoutVars>
          <dgm:chMax val="5"/>
          <dgm:dir/>
          <dgm:resizeHandles val="exact"/>
        </dgm:presLayoutVars>
      </dgm:prSet>
      <dgm:spPr/>
    </dgm:pt>
    <dgm:pt modelId="{4FD9BFB2-5AF8-4473-AA4E-B69D9409FA76}" type="pres">
      <dgm:prSet presAssocID="{79E57114-991C-4072-9D77-F85F1FBEA703}" presName="circle1" presStyleLbl="lnNode1" presStyleIdx="0" presStyleCnt="3"/>
      <dgm:spPr/>
    </dgm:pt>
    <dgm:pt modelId="{6382DC90-5A17-4742-A08B-1C7E7AEED64C}" type="pres">
      <dgm:prSet presAssocID="{79E57114-991C-4072-9D77-F85F1FBEA703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3416861-2379-4EAD-ACDB-D125C283FE5B}" type="pres">
      <dgm:prSet presAssocID="{79E57114-991C-4072-9D77-F85F1FBEA703}" presName="line1" presStyleLbl="callout" presStyleIdx="0" presStyleCnt="6"/>
      <dgm:spPr/>
    </dgm:pt>
    <dgm:pt modelId="{DB4925A1-89B8-40A0-8A2C-85D539A2A423}" type="pres">
      <dgm:prSet presAssocID="{79E57114-991C-4072-9D77-F85F1FBEA703}" presName="d1" presStyleLbl="callout" presStyleIdx="1" presStyleCnt="6"/>
      <dgm:spPr/>
    </dgm:pt>
    <dgm:pt modelId="{3AF50BC3-D14A-4DB7-8CFC-DD0E3C807769}" type="pres">
      <dgm:prSet presAssocID="{8955219D-02B8-46CB-843D-8E3D3FDAAF69}" presName="circle2" presStyleLbl="lnNode1" presStyleIdx="1" presStyleCnt="3"/>
      <dgm:spPr/>
    </dgm:pt>
    <dgm:pt modelId="{88335328-C2D8-40B6-9BE3-640629296CBB}" type="pres">
      <dgm:prSet presAssocID="{8955219D-02B8-46CB-843D-8E3D3FDAAF69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B9207F2-543E-4DF0-9CEA-EA153455ADE6}" type="pres">
      <dgm:prSet presAssocID="{8955219D-02B8-46CB-843D-8E3D3FDAAF69}" presName="line2" presStyleLbl="callout" presStyleIdx="2" presStyleCnt="6"/>
      <dgm:spPr/>
    </dgm:pt>
    <dgm:pt modelId="{A666ACA1-0907-4966-9244-4DF735015858}" type="pres">
      <dgm:prSet presAssocID="{8955219D-02B8-46CB-843D-8E3D3FDAAF69}" presName="d2" presStyleLbl="callout" presStyleIdx="3" presStyleCnt="6"/>
      <dgm:spPr/>
    </dgm:pt>
    <dgm:pt modelId="{4C131F45-A71D-4EC6-86B4-EBA3A46E5A3E}" type="pres">
      <dgm:prSet presAssocID="{F990D17A-7D67-46BC-844E-2583EDBB99A4}" presName="circle3" presStyleLbl="lnNode1" presStyleIdx="2" presStyleCnt="3"/>
      <dgm:spPr/>
    </dgm:pt>
    <dgm:pt modelId="{C731A032-4AB1-4541-92E3-4F678BF38BB9}" type="pres">
      <dgm:prSet presAssocID="{F990D17A-7D67-46BC-844E-2583EDBB99A4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038F28D-5862-46EB-8C38-BEFDF4B9C8C6}" type="pres">
      <dgm:prSet presAssocID="{F990D17A-7D67-46BC-844E-2583EDBB99A4}" presName="line3" presStyleLbl="callout" presStyleIdx="4" presStyleCnt="6"/>
      <dgm:spPr/>
    </dgm:pt>
    <dgm:pt modelId="{1A819CF3-DD7B-4225-A719-82070570A7A4}" type="pres">
      <dgm:prSet presAssocID="{F990D17A-7D67-46BC-844E-2583EDBB99A4}" presName="d3" presStyleLbl="callout" presStyleIdx="5" presStyleCnt="6"/>
      <dgm:spPr/>
    </dgm:pt>
  </dgm:ptLst>
  <dgm:cxnLst>
    <dgm:cxn modelId="{8CDCD1BF-480A-4980-A935-2F7509BDB435}" type="presOf" srcId="{79E57114-991C-4072-9D77-F85F1FBEA703}" destId="{6382DC90-5A17-4742-A08B-1C7E7AEED64C}" srcOrd="0" destOrd="0" presId="urn:microsoft.com/office/officeart/2005/8/layout/target1"/>
    <dgm:cxn modelId="{07816FE3-FB6F-46B8-A49B-F098C194EDD2}" srcId="{3169B473-0D7B-4CC2-BD7B-AAC78ACE6A00}" destId="{8955219D-02B8-46CB-843D-8E3D3FDAAF69}" srcOrd="1" destOrd="0" parTransId="{A40EB7D3-F701-476E-892D-4A293E0C6ACD}" sibTransId="{E1617D7C-129D-483D-BED0-A28FD9245414}"/>
    <dgm:cxn modelId="{A29C8860-9DB0-4175-8238-8DF5635C38F5}" type="presOf" srcId="{3169B473-0D7B-4CC2-BD7B-AAC78ACE6A00}" destId="{64427553-21CF-449F-921C-62C7825DCCF4}" srcOrd="0" destOrd="0" presId="urn:microsoft.com/office/officeart/2005/8/layout/target1"/>
    <dgm:cxn modelId="{58928D93-05B3-48EE-8002-904EA8659C07}" type="presOf" srcId="{8955219D-02B8-46CB-843D-8E3D3FDAAF69}" destId="{88335328-C2D8-40B6-9BE3-640629296CBB}" srcOrd="0" destOrd="0" presId="urn:microsoft.com/office/officeart/2005/8/layout/target1"/>
    <dgm:cxn modelId="{94188659-3E0D-4CF0-9BD2-200B4D8BB30A}" srcId="{3169B473-0D7B-4CC2-BD7B-AAC78ACE6A00}" destId="{79E57114-991C-4072-9D77-F85F1FBEA703}" srcOrd="0" destOrd="0" parTransId="{413045CC-56B0-42B4-A489-B72FDAD5E889}" sibTransId="{764D5CB2-EEAD-4F87-AB85-D0BC1F58FD85}"/>
    <dgm:cxn modelId="{E134773A-FD8C-4D1E-8B50-BD903D76B418}" srcId="{3169B473-0D7B-4CC2-BD7B-AAC78ACE6A00}" destId="{F990D17A-7D67-46BC-844E-2583EDBB99A4}" srcOrd="2" destOrd="0" parTransId="{A00FD4BE-45FE-4691-9737-2490999BDE1F}" sibTransId="{18DFC0F3-7FCE-4A7A-8518-D9501A5FE6AC}"/>
    <dgm:cxn modelId="{E239697E-15A3-45A1-9E4F-5EF6519D0976}" type="presOf" srcId="{F990D17A-7D67-46BC-844E-2583EDBB99A4}" destId="{C731A032-4AB1-4541-92E3-4F678BF38BB9}" srcOrd="0" destOrd="0" presId="urn:microsoft.com/office/officeart/2005/8/layout/target1"/>
    <dgm:cxn modelId="{0EEA315F-D754-4D47-BC4F-2263F495B9B3}" type="presParOf" srcId="{64427553-21CF-449F-921C-62C7825DCCF4}" destId="{4FD9BFB2-5AF8-4473-AA4E-B69D9409FA76}" srcOrd="0" destOrd="0" presId="urn:microsoft.com/office/officeart/2005/8/layout/target1"/>
    <dgm:cxn modelId="{6DB63741-BC87-4DD9-8808-D939A2FF9A82}" type="presParOf" srcId="{64427553-21CF-449F-921C-62C7825DCCF4}" destId="{6382DC90-5A17-4742-A08B-1C7E7AEED64C}" srcOrd="1" destOrd="0" presId="urn:microsoft.com/office/officeart/2005/8/layout/target1"/>
    <dgm:cxn modelId="{3D4A2C97-EA97-4A85-9012-3C6CCECD5E0F}" type="presParOf" srcId="{64427553-21CF-449F-921C-62C7825DCCF4}" destId="{53416861-2379-4EAD-ACDB-D125C283FE5B}" srcOrd="2" destOrd="0" presId="urn:microsoft.com/office/officeart/2005/8/layout/target1"/>
    <dgm:cxn modelId="{1E357635-39D7-468F-A460-13793E8F46FB}" type="presParOf" srcId="{64427553-21CF-449F-921C-62C7825DCCF4}" destId="{DB4925A1-89B8-40A0-8A2C-85D539A2A423}" srcOrd="3" destOrd="0" presId="urn:microsoft.com/office/officeart/2005/8/layout/target1"/>
    <dgm:cxn modelId="{190316A4-6834-4F7C-9C81-0BEE5895D695}" type="presParOf" srcId="{64427553-21CF-449F-921C-62C7825DCCF4}" destId="{3AF50BC3-D14A-4DB7-8CFC-DD0E3C807769}" srcOrd="4" destOrd="0" presId="urn:microsoft.com/office/officeart/2005/8/layout/target1"/>
    <dgm:cxn modelId="{16B7DCE4-B6FF-458A-ACC4-8FA8EEBA2AFA}" type="presParOf" srcId="{64427553-21CF-449F-921C-62C7825DCCF4}" destId="{88335328-C2D8-40B6-9BE3-640629296CBB}" srcOrd="5" destOrd="0" presId="urn:microsoft.com/office/officeart/2005/8/layout/target1"/>
    <dgm:cxn modelId="{1EB1A0EE-085E-4739-A417-57502F0B61E8}" type="presParOf" srcId="{64427553-21CF-449F-921C-62C7825DCCF4}" destId="{9B9207F2-543E-4DF0-9CEA-EA153455ADE6}" srcOrd="6" destOrd="0" presId="urn:microsoft.com/office/officeart/2005/8/layout/target1"/>
    <dgm:cxn modelId="{E405B446-A141-4315-A958-5049B642CD08}" type="presParOf" srcId="{64427553-21CF-449F-921C-62C7825DCCF4}" destId="{A666ACA1-0907-4966-9244-4DF735015858}" srcOrd="7" destOrd="0" presId="urn:microsoft.com/office/officeart/2005/8/layout/target1"/>
    <dgm:cxn modelId="{AC433571-E174-4170-BD07-E540624C6ED8}" type="presParOf" srcId="{64427553-21CF-449F-921C-62C7825DCCF4}" destId="{4C131F45-A71D-4EC6-86B4-EBA3A46E5A3E}" srcOrd="8" destOrd="0" presId="urn:microsoft.com/office/officeart/2005/8/layout/target1"/>
    <dgm:cxn modelId="{F825F9AC-783C-4037-92D3-A804E6B00177}" type="presParOf" srcId="{64427553-21CF-449F-921C-62C7825DCCF4}" destId="{C731A032-4AB1-4541-92E3-4F678BF38BB9}" srcOrd="9" destOrd="0" presId="urn:microsoft.com/office/officeart/2005/8/layout/target1"/>
    <dgm:cxn modelId="{409EA285-5009-47AD-9124-987088EBDF04}" type="presParOf" srcId="{64427553-21CF-449F-921C-62C7825DCCF4}" destId="{3038F28D-5862-46EB-8C38-BEFDF4B9C8C6}" srcOrd="10" destOrd="0" presId="urn:microsoft.com/office/officeart/2005/8/layout/target1"/>
    <dgm:cxn modelId="{2A963159-6197-4DE2-B26C-51C02A0D859E}" type="presParOf" srcId="{64427553-21CF-449F-921C-62C7825DCCF4}" destId="{1A819CF3-DD7B-4225-A719-82070570A7A4}" srcOrd="11" destOrd="0" presId="urn:microsoft.com/office/officeart/2005/8/layout/target1"/>
  </dgm:cxnLst>
  <dgm:bg/>
  <dgm:whole/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DBDDF6B0-2FE2-4E98-8639-A4A3C6F7188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8FBD890D-FF39-42A6-ACEE-C832DDE2D680}">
      <dgm:prSet phldrT="[Κείμενο]"/>
      <dgm:spPr/>
      <dgm:t>
        <a:bodyPr/>
        <a:lstStyle/>
        <a:p>
          <a:r>
            <a:rPr lang="el-GR" dirty="0" smtClean="0"/>
            <a:t>Αποφεύγει τη στενή και παθητική πληροφόρηση.</a:t>
          </a:r>
        </a:p>
        <a:p>
          <a:r>
            <a:rPr lang="el-GR" dirty="0" smtClean="0"/>
            <a:t>Ενημερώνεται για τα κοινωνικά δρώμενα.</a:t>
          </a:r>
          <a:endParaRPr lang="el-GR" dirty="0"/>
        </a:p>
      </dgm:t>
    </dgm:pt>
    <dgm:pt modelId="{C0955E83-E603-4371-8938-6EC7C08EB698}" type="parTrans" cxnId="{C3A6BBCE-BBC5-4E87-ACD6-B93741B1DCA0}">
      <dgm:prSet/>
      <dgm:spPr/>
      <dgm:t>
        <a:bodyPr/>
        <a:lstStyle/>
        <a:p>
          <a:endParaRPr lang="el-GR"/>
        </a:p>
      </dgm:t>
    </dgm:pt>
    <dgm:pt modelId="{E9B47187-6A80-4114-AC16-42DC86865B79}" type="sibTrans" cxnId="{C3A6BBCE-BBC5-4E87-ACD6-B93741B1DCA0}">
      <dgm:prSet/>
      <dgm:spPr/>
      <dgm:t>
        <a:bodyPr/>
        <a:lstStyle/>
        <a:p>
          <a:endParaRPr lang="el-GR"/>
        </a:p>
      </dgm:t>
    </dgm:pt>
    <dgm:pt modelId="{96B02F82-6D48-431E-8E16-225AFF78436F}">
      <dgm:prSet phldrT="[Κείμενο]"/>
      <dgm:spPr/>
      <dgm:t>
        <a:bodyPr/>
        <a:lstStyle/>
        <a:p>
          <a:r>
            <a:rPr lang="el-GR" dirty="0" smtClean="0"/>
            <a:t>Οργανώνει τους στόχους του σε επίπεδο σπουδών.</a:t>
          </a:r>
          <a:endParaRPr lang="el-GR" dirty="0"/>
        </a:p>
      </dgm:t>
    </dgm:pt>
    <dgm:pt modelId="{BB7CCF98-BABC-4289-BBE1-ACF38DB45DEC}" type="parTrans" cxnId="{30E211AD-D451-4D19-8FDF-00E6C980C314}">
      <dgm:prSet/>
      <dgm:spPr/>
      <dgm:t>
        <a:bodyPr/>
        <a:lstStyle/>
        <a:p>
          <a:endParaRPr lang="el-GR"/>
        </a:p>
      </dgm:t>
    </dgm:pt>
    <dgm:pt modelId="{C938EB59-F8BA-491B-A693-08D929927F8C}" type="sibTrans" cxnId="{30E211AD-D451-4D19-8FDF-00E6C980C314}">
      <dgm:prSet/>
      <dgm:spPr/>
      <dgm:t>
        <a:bodyPr/>
        <a:lstStyle/>
        <a:p>
          <a:endParaRPr lang="el-GR"/>
        </a:p>
      </dgm:t>
    </dgm:pt>
    <dgm:pt modelId="{30A0DF60-B1A6-48E6-BC6B-95357C4CFE73}">
      <dgm:prSet/>
      <dgm:spPr/>
      <dgm:t>
        <a:bodyPr/>
        <a:lstStyle/>
        <a:p>
          <a:r>
            <a:rPr lang="el-GR" smtClean="0"/>
            <a:t>Τι μπορεί να κάνει το άτομο για να αντιμετωπίσει θετικότερα και δημιουργικότερα την περίοδο ανεργίας</a:t>
          </a:r>
          <a:endParaRPr lang="el-GR" dirty="0"/>
        </a:p>
      </dgm:t>
    </dgm:pt>
    <dgm:pt modelId="{ADD3B46D-FF82-4D25-9560-E03B179F1A49}" type="parTrans" cxnId="{1FB108D8-376C-4EF8-B8DB-80956B47DAC7}">
      <dgm:prSet/>
      <dgm:spPr/>
      <dgm:t>
        <a:bodyPr/>
        <a:lstStyle/>
        <a:p>
          <a:endParaRPr lang="el-GR"/>
        </a:p>
      </dgm:t>
    </dgm:pt>
    <dgm:pt modelId="{4DA3212D-BB3C-44B3-8076-4DA1B4D85B25}" type="sibTrans" cxnId="{1FB108D8-376C-4EF8-B8DB-80956B47DAC7}">
      <dgm:prSet/>
      <dgm:spPr/>
      <dgm:t>
        <a:bodyPr/>
        <a:lstStyle/>
        <a:p>
          <a:endParaRPr lang="el-GR"/>
        </a:p>
      </dgm:t>
    </dgm:pt>
    <dgm:pt modelId="{26D5518D-9631-4381-B17D-5889F9022384}" type="pres">
      <dgm:prSet presAssocID="{DBDDF6B0-2FE2-4E98-8639-A4A3C6F7188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4CC91F5-2DC9-4A12-9551-62DADB70B719}" type="pres">
      <dgm:prSet presAssocID="{DBDDF6B0-2FE2-4E98-8639-A4A3C6F71880}" presName="dummyMaxCanvas" presStyleCnt="0">
        <dgm:presLayoutVars/>
      </dgm:prSet>
      <dgm:spPr/>
    </dgm:pt>
    <dgm:pt modelId="{CCA5F5B1-F9FF-43D6-BB18-6EE67C0A338E}" type="pres">
      <dgm:prSet presAssocID="{DBDDF6B0-2FE2-4E98-8639-A4A3C6F71880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E40C74C-4598-442C-90EC-5853FB2D1ECC}" type="pres">
      <dgm:prSet presAssocID="{DBDDF6B0-2FE2-4E98-8639-A4A3C6F71880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2DD6069-4D1A-4623-B3DE-C6E09978A0BC}" type="pres">
      <dgm:prSet presAssocID="{DBDDF6B0-2FE2-4E98-8639-A4A3C6F71880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EAD522C-51B0-48EF-9A26-EED029516BEA}" type="pres">
      <dgm:prSet presAssocID="{DBDDF6B0-2FE2-4E98-8639-A4A3C6F71880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EC1457D-DB57-4274-8304-C68AD072F392}" type="pres">
      <dgm:prSet presAssocID="{DBDDF6B0-2FE2-4E98-8639-A4A3C6F71880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80CA356-C659-47B3-8EA5-90C33864ECEF}" type="pres">
      <dgm:prSet presAssocID="{DBDDF6B0-2FE2-4E98-8639-A4A3C6F71880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5D98E7B-1603-4ACA-BE34-F61BE5230B2C}" type="pres">
      <dgm:prSet presAssocID="{DBDDF6B0-2FE2-4E98-8639-A4A3C6F71880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A6FBDF8-DF59-49E2-BFD4-FDD68229D96D}" type="pres">
      <dgm:prSet presAssocID="{DBDDF6B0-2FE2-4E98-8639-A4A3C6F71880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FB108D8-376C-4EF8-B8DB-80956B47DAC7}" srcId="{DBDDF6B0-2FE2-4E98-8639-A4A3C6F71880}" destId="{30A0DF60-B1A6-48E6-BC6B-95357C4CFE73}" srcOrd="0" destOrd="0" parTransId="{ADD3B46D-FF82-4D25-9560-E03B179F1A49}" sibTransId="{4DA3212D-BB3C-44B3-8076-4DA1B4D85B25}"/>
    <dgm:cxn modelId="{D28E5AC0-6A50-422F-B949-BC8B4D2AD908}" type="presOf" srcId="{96B02F82-6D48-431E-8E16-225AFF78436F}" destId="{BA6FBDF8-DF59-49E2-BFD4-FDD68229D96D}" srcOrd="1" destOrd="0" presId="urn:microsoft.com/office/officeart/2005/8/layout/vProcess5"/>
    <dgm:cxn modelId="{C3A6BBCE-BBC5-4E87-ACD6-B93741B1DCA0}" srcId="{DBDDF6B0-2FE2-4E98-8639-A4A3C6F71880}" destId="{8FBD890D-FF39-42A6-ACEE-C832DDE2D680}" srcOrd="1" destOrd="0" parTransId="{C0955E83-E603-4371-8938-6EC7C08EB698}" sibTransId="{E9B47187-6A80-4114-AC16-42DC86865B79}"/>
    <dgm:cxn modelId="{5D1035FB-6D6B-4959-B399-91FCAC9E07D1}" type="presOf" srcId="{30A0DF60-B1A6-48E6-BC6B-95357C4CFE73}" destId="{D80CA356-C659-47B3-8EA5-90C33864ECEF}" srcOrd="1" destOrd="0" presId="urn:microsoft.com/office/officeart/2005/8/layout/vProcess5"/>
    <dgm:cxn modelId="{07AF090A-B195-4D8F-BC24-B8C85899D4E0}" type="presOf" srcId="{8FBD890D-FF39-42A6-ACEE-C832DDE2D680}" destId="{8E40C74C-4598-442C-90EC-5853FB2D1ECC}" srcOrd="0" destOrd="0" presId="urn:microsoft.com/office/officeart/2005/8/layout/vProcess5"/>
    <dgm:cxn modelId="{0B9E7CC2-8AEE-4DAD-8957-B3917901E7FE}" type="presOf" srcId="{8FBD890D-FF39-42A6-ACEE-C832DDE2D680}" destId="{A5D98E7B-1603-4ACA-BE34-F61BE5230B2C}" srcOrd="1" destOrd="0" presId="urn:microsoft.com/office/officeart/2005/8/layout/vProcess5"/>
    <dgm:cxn modelId="{D5E043CE-B8C4-464A-876B-89B200F7D355}" type="presOf" srcId="{4DA3212D-BB3C-44B3-8076-4DA1B4D85B25}" destId="{4EAD522C-51B0-48EF-9A26-EED029516BEA}" srcOrd="0" destOrd="0" presId="urn:microsoft.com/office/officeart/2005/8/layout/vProcess5"/>
    <dgm:cxn modelId="{D233A78E-D053-4245-940C-FBE4EF1359D6}" type="presOf" srcId="{96B02F82-6D48-431E-8E16-225AFF78436F}" destId="{52DD6069-4D1A-4623-B3DE-C6E09978A0BC}" srcOrd="0" destOrd="0" presId="urn:microsoft.com/office/officeart/2005/8/layout/vProcess5"/>
    <dgm:cxn modelId="{4C78DE4E-FAE4-4CAB-BDC8-7B22D693E530}" type="presOf" srcId="{E9B47187-6A80-4114-AC16-42DC86865B79}" destId="{8EC1457D-DB57-4274-8304-C68AD072F392}" srcOrd="0" destOrd="0" presId="urn:microsoft.com/office/officeart/2005/8/layout/vProcess5"/>
    <dgm:cxn modelId="{30E211AD-D451-4D19-8FDF-00E6C980C314}" srcId="{DBDDF6B0-2FE2-4E98-8639-A4A3C6F71880}" destId="{96B02F82-6D48-431E-8E16-225AFF78436F}" srcOrd="2" destOrd="0" parTransId="{BB7CCF98-BABC-4289-BBE1-ACF38DB45DEC}" sibTransId="{C938EB59-F8BA-491B-A693-08D929927F8C}"/>
    <dgm:cxn modelId="{10186DAD-E7DA-4B09-B3EC-7038FEFD79E2}" type="presOf" srcId="{DBDDF6B0-2FE2-4E98-8639-A4A3C6F71880}" destId="{26D5518D-9631-4381-B17D-5889F9022384}" srcOrd="0" destOrd="0" presId="urn:microsoft.com/office/officeart/2005/8/layout/vProcess5"/>
    <dgm:cxn modelId="{62898B32-F8EB-4724-8E49-44792587539A}" type="presOf" srcId="{30A0DF60-B1A6-48E6-BC6B-95357C4CFE73}" destId="{CCA5F5B1-F9FF-43D6-BB18-6EE67C0A338E}" srcOrd="0" destOrd="0" presId="urn:microsoft.com/office/officeart/2005/8/layout/vProcess5"/>
    <dgm:cxn modelId="{570EF8A5-6709-46DA-AC48-428B76D1E6E0}" type="presParOf" srcId="{26D5518D-9631-4381-B17D-5889F9022384}" destId="{74CC91F5-2DC9-4A12-9551-62DADB70B719}" srcOrd="0" destOrd="0" presId="urn:microsoft.com/office/officeart/2005/8/layout/vProcess5"/>
    <dgm:cxn modelId="{F50B68C9-B0AE-4899-81E2-16F38789904E}" type="presParOf" srcId="{26D5518D-9631-4381-B17D-5889F9022384}" destId="{CCA5F5B1-F9FF-43D6-BB18-6EE67C0A338E}" srcOrd="1" destOrd="0" presId="urn:microsoft.com/office/officeart/2005/8/layout/vProcess5"/>
    <dgm:cxn modelId="{FD1F554E-9ED8-4CAC-BB28-6BEC9DC8BABC}" type="presParOf" srcId="{26D5518D-9631-4381-B17D-5889F9022384}" destId="{8E40C74C-4598-442C-90EC-5853FB2D1ECC}" srcOrd="2" destOrd="0" presId="urn:microsoft.com/office/officeart/2005/8/layout/vProcess5"/>
    <dgm:cxn modelId="{31BBEB92-87DE-4BF1-B75D-C5DB9D37F8AD}" type="presParOf" srcId="{26D5518D-9631-4381-B17D-5889F9022384}" destId="{52DD6069-4D1A-4623-B3DE-C6E09978A0BC}" srcOrd="3" destOrd="0" presId="urn:microsoft.com/office/officeart/2005/8/layout/vProcess5"/>
    <dgm:cxn modelId="{D78D60C7-5ADA-4A3E-9B49-D0EA89B28099}" type="presParOf" srcId="{26D5518D-9631-4381-B17D-5889F9022384}" destId="{4EAD522C-51B0-48EF-9A26-EED029516BEA}" srcOrd="4" destOrd="0" presId="urn:microsoft.com/office/officeart/2005/8/layout/vProcess5"/>
    <dgm:cxn modelId="{0BA8836B-8903-4A3C-81FB-AC5F7A92B138}" type="presParOf" srcId="{26D5518D-9631-4381-B17D-5889F9022384}" destId="{8EC1457D-DB57-4274-8304-C68AD072F392}" srcOrd="5" destOrd="0" presId="urn:microsoft.com/office/officeart/2005/8/layout/vProcess5"/>
    <dgm:cxn modelId="{AF047D2E-8A2A-4279-9B5E-1C990230937A}" type="presParOf" srcId="{26D5518D-9631-4381-B17D-5889F9022384}" destId="{D80CA356-C659-47B3-8EA5-90C33864ECEF}" srcOrd="6" destOrd="0" presId="urn:microsoft.com/office/officeart/2005/8/layout/vProcess5"/>
    <dgm:cxn modelId="{9D772BC3-699C-4945-A816-6D18DAAE94BD}" type="presParOf" srcId="{26D5518D-9631-4381-B17D-5889F9022384}" destId="{A5D98E7B-1603-4ACA-BE34-F61BE5230B2C}" srcOrd="7" destOrd="0" presId="urn:microsoft.com/office/officeart/2005/8/layout/vProcess5"/>
    <dgm:cxn modelId="{74162FBA-CE29-4354-91B8-D41B4E27C191}" type="presParOf" srcId="{26D5518D-9631-4381-B17D-5889F9022384}" destId="{BA6FBDF8-DF59-49E2-BFD4-FDD68229D96D}" srcOrd="8" destOrd="0" presId="urn:microsoft.com/office/officeart/2005/8/layout/vProcess5"/>
  </dgm:cxnLst>
  <dgm:bg/>
  <dgm:whole/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1D677F33-7B7D-4E60-899B-806A8639FF57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A6D5ABEA-94E7-4421-BB3B-15B9DCB2D831}">
      <dgm:prSet phldrT="[Κείμενο]"/>
      <dgm:spPr/>
      <dgm:t>
        <a:bodyPr/>
        <a:lstStyle/>
        <a:p>
          <a:r>
            <a:rPr lang="el-GR" dirty="0" smtClean="0"/>
            <a:t>Οργανώνει τους στόχους του σε επίπεδο αγοράς εργασίας (διερεύνηση αγοράς εργασίας).</a:t>
          </a:r>
          <a:endParaRPr lang="el-GR" dirty="0"/>
        </a:p>
      </dgm:t>
    </dgm:pt>
    <dgm:pt modelId="{CBF206D3-D3F1-46D4-80B4-2526424B21F4}" type="parTrans" cxnId="{5CAA3BD9-3F32-48EC-93E1-98E0EA6DC414}">
      <dgm:prSet/>
      <dgm:spPr/>
      <dgm:t>
        <a:bodyPr/>
        <a:lstStyle/>
        <a:p>
          <a:endParaRPr lang="el-GR"/>
        </a:p>
      </dgm:t>
    </dgm:pt>
    <dgm:pt modelId="{DB394574-70AA-4637-8C33-D891C85401C9}" type="sibTrans" cxnId="{5CAA3BD9-3F32-48EC-93E1-98E0EA6DC414}">
      <dgm:prSet/>
      <dgm:spPr/>
      <dgm:t>
        <a:bodyPr/>
        <a:lstStyle/>
        <a:p>
          <a:endParaRPr lang="el-GR"/>
        </a:p>
      </dgm:t>
    </dgm:pt>
    <dgm:pt modelId="{77582F3E-2924-4B99-B0DC-CEF1F9B55163}">
      <dgm:prSet phldrT="[Κείμενο]"/>
      <dgm:spPr/>
      <dgm:t>
        <a:bodyPr/>
        <a:lstStyle/>
        <a:p>
          <a:r>
            <a:rPr lang="el-GR" dirty="0" smtClean="0"/>
            <a:t>Συλλέγει πληροφορίες.</a:t>
          </a:r>
        </a:p>
        <a:p>
          <a:r>
            <a:rPr lang="el-GR" dirty="0" smtClean="0"/>
            <a:t>Ελέγχει την εγκυρότητα της πληροφόρησης.</a:t>
          </a:r>
          <a:endParaRPr lang="el-GR" dirty="0"/>
        </a:p>
      </dgm:t>
    </dgm:pt>
    <dgm:pt modelId="{A442EE5C-EB36-49F0-B2B9-351FB44A78CF}" type="parTrans" cxnId="{D900A77A-74BE-4BD8-863E-8A7317A4CDDE}">
      <dgm:prSet/>
      <dgm:spPr/>
      <dgm:t>
        <a:bodyPr/>
        <a:lstStyle/>
        <a:p>
          <a:endParaRPr lang="el-GR"/>
        </a:p>
      </dgm:t>
    </dgm:pt>
    <dgm:pt modelId="{42B9D204-EAD9-43AF-992A-6753CAE824CF}" type="sibTrans" cxnId="{D900A77A-74BE-4BD8-863E-8A7317A4CDDE}">
      <dgm:prSet/>
      <dgm:spPr/>
      <dgm:t>
        <a:bodyPr/>
        <a:lstStyle/>
        <a:p>
          <a:endParaRPr lang="el-GR"/>
        </a:p>
      </dgm:t>
    </dgm:pt>
    <dgm:pt modelId="{1A79D2EF-FAC7-4873-B7AF-584AFC8933E1}">
      <dgm:prSet phldrT="[Κείμενο]"/>
      <dgm:spPr/>
      <dgm:t>
        <a:bodyPr/>
        <a:lstStyle/>
        <a:p>
          <a:r>
            <a:rPr lang="el-GR" dirty="0" smtClean="0"/>
            <a:t>Παρακολουθεί σεμινάρια.</a:t>
          </a:r>
        </a:p>
        <a:p>
          <a:r>
            <a:rPr lang="el-GR" dirty="0" smtClean="0"/>
            <a:t>Μαθαίνει ξένες γλώσσες, ηλεκτρονικούς υπολογιστές.</a:t>
          </a:r>
        </a:p>
        <a:p>
          <a:endParaRPr lang="el-GR" dirty="0" smtClean="0"/>
        </a:p>
        <a:p>
          <a:endParaRPr lang="el-GR" dirty="0"/>
        </a:p>
      </dgm:t>
    </dgm:pt>
    <dgm:pt modelId="{2963479E-264E-406F-9E51-DEB1F7DA8D7C}" type="parTrans" cxnId="{E80F8805-AE05-43AB-8429-DE5ACA0980DB}">
      <dgm:prSet/>
      <dgm:spPr/>
      <dgm:t>
        <a:bodyPr/>
        <a:lstStyle/>
        <a:p>
          <a:endParaRPr lang="el-GR"/>
        </a:p>
      </dgm:t>
    </dgm:pt>
    <dgm:pt modelId="{19402533-B42C-44CB-896B-F8BA835907CD}" type="sibTrans" cxnId="{E80F8805-AE05-43AB-8429-DE5ACA0980DB}">
      <dgm:prSet/>
      <dgm:spPr/>
      <dgm:t>
        <a:bodyPr/>
        <a:lstStyle/>
        <a:p>
          <a:endParaRPr lang="el-GR"/>
        </a:p>
      </dgm:t>
    </dgm:pt>
    <dgm:pt modelId="{ED8E5238-2DD2-487E-8529-286F8FB5301A}" type="pres">
      <dgm:prSet presAssocID="{1D677F33-7B7D-4E60-899B-806A8639FF5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6A7C2FB7-87EE-4E55-930C-20A46A48E318}" type="pres">
      <dgm:prSet presAssocID="{1D677F33-7B7D-4E60-899B-806A8639FF57}" presName="dummyMaxCanvas" presStyleCnt="0">
        <dgm:presLayoutVars/>
      </dgm:prSet>
      <dgm:spPr/>
    </dgm:pt>
    <dgm:pt modelId="{DA2AAF85-AF0D-41E8-8B0C-53376F5BDE91}" type="pres">
      <dgm:prSet presAssocID="{1D677F33-7B7D-4E60-899B-806A8639FF57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3F29ECC-335E-40D0-A7A9-B8A1C7925532}" type="pres">
      <dgm:prSet presAssocID="{1D677F33-7B7D-4E60-899B-806A8639FF57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AF0C4E6-F0D1-4071-8283-6F23C1A7E048}" type="pres">
      <dgm:prSet presAssocID="{1D677F33-7B7D-4E60-899B-806A8639FF57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F48C39-2626-493A-8EC2-0EC4641285B3}" type="pres">
      <dgm:prSet presAssocID="{1D677F33-7B7D-4E60-899B-806A8639FF5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3AC1E5E-5B1F-4F35-9B10-C8B2BE48232D}" type="pres">
      <dgm:prSet presAssocID="{1D677F33-7B7D-4E60-899B-806A8639FF5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A1F6396-914B-4FFA-9700-9AE6FC2280D3}" type="pres">
      <dgm:prSet presAssocID="{1D677F33-7B7D-4E60-899B-806A8639FF5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3948BDE-D341-4EA4-A92C-65C19F6407EB}" type="pres">
      <dgm:prSet presAssocID="{1D677F33-7B7D-4E60-899B-806A8639FF5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CB4E250-B9A9-46C5-89F5-0E89644E0BDE}" type="pres">
      <dgm:prSet presAssocID="{1D677F33-7B7D-4E60-899B-806A8639FF5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17CAF9D-2E11-4D84-BE94-E6FCEEFEA667}" type="presOf" srcId="{1A79D2EF-FAC7-4873-B7AF-584AFC8933E1}" destId="{BAF0C4E6-F0D1-4071-8283-6F23C1A7E048}" srcOrd="0" destOrd="0" presId="urn:microsoft.com/office/officeart/2005/8/layout/vProcess5"/>
    <dgm:cxn modelId="{30072CA9-4AF8-4BAA-BC9B-E39EEAFA4081}" type="presOf" srcId="{77582F3E-2924-4B99-B0DC-CEF1F9B55163}" destId="{D3948BDE-D341-4EA4-A92C-65C19F6407EB}" srcOrd="1" destOrd="0" presId="urn:microsoft.com/office/officeart/2005/8/layout/vProcess5"/>
    <dgm:cxn modelId="{E80F8805-AE05-43AB-8429-DE5ACA0980DB}" srcId="{1D677F33-7B7D-4E60-899B-806A8639FF57}" destId="{1A79D2EF-FAC7-4873-B7AF-584AFC8933E1}" srcOrd="2" destOrd="0" parTransId="{2963479E-264E-406F-9E51-DEB1F7DA8D7C}" sibTransId="{19402533-B42C-44CB-896B-F8BA835907CD}"/>
    <dgm:cxn modelId="{EA77F97D-9FFC-4D2A-927D-1696601393D8}" type="presOf" srcId="{77582F3E-2924-4B99-B0DC-CEF1F9B55163}" destId="{83F29ECC-335E-40D0-A7A9-B8A1C7925532}" srcOrd="0" destOrd="0" presId="urn:microsoft.com/office/officeart/2005/8/layout/vProcess5"/>
    <dgm:cxn modelId="{5708B4F4-8167-4E6C-B53E-F7F2C65EC139}" type="presOf" srcId="{A6D5ABEA-94E7-4421-BB3B-15B9DCB2D831}" destId="{4A1F6396-914B-4FFA-9700-9AE6FC2280D3}" srcOrd="1" destOrd="0" presId="urn:microsoft.com/office/officeart/2005/8/layout/vProcess5"/>
    <dgm:cxn modelId="{63B647B1-3410-4445-AE71-F0AB185EF9D4}" type="presOf" srcId="{1D677F33-7B7D-4E60-899B-806A8639FF57}" destId="{ED8E5238-2DD2-487E-8529-286F8FB5301A}" srcOrd="0" destOrd="0" presId="urn:microsoft.com/office/officeart/2005/8/layout/vProcess5"/>
    <dgm:cxn modelId="{5CAA3BD9-3F32-48EC-93E1-98E0EA6DC414}" srcId="{1D677F33-7B7D-4E60-899B-806A8639FF57}" destId="{A6D5ABEA-94E7-4421-BB3B-15B9DCB2D831}" srcOrd="0" destOrd="0" parTransId="{CBF206D3-D3F1-46D4-80B4-2526424B21F4}" sibTransId="{DB394574-70AA-4637-8C33-D891C85401C9}"/>
    <dgm:cxn modelId="{5FEA0712-2289-446F-93D6-633E53F9E289}" type="presOf" srcId="{DB394574-70AA-4637-8C33-D891C85401C9}" destId="{BCF48C39-2626-493A-8EC2-0EC4641285B3}" srcOrd="0" destOrd="0" presId="urn:microsoft.com/office/officeart/2005/8/layout/vProcess5"/>
    <dgm:cxn modelId="{D900A77A-74BE-4BD8-863E-8A7317A4CDDE}" srcId="{1D677F33-7B7D-4E60-899B-806A8639FF57}" destId="{77582F3E-2924-4B99-B0DC-CEF1F9B55163}" srcOrd="1" destOrd="0" parTransId="{A442EE5C-EB36-49F0-B2B9-351FB44A78CF}" sibTransId="{42B9D204-EAD9-43AF-992A-6753CAE824CF}"/>
    <dgm:cxn modelId="{CDBC2DE2-F684-40B1-A552-2F4C760B8F6D}" type="presOf" srcId="{A6D5ABEA-94E7-4421-BB3B-15B9DCB2D831}" destId="{DA2AAF85-AF0D-41E8-8B0C-53376F5BDE91}" srcOrd="0" destOrd="0" presId="urn:microsoft.com/office/officeart/2005/8/layout/vProcess5"/>
    <dgm:cxn modelId="{8C3BB868-15D6-422A-8743-079D3960C7B3}" type="presOf" srcId="{42B9D204-EAD9-43AF-992A-6753CAE824CF}" destId="{03AC1E5E-5B1F-4F35-9B10-C8B2BE48232D}" srcOrd="0" destOrd="0" presId="urn:microsoft.com/office/officeart/2005/8/layout/vProcess5"/>
    <dgm:cxn modelId="{2A35AC50-F2BF-4130-BF57-43EDFBBA466E}" type="presOf" srcId="{1A79D2EF-FAC7-4873-B7AF-584AFC8933E1}" destId="{7CB4E250-B9A9-46C5-89F5-0E89644E0BDE}" srcOrd="1" destOrd="0" presId="urn:microsoft.com/office/officeart/2005/8/layout/vProcess5"/>
    <dgm:cxn modelId="{33D95B7E-7F6A-4CA2-92EF-600B268B8CF1}" type="presParOf" srcId="{ED8E5238-2DD2-487E-8529-286F8FB5301A}" destId="{6A7C2FB7-87EE-4E55-930C-20A46A48E318}" srcOrd="0" destOrd="0" presId="urn:microsoft.com/office/officeart/2005/8/layout/vProcess5"/>
    <dgm:cxn modelId="{7AFE3577-8E50-4ECF-BE6D-1517BC34BE49}" type="presParOf" srcId="{ED8E5238-2DD2-487E-8529-286F8FB5301A}" destId="{DA2AAF85-AF0D-41E8-8B0C-53376F5BDE91}" srcOrd="1" destOrd="0" presId="urn:microsoft.com/office/officeart/2005/8/layout/vProcess5"/>
    <dgm:cxn modelId="{2ED2023B-D319-4AAA-841A-B413C435D227}" type="presParOf" srcId="{ED8E5238-2DD2-487E-8529-286F8FB5301A}" destId="{83F29ECC-335E-40D0-A7A9-B8A1C7925532}" srcOrd="2" destOrd="0" presId="urn:microsoft.com/office/officeart/2005/8/layout/vProcess5"/>
    <dgm:cxn modelId="{D0A0C759-2CD3-42C5-B5B5-BA0E123E02FD}" type="presParOf" srcId="{ED8E5238-2DD2-487E-8529-286F8FB5301A}" destId="{BAF0C4E6-F0D1-4071-8283-6F23C1A7E048}" srcOrd="3" destOrd="0" presId="urn:microsoft.com/office/officeart/2005/8/layout/vProcess5"/>
    <dgm:cxn modelId="{35A1D915-1FC7-45C7-9E31-46CFC316C845}" type="presParOf" srcId="{ED8E5238-2DD2-487E-8529-286F8FB5301A}" destId="{BCF48C39-2626-493A-8EC2-0EC4641285B3}" srcOrd="4" destOrd="0" presId="urn:microsoft.com/office/officeart/2005/8/layout/vProcess5"/>
    <dgm:cxn modelId="{35A181CE-0A07-4941-B541-35DFE0296C6D}" type="presParOf" srcId="{ED8E5238-2DD2-487E-8529-286F8FB5301A}" destId="{03AC1E5E-5B1F-4F35-9B10-C8B2BE48232D}" srcOrd="5" destOrd="0" presId="urn:microsoft.com/office/officeart/2005/8/layout/vProcess5"/>
    <dgm:cxn modelId="{BE0CCE36-C817-41BE-A676-E9FFAD54703A}" type="presParOf" srcId="{ED8E5238-2DD2-487E-8529-286F8FB5301A}" destId="{4A1F6396-914B-4FFA-9700-9AE6FC2280D3}" srcOrd="6" destOrd="0" presId="urn:microsoft.com/office/officeart/2005/8/layout/vProcess5"/>
    <dgm:cxn modelId="{8B00F74D-FE04-4060-9438-36AFB335B4BE}" type="presParOf" srcId="{ED8E5238-2DD2-487E-8529-286F8FB5301A}" destId="{D3948BDE-D341-4EA4-A92C-65C19F6407EB}" srcOrd="7" destOrd="0" presId="urn:microsoft.com/office/officeart/2005/8/layout/vProcess5"/>
    <dgm:cxn modelId="{4EFFD2A8-98C5-4F6E-8AC9-A99D8E6ED846}" type="presParOf" srcId="{ED8E5238-2DD2-487E-8529-286F8FB5301A}" destId="{7CB4E250-B9A9-46C5-89F5-0E89644E0BDE}" srcOrd="8" destOrd="0" presId="urn:microsoft.com/office/officeart/2005/8/layout/vProcess5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0F843D-D4A3-45AB-B0E5-99AF05CE1E2F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50AC303F-FAEE-4056-8C67-06DC1AD27EFC}">
      <dgm:prSet phldrT="[Κείμενο]"/>
      <dgm:spPr/>
      <dgm:t>
        <a:bodyPr/>
        <a:lstStyle/>
        <a:p>
          <a:r>
            <a:rPr lang="el-GR" dirty="0" smtClean="0"/>
            <a:t>Η ανεργία</a:t>
          </a:r>
          <a:endParaRPr lang="el-GR" dirty="0"/>
        </a:p>
      </dgm:t>
    </dgm:pt>
    <dgm:pt modelId="{EF344B31-EAF2-40EC-AACF-A07989305456}" type="parTrans" cxnId="{CD9C1E35-216D-4277-B35F-59E080F1D5F4}">
      <dgm:prSet/>
      <dgm:spPr/>
      <dgm:t>
        <a:bodyPr/>
        <a:lstStyle/>
        <a:p>
          <a:endParaRPr lang="el-GR"/>
        </a:p>
      </dgm:t>
    </dgm:pt>
    <dgm:pt modelId="{BEF46B6C-0E77-4C1E-B91F-E3D7F11540EC}" type="sibTrans" cxnId="{CD9C1E35-216D-4277-B35F-59E080F1D5F4}">
      <dgm:prSet/>
      <dgm:spPr/>
      <dgm:t>
        <a:bodyPr/>
        <a:lstStyle/>
        <a:p>
          <a:endParaRPr lang="el-GR"/>
        </a:p>
      </dgm:t>
    </dgm:pt>
    <dgm:pt modelId="{D15CC21F-6C38-417B-91E1-632A066F8821}">
      <dgm:prSet phldrT="[Κείμενο]"/>
      <dgm:spPr/>
      <dgm:t>
        <a:bodyPr/>
        <a:lstStyle/>
        <a:p>
          <a:r>
            <a:rPr lang="el-GR" dirty="0" smtClean="0"/>
            <a:t>Είναι ένα πολύπλοκο  φαινόμενο</a:t>
          </a:r>
          <a:endParaRPr lang="el-GR" dirty="0"/>
        </a:p>
      </dgm:t>
    </dgm:pt>
    <dgm:pt modelId="{13AF51EB-6D9B-435C-8780-E50D280AC808}" type="parTrans" cxnId="{CEA09EB2-65FF-4362-8E51-34B3FB54335C}">
      <dgm:prSet/>
      <dgm:spPr/>
      <dgm:t>
        <a:bodyPr/>
        <a:lstStyle/>
        <a:p>
          <a:endParaRPr lang="el-GR"/>
        </a:p>
      </dgm:t>
    </dgm:pt>
    <dgm:pt modelId="{8FA94099-EE9F-4D8F-AAAC-93CB6D2E638A}" type="sibTrans" cxnId="{CEA09EB2-65FF-4362-8E51-34B3FB54335C}">
      <dgm:prSet/>
      <dgm:spPr/>
      <dgm:t>
        <a:bodyPr/>
        <a:lstStyle/>
        <a:p>
          <a:endParaRPr lang="el-GR"/>
        </a:p>
      </dgm:t>
    </dgm:pt>
    <dgm:pt modelId="{0B921AD5-A31E-4260-AAC8-FB1D755A71E2}">
      <dgm:prSet phldrT="[Κείμενο]"/>
      <dgm:spPr/>
      <dgm:t>
        <a:bodyPr/>
        <a:lstStyle/>
        <a:p>
          <a:r>
            <a:rPr lang="el-GR" dirty="0" smtClean="0"/>
            <a:t>Εξαρτάται από πολλούς παράγοντες</a:t>
          </a:r>
          <a:endParaRPr lang="el-GR" dirty="0"/>
        </a:p>
      </dgm:t>
    </dgm:pt>
    <dgm:pt modelId="{D6810DE0-DAC1-4ECB-81B1-4E8A4EEC237F}" type="parTrans" cxnId="{F3992BD8-1B54-4D1C-97AB-B53B7DC0E407}">
      <dgm:prSet/>
      <dgm:spPr/>
      <dgm:t>
        <a:bodyPr/>
        <a:lstStyle/>
        <a:p>
          <a:endParaRPr lang="el-GR"/>
        </a:p>
      </dgm:t>
    </dgm:pt>
    <dgm:pt modelId="{21DFCABB-965F-4037-A0F7-C7ACCCA633DD}" type="sibTrans" cxnId="{F3992BD8-1B54-4D1C-97AB-B53B7DC0E407}">
      <dgm:prSet/>
      <dgm:spPr/>
      <dgm:t>
        <a:bodyPr/>
        <a:lstStyle/>
        <a:p>
          <a:endParaRPr lang="el-GR"/>
        </a:p>
      </dgm:t>
    </dgm:pt>
    <dgm:pt modelId="{2E851A32-348C-4D23-94B6-B40B1BBD001B}">
      <dgm:prSet phldrT="[Κείμενο]"/>
      <dgm:spPr/>
      <dgm:t>
        <a:bodyPr/>
        <a:lstStyle/>
        <a:p>
          <a:r>
            <a:rPr lang="el-GR" dirty="0" smtClean="0"/>
            <a:t>Συνέπειες</a:t>
          </a:r>
          <a:endParaRPr lang="el-GR" dirty="0"/>
        </a:p>
      </dgm:t>
    </dgm:pt>
    <dgm:pt modelId="{412FF054-FE74-4A73-AF70-8651F612F8FD}" type="parTrans" cxnId="{4CF5E0B2-F9CC-4C8A-93FB-A561AB057DD3}">
      <dgm:prSet/>
      <dgm:spPr/>
      <dgm:t>
        <a:bodyPr/>
        <a:lstStyle/>
        <a:p>
          <a:endParaRPr lang="el-GR"/>
        </a:p>
      </dgm:t>
    </dgm:pt>
    <dgm:pt modelId="{E188B225-4CB1-40D2-8D72-F09D3F73AC4D}" type="sibTrans" cxnId="{4CF5E0B2-F9CC-4C8A-93FB-A561AB057DD3}">
      <dgm:prSet/>
      <dgm:spPr/>
      <dgm:t>
        <a:bodyPr/>
        <a:lstStyle/>
        <a:p>
          <a:endParaRPr lang="el-GR"/>
        </a:p>
      </dgm:t>
    </dgm:pt>
    <dgm:pt modelId="{79F71102-B38D-4240-AEEC-1F8C035A5AA9}">
      <dgm:prSet phldrT="[Κείμενο]"/>
      <dgm:spPr/>
      <dgm:t>
        <a:bodyPr/>
        <a:lstStyle/>
        <a:p>
          <a:r>
            <a:rPr lang="el-GR" dirty="0" smtClean="0"/>
            <a:t>Οικονομικές</a:t>
          </a:r>
          <a:endParaRPr lang="el-GR" dirty="0"/>
        </a:p>
      </dgm:t>
    </dgm:pt>
    <dgm:pt modelId="{830E7613-7834-49A0-A878-AAE00634F07C}" type="parTrans" cxnId="{EDBB2128-1408-490B-8726-F874F5D20431}">
      <dgm:prSet/>
      <dgm:spPr/>
      <dgm:t>
        <a:bodyPr/>
        <a:lstStyle/>
        <a:p>
          <a:endParaRPr lang="el-GR"/>
        </a:p>
      </dgm:t>
    </dgm:pt>
    <dgm:pt modelId="{3F24F4DA-4BD4-4AAC-9CA9-4F582DD34590}" type="sibTrans" cxnId="{EDBB2128-1408-490B-8726-F874F5D20431}">
      <dgm:prSet/>
      <dgm:spPr/>
      <dgm:t>
        <a:bodyPr/>
        <a:lstStyle/>
        <a:p>
          <a:endParaRPr lang="el-GR"/>
        </a:p>
      </dgm:t>
    </dgm:pt>
    <dgm:pt modelId="{EE861295-17BA-48E4-8F51-5E74B6C16BA7}">
      <dgm:prSet phldrT="[Κείμενο]"/>
      <dgm:spPr/>
      <dgm:t>
        <a:bodyPr/>
        <a:lstStyle/>
        <a:p>
          <a:r>
            <a:rPr lang="el-GR" dirty="0" smtClean="0"/>
            <a:t>Σε παγκόσμιο, εθνικό και τοπικό επίπεδο</a:t>
          </a:r>
          <a:endParaRPr lang="el-GR" dirty="0"/>
        </a:p>
      </dgm:t>
    </dgm:pt>
    <dgm:pt modelId="{82AB16DE-BC61-4487-88AD-9CB27C653601}" type="parTrans" cxnId="{1458AA36-AE46-434B-92AB-35A5638C53F2}">
      <dgm:prSet/>
      <dgm:spPr/>
      <dgm:t>
        <a:bodyPr/>
        <a:lstStyle/>
        <a:p>
          <a:endParaRPr lang="el-GR"/>
        </a:p>
      </dgm:t>
    </dgm:pt>
    <dgm:pt modelId="{FBE6CF31-6739-4F62-85FA-32E1F4B8B293}" type="sibTrans" cxnId="{1458AA36-AE46-434B-92AB-35A5638C53F2}">
      <dgm:prSet/>
      <dgm:spPr/>
      <dgm:t>
        <a:bodyPr/>
        <a:lstStyle/>
        <a:p>
          <a:endParaRPr lang="el-GR"/>
        </a:p>
      </dgm:t>
    </dgm:pt>
    <dgm:pt modelId="{4BB2F2EF-6B19-4EA1-9B98-AF39A0568204}">
      <dgm:prSet phldrT="[Κείμενο]" phldr="1"/>
      <dgm:spPr/>
      <dgm:t>
        <a:bodyPr/>
        <a:lstStyle/>
        <a:p>
          <a:endParaRPr lang="el-GR"/>
        </a:p>
      </dgm:t>
    </dgm:pt>
    <dgm:pt modelId="{CC641378-55F4-49BF-8B1C-456F08325987}" type="parTrans" cxnId="{5FF32739-371A-4963-B83C-0D3F5C30FCE9}">
      <dgm:prSet/>
      <dgm:spPr/>
      <dgm:t>
        <a:bodyPr/>
        <a:lstStyle/>
        <a:p>
          <a:endParaRPr lang="el-GR"/>
        </a:p>
      </dgm:t>
    </dgm:pt>
    <dgm:pt modelId="{34BDC9F5-5010-4130-B11A-09C3B3059597}" type="sibTrans" cxnId="{5FF32739-371A-4963-B83C-0D3F5C30FCE9}">
      <dgm:prSet/>
      <dgm:spPr/>
      <dgm:t>
        <a:bodyPr/>
        <a:lstStyle/>
        <a:p>
          <a:endParaRPr lang="el-GR"/>
        </a:p>
      </dgm:t>
    </dgm:pt>
    <dgm:pt modelId="{0CF816BE-4D56-4D5C-852D-50B393F01C56}">
      <dgm:prSet phldrT="[Κείμενο]"/>
      <dgm:spPr/>
      <dgm:t>
        <a:bodyPr/>
        <a:lstStyle/>
        <a:p>
          <a:r>
            <a:rPr lang="el-GR" dirty="0" smtClean="0"/>
            <a:t>Στην κοινωνική και προσωπική ζωή των ανέργων</a:t>
          </a:r>
          <a:endParaRPr lang="el-GR" dirty="0"/>
        </a:p>
      </dgm:t>
    </dgm:pt>
    <dgm:pt modelId="{F5A2216A-BC8A-4914-9FBE-781122BC8A45}" type="parTrans" cxnId="{187EBCDC-B152-48D4-B5EC-18DD4ADC2146}">
      <dgm:prSet/>
      <dgm:spPr/>
      <dgm:t>
        <a:bodyPr/>
        <a:lstStyle/>
        <a:p>
          <a:endParaRPr lang="el-GR"/>
        </a:p>
      </dgm:t>
    </dgm:pt>
    <dgm:pt modelId="{E3125989-8F0C-44A7-ABEE-0A4CB946450C}" type="sibTrans" cxnId="{187EBCDC-B152-48D4-B5EC-18DD4ADC2146}">
      <dgm:prSet/>
      <dgm:spPr/>
      <dgm:t>
        <a:bodyPr/>
        <a:lstStyle/>
        <a:p>
          <a:endParaRPr lang="el-GR"/>
        </a:p>
      </dgm:t>
    </dgm:pt>
    <dgm:pt modelId="{9D847416-5856-4C46-A2AA-58C7F0E79159}">
      <dgm:prSet/>
      <dgm:spPr/>
      <dgm:t>
        <a:bodyPr/>
        <a:lstStyle/>
        <a:p>
          <a:r>
            <a:rPr lang="el-GR" smtClean="0"/>
            <a:t>Κοινωνικές</a:t>
          </a:r>
          <a:endParaRPr lang="el-GR" dirty="0"/>
        </a:p>
      </dgm:t>
    </dgm:pt>
    <dgm:pt modelId="{46AF707E-53EA-4A3E-BECC-39D442E9A1AD}" type="parTrans" cxnId="{2D44DC31-6808-4959-8225-2D7FD61E8180}">
      <dgm:prSet/>
      <dgm:spPr/>
      <dgm:t>
        <a:bodyPr/>
        <a:lstStyle/>
        <a:p>
          <a:endParaRPr lang="el-GR"/>
        </a:p>
      </dgm:t>
    </dgm:pt>
    <dgm:pt modelId="{5C6BDC3D-E0CB-4F26-822B-0965BA0D1D53}" type="sibTrans" cxnId="{2D44DC31-6808-4959-8225-2D7FD61E8180}">
      <dgm:prSet/>
      <dgm:spPr/>
      <dgm:t>
        <a:bodyPr/>
        <a:lstStyle/>
        <a:p>
          <a:endParaRPr lang="el-GR"/>
        </a:p>
      </dgm:t>
    </dgm:pt>
    <dgm:pt modelId="{ED2B5AF1-6BCE-49A3-966E-1B530693A9AE}" type="pres">
      <dgm:prSet presAssocID="{8D0F843D-D4A3-45AB-B0E5-99AF05CE1E2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79CBBF5-E40A-483B-8F54-62D98D8E4A78}" type="pres">
      <dgm:prSet presAssocID="{50AC303F-FAEE-4056-8C67-06DC1AD27EFC}" presName="horFlow" presStyleCnt="0"/>
      <dgm:spPr/>
    </dgm:pt>
    <dgm:pt modelId="{3073BCC1-7831-47B8-B62D-590F38B05635}" type="pres">
      <dgm:prSet presAssocID="{50AC303F-FAEE-4056-8C67-06DC1AD27EFC}" presName="bigChev" presStyleLbl="node1" presStyleIdx="0" presStyleCnt="3"/>
      <dgm:spPr/>
      <dgm:t>
        <a:bodyPr/>
        <a:lstStyle/>
        <a:p>
          <a:endParaRPr lang="el-GR"/>
        </a:p>
      </dgm:t>
    </dgm:pt>
    <dgm:pt modelId="{D82BA5AC-44A4-4AA4-B856-791CDE07B144}" type="pres">
      <dgm:prSet presAssocID="{13AF51EB-6D9B-435C-8780-E50D280AC808}" presName="parTrans" presStyleCnt="0"/>
      <dgm:spPr/>
    </dgm:pt>
    <dgm:pt modelId="{5323DC4C-F2CC-4AAD-9CB3-7D468D9C044E}" type="pres">
      <dgm:prSet presAssocID="{D15CC21F-6C38-417B-91E1-632A066F8821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E8F9BEA-8C0F-4683-A838-49EA29B8BCAA}" type="pres">
      <dgm:prSet presAssocID="{8FA94099-EE9F-4D8F-AAAC-93CB6D2E638A}" presName="sibTrans" presStyleCnt="0"/>
      <dgm:spPr/>
    </dgm:pt>
    <dgm:pt modelId="{CB687F87-0804-4CC9-8704-E825FD29E42A}" type="pres">
      <dgm:prSet presAssocID="{0B921AD5-A31E-4260-AAC8-FB1D755A71E2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9A57B32-2C2A-45D0-8AB7-859C66303F2A}" type="pres">
      <dgm:prSet presAssocID="{50AC303F-FAEE-4056-8C67-06DC1AD27EFC}" presName="vSp" presStyleCnt="0"/>
      <dgm:spPr/>
    </dgm:pt>
    <dgm:pt modelId="{5452BCF9-2BBC-40BA-BE75-818B47BDA84C}" type="pres">
      <dgm:prSet presAssocID="{2E851A32-348C-4D23-94B6-B40B1BBD001B}" presName="horFlow" presStyleCnt="0"/>
      <dgm:spPr/>
    </dgm:pt>
    <dgm:pt modelId="{6D0F8F79-B0C2-404F-BC77-D16E9D8E372F}" type="pres">
      <dgm:prSet presAssocID="{2E851A32-348C-4D23-94B6-B40B1BBD001B}" presName="bigChev" presStyleLbl="node1" presStyleIdx="1" presStyleCnt="3"/>
      <dgm:spPr/>
      <dgm:t>
        <a:bodyPr/>
        <a:lstStyle/>
        <a:p>
          <a:endParaRPr lang="el-GR"/>
        </a:p>
      </dgm:t>
    </dgm:pt>
    <dgm:pt modelId="{C47DCD59-24EE-49CD-96F2-F449EB8F408D}" type="pres">
      <dgm:prSet presAssocID="{830E7613-7834-49A0-A878-AAE00634F07C}" presName="parTrans" presStyleCnt="0"/>
      <dgm:spPr/>
    </dgm:pt>
    <dgm:pt modelId="{BCE32D8E-D27F-4B77-B073-2685B7B55D9E}" type="pres">
      <dgm:prSet presAssocID="{79F71102-B38D-4240-AEEC-1F8C035A5AA9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7E8EA97-95ED-4672-A957-EC493FCE7AB4}" type="pres">
      <dgm:prSet presAssocID="{3F24F4DA-4BD4-4AAC-9CA9-4F582DD34590}" presName="sibTrans" presStyleCnt="0"/>
      <dgm:spPr/>
    </dgm:pt>
    <dgm:pt modelId="{3E831A8D-17CE-4EA8-BED7-407B8925CB97}" type="pres">
      <dgm:prSet presAssocID="{EE861295-17BA-48E4-8F51-5E74B6C16BA7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305CF89-A95C-4DF4-B3AF-9106740A1655}" type="pres">
      <dgm:prSet presAssocID="{2E851A32-348C-4D23-94B6-B40B1BBD001B}" presName="vSp" presStyleCnt="0"/>
      <dgm:spPr/>
    </dgm:pt>
    <dgm:pt modelId="{2E463ED5-9A6E-4C0D-AC69-B971522AA515}" type="pres">
      <dgm:prSet presAssocID="{4BB2F2EF-6B19-4EA1-9B98-AF39A0568204}" presName="horFlow" presStyleCnt="0"/>
      <dgm:spPr/>
    </dgm:pt>
    <dgm:pt modelId="{2F5B8D78-683E-4CAC-94C7-ED55BC946C8F}" type="pres">
      <dgm:prSet presAssocID="{4BB2F2EF-6B19-4EA1-9B98-AF39A0568204}" presName="bigChev" presStyleLbl="node1" presStyleIdx="2" presStyleCnt="3"/>
      <dgm:spPr/>
      <dgm:t>
        <a:bodyPr/>
        <a:lstStyle/>
        <a:p>
          <a:endParaRPr lang="el-GR"/>
        </a:p>
      </dgm:t>
    </dgm:pt>
    <dgm:pt modelId="{3A020B68-DC03-4AE7-A4AC-A0981D6305E8}" type="pres">
      <dgm:prSet presAssocID="{46AF707E-53EA-4A3E-BECC-39D442E9A1AD}" presName="parTrans" presStyleCnt="0"/>
      <dgm:spPr/>
    </dgm:pt>
    <dgm:pt modelId="{A484A40B-923A-4BF5-8C84-3479E36C229E}" type="pres">
      <dgm:prSet presAssocID="{9D847416-5856-4C46-A2AA-58C7F0E79159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24C1CF9-874B-4ABD-8EF0-2870CC9EDFE1}" type="pres">
      <dgm:prSet presAssocID="{5C6BDC3D-E0CB-4F26-822B-0965BA0D1D53}" presName="sibTrans" presStyleCnt="0"/>
      <dgm:spPr/>
    </dgm:pt>
    <dgm:pt modelId="{9C7981DA-0F46-44B2-8B53-2C3810234E31}" type="pres">
      <dgm:prSet presAssocID="{0CF816BE-4D56-4D5C-852D-50B393F01C56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EEC7BA2-8930-43B1-9F5D-FED8A8F1B374}" type="presOf" srcId="{8D0F843D-D4A3-45AB-B0E5-99AF05CE1E2F}" destId="{ED2B5AF1-6BCE-49A3-966E-1B530693A9AE}" srcOrd="0" destOrd="0" presId="urn:microsoft.com/office/officeart/2005/8/layout/lProcess3"/>
    <dgm:cxn modelId="{CD9C1E35-216D-4277-B35F-59E080F1D5F4}" srcId="{8D0F843D-D4A3-45AB-B0E5-99AF05CE1E2F}" destId="{50AC303F-FAEE-4056-8C67-06DC1AD27EFC}" srcOrd="0" destOrd="0" parTransId="{EF344B31-EAF2-40EC-AACF-A07989305456}" sibTransId="{BEF46B6C-0E77-4C1E-B91F-E3D7F11540EC}"/>
    <dgm:cxn modelId="{EA142DCF-FECA-4B55-A82A-5564D8CD1C98}" type="presOf" srcId="{4BB2F2EF-6B19-4EA1-9B98-AF39A0568204}" destId="{2F5B8D78-683E-4CAC-94C7-ED55BC946C8F}" srcOrd="0" destOrd="0" presId="urn:microsoft.com/office/officeart/2005/8/layout/lProcess3"/>
    <dgm:cxn modelId="{C50AB4F6-75A6-42D7-8A96-FB02FA84EB4D}" type="presOf" srcId="{0B921AD5-A31E-4260-AAC8-FB1D755A71E2}" destId="{CB687F87-0804-4CC9-8704-E825FD29E42A}" srcOrd="0" destOrd="0" presId="urn:microsoft.com/office/officeart/2005/8/layout/lProcess3"/>
    <dgm:cxn modelId="{4CF5E0B2-F9CC-4C8A-93FB-A561AB057DD3}" srcId="{8D0F843D-D4A3-45AB-B0E5-99AF05CE1E2F}" destId="{2E851A32-348C-4D23-94B6-B40B1BBD001B}" srcOrd="1" destOrd="0" parTransId="{412FF054-FE74-4A73-AF70-8651F612F8FD}" sibTransId="{E188B225-4CB1-40D2-8D72-F09D3F73AC4D}"/>
    <dgm:cxn modelId="{1458AA36-AE46-434B-92AB-35A5638C53F2}" srcId="{2E851A32-348C-4D23-94B6-B40B1BBD001B}" destId="{EE861295-17BA-48E4-8F51-5E74B6C16BA7}" srcOrd="1" destOrd="0" parTransId="{82AB16DE-BC61-4487-88AD-9CB27C653601}" sibTransId="{FBE6CF31-6739-4F62-85FA-32E1F4B8B293}"/>
    <dgm:cxn modelId="{2D44DC31-6808-4959-8225-2D7FD61E8180}" srcId="{4BB2F2EF-6B19-4EA1-9B98-AF39A0568204}" destId="{9D847416-5856-4C46-A2AA-58C7F0E79159}" srcOrd="0" destOrd="0" parTransId="{46AF707E-53EA-4A3E-BECC-39D442E9A1AD}" sibTransId="{5C6BDC3D-E0CB-4F26-822B-0965BA0D1D53}"/>
    <dgm:cxn modelId="{09E1911A-2B57-41C3-B347-3EBD0BC9ADFA}" type="presOf" srcId="{2E851A32-348C-4D23-94B6-B40B1BBD001B}" destId="{6D0F8F79-B0C2-404F-BC77-D16E9D8E372F}" srcOrd="0" destOrd="0" presId="urn:microsoft.com/office/officeart/2005/8/layout/lProcess3"/>
    <dgm:cxn modelId="{B53D1E93-9018-42BF-84E2-8E2EFB7B86D0}" type="presOf" srcId="{9D847416-5856-4C46-A2AA-58C7F0E79159}" destId="{A484A40B-923A-4BF5-8C84-3479E36C229E}" srcOrd="0" destOrd="0" presId="urn:microsoft.com/office/officeart/2005/8/layout/lProcess3"/>
    <dgm:cxn modelId="{B8885B72-FC70-4D96-B496-E400246CCA68}" type="presOf" srcId="{79F71102-B38D-4240-AEEC-1F8C035A5AA9}" destId="{BCE32D8E-D27F-4B77-B073-2685B7B55D9E}" srcOrd="0" destOrd="0" presId="urn:microsoft.com/office/officeart/2005/8/layout/lProcess3"/>
    <dgm:cxn modelId="{ABE1273C-C617-4026-BF69-7854AE12F814}" type="presOf" srcId="{0CF816BE-4D56-4D5C-852D-50B393F01C56}" destId="{9C7981DA-0F46-44B2-8B53-2C3810234E31}" srcOrd="0" destOrd="0" presId="urn:microsoft.com/office/officeart/2005/8/layout/lProcess3"/>
    <dgm:cxn modelId="{CEA09EB2-65FF-4362-8E51-34B3FB54335C}" srcId="{50AC303F-FAEE-4056-8C67-06DC1AD27EFC}" destId="{D15CC21F-6C38-417B-91E1-632A066F8821}" srcOrd="0" destOrd="0" parTransId="{13AF51EB-6D9B-435C-8780-E50D280AC808}" sibTransId="{8FA94099-EE9F-4D8F-AAAC-93CB6D2E638A}"/>
    <dgm:cxn modelId="{EDBB2128-1408-490B-8726-F874F5D20431}" srcId="{2E851A32-348C-4D23-94B6-B40B1BBD001B}" destId="{79F71102-B38D-4240-AEEC-1F8C035A5AA9}" srcOrd="0" destOrd="0" parTransId="{830E7613-7834-49A0-A878-AAE00634F07C}" sibTransId="{3F24F4DA-4BD4-4AAC-9CA9-4F582DD34590}"/>
    <dgm:cxn modelId="{5FF32739-371A-4963-B83C-0D3F5C30FCE9}" srcId="{8D0F843D-D4A3-45AB-B0E5-99AF05CE1E2F}" destId="{4BB2F2EF-6B19-4EA1-9B98-AF39A0568204}" srcOrd="2" destOrd="0" parTransId="{CC641378-55F4-49BF-8B1C-456F08325987}" sibTransId="{34BDC9F5-5010-4130-B11A-09C3B3059597}"/>
    <dgm:cxn modelId="{F3992BD8-1B54-4D1C-97AB-B53B7DC0E407}" srcId="{50AC303F-FAEE-4056-8C67-06DC1AD27EFC}" destId="{0B921AD5-A31E-4260-AAC8-FB1D755A71E2}" srcOrd="1" destOrd="0" parTransId="{D6810DE0-DAC1-4ECB-81B1-4E8A4EEC237F}" sibTransId="{21DFCABB-965F-4037-A0F7-C7ACCCA633DD}"/>
    <dgm:cxn modelId="{D84B605D-2D84-4ED7-8A3A-3DD77DAF703E}" type="presOf" srcId="{50AC303F-FAEE-4056-8C67-06DC1AD27EFC}" destId="{3073BCC1-7831-47B8-B62D-590F38B05635}" srcOrd="0" destOrd="0" presId="urn:microsoft.com/office/officeart/2005/8/layout/lProcess3"/>
    <dgm:cxn modelId="{187EBCDC-B152-48D4-B5EC-18DD4ADC2146}" srcId="{4BB2F2EF-6B19-4EA1-9B98-AF39A0568204}" destId="{0CF816BE-4D56-4D5C-852D-50B393F01C56}" srcOrd="1" destOrd="0" parTransId="{F5A2216A-BC8A-4914-9FBE-781122BC8A45}" sibTransId="{E3125989-8F0C-44A7-ABEE-0A4CB946450C}"/>
    <dgm:cxn modelId="{41381A1B-B8CE-4111-8D30-72D2FEA457DC}" type="presOf" srcId="{EE861295-17BA-48E4-8F51-5E74B6C16BA7}" destId="{3E831A8D-17CE-4EA8-BED7-407B8925CB97}" srcOrd="0" destOrd="0" presId="urn:microsoft.com/office/officeart/2005/8/layout/lProcess3"/>
    <dgm:cxn modelId="{817F97F8-F0A3-49D7-ADBA-27AEEC08A74A}" type="presOf" srcId="{D15CC21F-6C38-417B-91E1-632A066F8821}" destId="{5323DC4C-F2CC-4AAD-9CB3-7D468D9C044E}" srcOrd="0" destOrd="0" presId="urn:microsoft.com/office/officeart/2005/8/layout/lProcess3"/>
    <dgm:cxn modelId="{53586C54-C34C-4A74-AAF9-B71ED3A6F28D}" type="presParOf" srcId="{ED2B5AF1-6BCE-49A3-966E-1B530693A9AE}" destId="{579CBBF5-E40A-483B-8F54-62D98D8E4A78}" srcOrd="0" destOrd="0" presId="urn:microsoft.com/office/officeart/2005/8/layout/lProcess3"/>
    <dgm:cxn modelId="{C4D5FF62-1453-46F2-9659-7D520D1CDFB4}" type="presParOf" srcId="{579CBBF5-E40A-483B-8F54-62D98D8E4A78}" destId="{3073BCC1-7831-47B8-B62D-590F38B05635}" srcOrd="0" destOrd="0" presId="urn:microsoft.com/office/officeart/2005/8/layout/lProcess3"/>
    <dgm:cxn modelId="{0DCBC3EA-D99D-46E0-B961-1223E75F8703}" type="presParOf" srcId="{579CBBF5-E40A-483B-8F54-62D98D8E4A78}" destId="{D82BA5AC-44A4-4AA4-B856-791CDE07B144}" srcOrd="1" destOrd="0" presId="urn:microsoft.com/office/officeart/2005/8/layout/lProcess3"/>
    <dgm:cxn modelId="{D828368D-7CE5-4BBC-B6F6-015867218E15}" type="presParOf" srcId="{579CBBF5-E40A-483B-8F54-62D98D8E4A78}" destId="{5323DC4C-F2CC-4AAD-9CB3-7D468D9C044E}" srcOrd="2" destOrd="0" presId="urn:microsoft.com/office/officeart/2005/8/layout/lProcess3"/>
    <dgm:cxn modelId="{528AAA83-351A-4C1E-8F33-77A84A8B43FB}" type="presParOf" srcId="{579CBBF5-E40A-483B-8F54-62D98D8E4A78}" destId="{AE8F9BEA-8C0F-4683-A838-49EA29B8BCAA}" srcOrd="3" destOrd="0" presId="urn:microsoft.com/office/officeart/2005/8/layout/lProcess3"/>
    <dgm:cxn modelId="{8FA867C0-8943-46CC-9B07-43044E03AF2F}" type="presParOf" srcId="{579CBBF5-E40A-483B-8F54-62D98D8E4A78}" destId="{CB687F87-0804-4CC9-8704-E825FD29E42A}" srcOrd="4" destOrd="0" presId="urn:microsoft.com/office/officeart/2005/8/layout/lProcess3"/>
    <dgm:cxn modelId="{CBF34EB6-9954-4EEB-A313-CD2B67C6D9E3}" type="presParOf" srcId="{ED2B5AF1-6BCE-49A3-966E-1B530693A9AE}" destId="{79A57B32-2C2A-45D0-8AB7-859C66303F2A}" srcOrd="1" destOrd="0" presId="urn:microsoft.com/office/officeart/2005/8/layout/lProcess3"/>
    <dgm:cxn modelId="{0E09FFDC-45FC-4CB0-A60E-38BB2F35F644}" type="presParOf" srcId="{ED2B5AF1-6BCE-49A3-966E-1B530693A9AE}" destId="{5452BCF9-2BBC-40BA-BE75-818B47BDA84C}" srcOrd="2" destOrd="0" presId="urn:microsoft.com/office/officeart/2005/8/layout/lProcess3"/>
    <dgm:cxn modelId="{73BB1A29-7AFB-4A06-97CB-5CB9F63D0E86}" type="presParOf" srcId="{5452BCF9-2BBC-40BA-BE75-818B47BDA84C}" destId="{6D0F8F79-B0C2-404F-BC77-D16E9D8E372F}" srcOrd="0" destOrd="0" presId="urn:microsoft.com/office/officeart/2005/8/layout/lProcess3"/>
    <dgm:cxn modelId="{FF97F53C-9665-4F8B-8483-D46BC0F4328F}" type="presParOf" srcId="{5452BCF9-2BBC-40BA-BE75-818B47BDA84C}" destId="{C47DCD59-24EE-49CD-96F2-F449EB8F408D}" srcOrd="1" destOrd="0" presId="urn:microsoft.com/office/officeart/2005/8/layout/lProcess3"/>
    <dgm:cxn modelId="{A0A382FA-10E8-4A96-BF5C-9B0C3C918B79}" type="presParOf" srcId="{5452BCF9-2BBC-40BA-BE75-818B47BDA84C}" destId="{BCE32D8E-D27F-4B77-B073-2685B7B55D9E}" srcOrd="2" destOrd="0" presId="urn:microsoft.com/office/officeart/2005/8/layout/lProcess3"/>
    <dgm:cxn modelId="{7926352C-21E3-4B27-9A55-679A8E4E3833}" type="presParOf" srcId="{5452BCF9-2BBC-40BA-BE75-818B47BDA84C}" destId="{E7E8EA97-95ED-4672-A957-EC493FCE7AB4}" srcOrd="3" destOrd="0" presId="urn:microsoft.com/office/officeart/2005/8/layout/lProcess3"/>
    <dgm:cxn modelId="{476F342E-2F21-4C72-9A54-F4B78741256E}" type="presParOf" srcId="{5452BCF9-2BBC-40BA-BE75-818B47BDA84C}" destId="{3E831A8D-17CE-4EA8-BED7-407B8925CB97}" srcOrd="4" destOrd="0" presId="urn:microsoft.com/office/officeart/2005/8/layout/lProcess3"/>
    <dgm:cxn modelId="{8F029C00-5272-47A5-A198-09F2BA8D54AD}" type="presParOf" srcId="{ED2B5AF1-6BCE-49A3-966E-1B530693A9AE}" destId="{9305CF89-A95C-4DF4-B3AF-9106740A1655}" srcOrd="3" destOrd="0" presId="urn:microsoft.com/office/officeart/2005/8/layout/lProcess3"/>
    <dgm:cxn modelId="{0AF018D1-5A21-4B33-8C98-7A7EC0A4F539}" type="presParOf" srcId="{ED2B5AF1-6BCE-49A3-966E-1B530693A9AE}" destId="{2E463ED5-9A6E-4C0D-AC69-B971522AA515}" srcOrd="4" destOrd="0" presId="urn:microsoft.com/office/officeart/2005/8/layout/lProcess3"/>
    <dgm:cxn modelId="{2A0E550F-3EFC-4C54-B113-FEE8FBE17FFD}" type="presParOf" srcId="{2E463ED5-9A6E-4C0D-AC69-B971522AA515}" destId="{2F5B8D78-683E-4CAC-94C7-ED55BC946C8F}" srcOrd="0" destOrd="0" presId="urn:microsoft.com/office/officeart/2005/8/layout/lProcess3"/>
    <dgm:cxn modelId="{AC4BADFF-5948-4AE8-90FB-E0E67AB9A095}" type="presParOf" srcId="{2E463ED5-9A6E-4C0D-AC69-B971522AA515}" destId="{3A020B68-DC03-4AE7-A4AC-A0981D6305E8}" srcOrd="1" destOrd="0" presId="urn:microsoft.com/office/officeart/2005/8/layout/lProcess3"/>
    <dgm:cxn modelId="{876EA345-4F86-434D-AAD4-AFE89562BEEB}" type="presParOf" srcId="{2E463ED5-9A6E-4C0D-AC69-B971522AA515}" destId="{A484A40B-923A-4BF5-8C84-3479E36C229E}" srcOrd="2" destOrd="0" presId="urn:microsoft.com/office/officeart/2005/8/layout/lProcess3"/>
    <dgm:cxn modelId="{77833314-1927-44C6-953E-2F60AA355936}" type="presParOf" srcId="{2E463ED5-9A6E-4C0D-AC69-B971522AA515}" destId="{E24C1CF9-874B-4ABD-8EF0-2870CC9EDFE1}" srcOrd="3" destOrd="0" presId="urn:microsoft.com/office/officeart/2005/8/layout/lProcess3"/>
    <dgm:cxn modelId="{304228AD-FC42-4313-8B4B-C73C7D149CF2}" type="presParOf" srcId="{2E463ED5-9A6E-4C0D-AC69-B971522AA515}" destId="{9C7981DA-0F46-44B2-8B53-2C3810234E31}" srcOrd="4" destOrd="0" presId="urn:microsoft.com/office/officeart/2005/8/layout/lProcess3"/>
  </dgm:cxnLst>
  <dgm:bg/>
  <dgm:whole/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CF54882-A790-4404-94E7-3157FE65CA4E}" type="doc">
      <dgm:prSet loTypeId="urn:microsoft.com/office/officeart/2005/8/layout/v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9DD61B66-BCB2-41D9-90FB-1E89ED534D23}">
      <dgm:prSet phldrT="[Κείμενο]"/>
      <dgm:spPr/>
      <dgm:t>
        <a:bodyPr/>
        <a:lstStyle/>
        <a:p>
          <a:r>
            <a:rPr lang="el-GR" dirty="0" smtClean="0"/>
            <a:t>Αναπτύσσει τις δεξιότητες, τα ενδιαφέροντα και τις ικανότητες του.</a:t>
          </a:r>
          <a:endParaRPr lang="el-GR" dirty="0"/>
        </a:p>
      </dgm:t>
    </dgm:pt>
    <dgm:pt modelId="{7F4B7C85-E913-4817-AF98-11962AFE4D3E}" type="parTrans" cxnId="{87CBB09B-C98B-4E8D-96C5-AC958A3FF761}">
      <dgm:prSet/>
      <dgm:spPr/>
      <dgm:t>
        <a:bodyPr/>
        <a:lstStyle/>
        <a:p>
          <a:endParaRPr lang="el-GR"/>
        </a:p>
      </dgm:t>
    </dgm:pt>
    <dgm:pt modelId="{38A09EDB-ED79-431F-8D04-5A745F3F7583}" type="sibTrans" cxnId="{87CBB09B-C98B-4E8D-96C5-AC958A3FF761}">
      <dgm:prSet/>
      <dgm:spPr/>
      <dgm:t>
        <a:bodyPr/>
        <a:lstStyle/>
        <a:p>
          <a:endParaRPr lang="el-GR"/>
        </a:p>
      </dgm:t>
    </dgm:pt>
    <dgm:pt modelId="{05B11A6C-04E3-4C8A-B99E-98C5026ED1E2}">
      <dgm:prSet phldrT="[Κείμενο]"/>
      <dgm:spPr/>
      <dgm:t>
        <a:bodyPr/>
        <a:lstStyle/>
        <a:p>
          <a:r>
            <a:rPr lang="el-GR" dirty="0" smtClean="0"/>
            <a:t>Εκμεταλλεύεται κάθε ευκαιρία για απόκτηση εργασιακής εμπειρίας.</a:t>
          </a:r>
          <a:endParaRPr lang="el-GR" dirty="0"/>
        </a:p>
      </dgm:t>
    </dgm:pt>
    <dgm:pt modelId="{7EC334A8-8F07-4643-B970-21643EAEF612}" type="parTrans" cxnId="{7FF633FE-9DE3-4D34-8FF8-0FBB783ECFFF}">
      <dgm:prSet/>
      <dgm:spPr/>
      <dgm:t>
        <a:bodyPr/>
        <a:lstStyle/>
        <a:p>
          <a:endParaRPr lang="el-GR"/>
        </a:p>
      </dgm:t>
    </dgm:pt>
    <dgm:pt modelId="{72FDB516-BA71-4007-A0B4-B53CF9730613}" type="sibTrans" cxnId="{7FF633FE-9DE3-4D34-8FF8-0FBB783ECFFF}">
      <dgm:prSet/>
      <dgm:spPr/>
      <dgm:t>
        <a:bodyPr/>
        <a:lstStyle/>
        <a:p>
          <a:endParaRPr lang="el-GR"/>
        </a:p>
      </dgm:t>
    </dgm:pt>
    <dgm:pt modelId="{3FF95D19-9D0A-487A-8637-0B11EEA78E4B}" type="pres">
      <dgm:prSet presAssocID="{3CF54882-A790-4404-94E7-3157FE65CA4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942EE27-E3CC-4D8D-87D7-0DA21355DD1E}" type="pres">
      <dgm:prSet presAssocID="{3CF54882-A790-4404-94E7-3157FE65CA4E}" presName="dummyMaxCanvas" presStyleCnt="0">
        <dgm:presLayoutVars/>
      </dgm:prSet>
      <dgm:spPr/>
    </dgm:pt>
    <dgm:pt modelId="{1662F6C1-66C0-418A-8A29-F90AD87D0F2D}" type="pres">
      <dgm:prSet presAssocID="{3CF54882-A790-4404-94E7-3157FE65CA4E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2D71459-AE74-40D5-97F0-C750DB428FCE}" type="pres">
      <dgm:prSet presAssocID="{3CF54882-A790-4404-94E7-3157FE65CA4E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5C64FE3-4156-4575-857D-D57B48CD3772}" type="pres">
      <dgm:prSet presAssocID="{3CF54882-A790-4404-94E7-3157FE65CA4E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FB9FCDB-FA75-4164-ACF1-DE4146D17CF2}" type="pres">
      <dgm:prSet presAssocID="{3CF54882-A790-4404-94E7-3157FE65CA4E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9CBB4F2-1742-4B4B-A901-006F72773C81}" type="pres">
      <dgm:prSet presAssocID="{3CF54882-A790-4404-94E7-3157FE65CA4E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FF633FE-9DE3-4D34-8FF8-0FBB783ECFFF}" srcId="{3CF54882-A790-4404-94E7-3157FE65CA4E}" destId="{05B11A6C-04E3-4C8A-B99E-98C5026ED1E2}" srcOrd="1" destOrd="0" parTransId="{7EC334A8-8F07-4643-B970-21643EAEF612}" sibTransId="{72FDB516-BA71-4007-A0B4-B53CF9730613}"/>
    <dgm:cxn modelId="{0F97E4C9-B26A-41FD-88C4-831B83E2D078}" type="presOf" srcId="{38A09EDB-ED79-431F-8D04-5A745F3F7583}" destId="{25C64FE3-4156-4575-857D-D57B48CD3772}" srcOrd="0" destOrd="0" presId="urn:microsoft.com/office/officeart/2005/8/layout/vProcess5"/>
    <dgm:cxn modelId="{48885256-95C3-4D73-A7A3-ED24D497E006}" type="presOf" srcId="{3CF54882-A790-4404-94E7-3157FE65CA4E}" destId="{3FF95D19-9D0A-487A-8637-0B11EEA78E4B}" srcOrd="0" destOrd="0" presId="urn:microsoft.com/office/officeart/2005/8/layout/vProcess5"/>
    <dgm:cxn modelId="{327550EE-55C8-4041-9FFD-FE42BC9B95E2}" type="presOf" srcId="{05B11A6C-04E3-4C8A-B99E-98C5026ED1E2}" destId="{D2D71459-AE74-40D5-97F0-C750DB428FCE}" srcOrd="0" destOrd="0" presId="urn:microsoft.com/office/officeart/2005/8/layout/vProcess5"/>
    <dgm:cxn modelId="{87BE1794-CF4E-489C-8A23-3CEA949839FF}" type="presOf" srcId="{9DD61B66-BCB2-41D9-90FB-1E89ED534D23}" destId="{0FB9FCDB-FA75-4164-ACF1-DE4146D17CF2}" srcOrd="1" destOrd="0" presId="urn:microsoft.com/office/officeart/2005/8/layout/vProcess5"/>
    <dgm:cxn modelId="{84167583-C961-4F33-8BFF-BCFB59B3FA0D}" type="presOf" srcId="{9DD61B66-BCB2-41D9-90FB-1E89ED534D23}" destId="{1662F6C1-66C0-418A-8A29-F90AD87D0F2D}" srcOrd="0" destOrd="0" presId="urn:microsoft.com/office/officeart/2005/8/layout/vProcess5"/>
    <dgm:cxn modelId="{87CBB09B-C98B-4E8D-96C5-AC958A3FF761}" srcId="{3CF54882-A790-4404-94E7-3157FE65CA4E}" destId="{9DD61B66-BCB2-41D9-90FB-1E89ED534D23}" srcOrd="0" destOrd="0" parTransId="{7F4B7C85-E913-4817-AF98-11962AFE4D3E}" sibTransId="{38A09EDB-ED79-431F-8D04-5A745F3F7583}"/>
    <dgm:cxn modelId="{0E9924C9-5071-43FD-9E8F-C3165FD6AE7F}" type="presOf" srcId="{05B11A6C-04E3-4C8A-B99E-98C5026ED1E2}" destId="{09CBB4F2-1742-4B4B-A901-006F72773C81}" srcOrd="1" destOrd="0" presId="urn:microsoft.com/office/officeart/2005/8/layout/vProcess5"/>
    <dgm:cxn modelId="{D68368C0-4B4A-460B-B373-55FCAC414725}" type="presParOf" srcId="{3FF95D19-9D0A-487A-8637-0B11EEA78E4B}" destId="{3942EE27-E3CC-4D8D-87D7-0DA21355DD1E}" srcOrd="0" destOrd="0" presId="urn:microsoft.com/office/officeart/2005/8/layout/vProcess5"/>
    <dgm:cxn modelId="{3CD92755-7350-443D-9180-232624EC8586}" type="presParOf" srcId="{3FF95D19-9D0A-487A-8637-0B11EEA78E4B}" destId="{1662F6C1-66C0-418A-8A29-F90AD87D0F2D}" srcOrd="1" destOrd="0" presId="urn:microsoft.com/office/officeart/2005/8/layout/vProcess5"/>
    <dgm:cxn modelId="{30C0B959-6E82-4D1F-B352-62FF40F1D289}" type="presParOf" srcId="{3FF95D19-9D0A-487A-8637-0B11EEA78E4B}" destId="{D2D71459-AE74-40D5-97F0-C750DB428FCE}" srcOrd="2" destOrd="0" presId="urn:microsoft.com/office/officeart/2005/8/layout/vProcess5"/>
    <dgm:cxn modelId="{B4B5ABAD-C717-4E0D-93E1-70D355EDEBF3}" type="presParOf" srcId="{3FF95D19-9D0A-487A-8637-0B11EEA78E4B}" destId="{25C64FE3-4156-4575-857D-D57B48CD3772}" srcOrd="3" destOrd="0" presId="urn:microsoft.com/office/officeart/2005/8/layout/vProcess5"/>
    <dgm:cxn modelId="{7D1D47CD-0A03-4EDC-BF29-BA2912E8B6AD}" type="presParOf" srcId="{3FF95D19-9D0A-487A-8637-0B11EEA78E4B}" destId="{0FB9FCDB-FA75-4164-ACF1-DE4146D17CF2}" srcOrd="4" destOrd="0" presId="urn:microsoft.com/office/officeart/2005/8/layout/vProcess5"/>
    <dgm:cxn modelId="{4D973962-B385-428C-A2E7-4CFCD17BCE18}" type="presParOf" srcId="{3FF95D19-9D0A-487A-8637-0B11EEA78E4B}" destId="{09CBB4F2-1742-4B4B-A901-006F72773C81}" srcOrd="5" destOrd="0" presId="urn:microsoft.com/office/officeart/2005/8/layout/vProcess5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4BA405-EBEB-4BA9-938B-2A3FBFB82DD9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FCCFAC9F-B2EA-4D2C-9ED5-5FE62E3E0EE3}">
      <dgm:prSet phldrT="[Κείμενο]"/>
      <dgm:spPr/>
      <dgm:t>
        <a:bodyPr/>
        <a:lstStyle/>
        <a:p>
          <a:r>
            <a:rPr lang="el-GR" dirty="0" smtClean="0"/>
            <a:t>Ανεργία</a:t>
          </a:r>
          <a:endParaRPr lang="el-GR" dirty="0"/>
        </a:p>
      </dgm:t>
    </dgm:pt>
    <dgm:pt modelId="{B4C95CF5-5DA6-4A1A-A528-83A7FFFCBC07}" type="parTrans" cxnId="{5D75802E-984B-4F49-95BF-729E8DAFC04E}">
      <dgm:prSet/>
      <dgm:spPr/>
      <dgm:t>
        <a:bodyPr/>
        <a:lstStyle/>
        <a:p>
          <a:endParaRPr lang="el-GR"/>
        </a:p>
      </dgm:t>
    </dgm:pt>
    <dgm:pt modelId="{076FA0C1-3A68-4177-A8EC-09E06A333094}" type="sibTrans" cxnId="{5D75802E-984B-4F49-95BF-729E8DAFC04E}">
      <dgm:prSet/>
      <dgm:spPr/>
      <dgm:t>
        <a:bodyPr/>
        <a:lstStyle/>
        <a:p>
          <a:endParaRPr lang="el-GR"/>
        </a:p>
      </dgm:t>
    </dgm:pt>
    <dgm:pt modelId="{99CE3460-5A61-41FD-895B-A7410B2419CC}">
      <dgm:prSet phldrT="[Κείμενο]"/>
      <dgm:spPr/>
      <dgm:t>
        <a:bodyPr/>
        <a:lstStyle/>
        <a:p>
          <a:r>
            <a:rPr lang="el-GR" dirty="0" smtClean="0"/>
            <a:t>Εκσυγχρονισμός επιχειρήσεων</a:t>
          </a:r>
          <a:endParaRPr lang="el-GR" dirty="0"/>
        </a:p>
      </dgm:t>
    </dgm:pt>
    <dgm:pt modelId="{5AE825BC-D739-41B2-83E0-B20DAB48DFCA}" type="parTrans" cxnId="{46E898B5-8F96-42F0-87D6-1C8C7F8193E3}">
      <dgm:prSet/>
      <dgm:spPr/>
      <dgm:t>
        <a:bodyPr/>
        <a:lstStyle/>
        <a:p>
          <a:endParaRPr lang="el-GR"/>
        </a:p>
      </dgm:t>
    </dgm:pt>
    <dgm:pt modelId="{F5973341-9964-4E2F-9494-995EB6199D1D}" type="sibTrans" cxnId="{46E898B5-8F96-42F0-87D6-1C8C7F8193E3}">
      <dgm:prSet/>
      <dgm:spPr/>
      <dgm:t>
        <a:bodyPr/>
        <a:lstStyle/>
        <a:p>
          <a:endParaRPr lang="el-GR"/>
        </a:p>
      </dgm:t>
    </dgm:pt>
    <dgm:pt modelId="{1DFD86AA-894E-4A12-990A-FE8C55A03795}">
      <dgm:prSet phldrT="[Κείμενο]"/>
      <dgm:spPr/>
      <dgm:t>
        <a:bodyPr/>
        <a:lstStyle/>
        <a:p>
          <a:r>
            <a:rPr lang="el-GR" dirty="0" smtClean="0"/>
            <a:t>Αύξηση ή κατάρρευση του εμπορίου στην παγκόσμια αγορά</a:t>
          </a:r>
          <a:endParaRPr lang="el-GR" dirty="0"/>
        </a:p>
      </dgm:t>
    </dgm:pt>
    <dgm:pt modelId="{AC08C4EA-00F6-4D1B-9224-A06747B3B011}" type="parTrans" cxnId="{4FB03DEE-AE2B-42E2-8F24-452B95926AB4}">
      <dgm:prSet/>
      <dgm:spPr/>
      <dgm:t>
        <a:bodyPr/>
        <a:lstStyle/>
        <a:p>
          <a:endParaRPr lang="el-GR"/>
        </a:p>
      </dgm:t>
    </dgm:pt>
    <dgm:pt modelId="{59A50A0D-0A33-4500-8C22-93AB37086A8B}" type="sibTrans" cxnId="{4FB03DEE-AE2B-42E2-8F24-452B95926AB4}">
      <dgm:prSet/>
      <dgm:spPr/>
      <dgm:t>
        <a:bodyPr/>
        <a:lstStyle/>
        <a:p>
          <a:endParaRPr lang="el-GR"/>
        </a:p>
      </dgm:t>
    </dgm:pt>
    <dgm:pt modelId="{CACF7215-7B91-4D64-918E-FC59ACA99D46}">
      <dgm:prSet phldrT="[Κείμενο]"/>
      <dgm:spPr/>
      <dgm:t>
        <a:bodyPr/>
        <a:lstStyle/>
        <a:p>
          <a:r>
            <a:rPr lang="el-GR" dirty="0" smtClean="0"/>
            <a:t>Έλλειψη ανταγωνιστικότητας</a:t>
          </a:r>
          <a:endParaRPr lang="el-GR" dirty="0"/>
        </a:p>
      </dgm:t>
    </dgm:pt>
    <dgm:pt modelId="{F9AC94DC-AF8C-45B9-99C8-88494ADE73DC}" type="parTrans" cxnId="{EF693F54-87E0-4DAF-8503-E8BF541B85E3}">
      <dgm:prSet/>
      <dgm:spPr/>
      <dgm:t>
        <a:bodyPr/>
        <a:lstStyle/>
        <a:p>
          <a:endParaRPr lang="el-GR"/>
        </a:p>
      </dgm:t>
    </dgm:pt>
    <dgm:pt modelId="{946B2FAE-E0A8-4783-80C4-80EF22B7E0D0}" type="sibTrans" cxnId="{EF693F54-87E0-4DAF-8503-E8BF541B85E3}">
      <dgm:prSet/>
      <dgm:spPr/>
      <dgm:t>
        <a:bodyPr/>
        <a:lstStyle/>
        <a:p>
          <a:endParaRPr lang="el-GR"/>
        </a:p>
      </dgm:t>
    </dgm:pt>
    <dgm:pt modelId="{1CF42789-3111-49E1-BA30-7F4A9D16FD83}">
      <dgm:prSet phldrT="[Κείμενο]"/>
      <dgm:spPr/>
      <dgm:t>
        <a:bodyPr/>
        <a:lstStyle/>
        <a:p>
          <a:r>
            <a:rPr lang="el-GR" dirty="0" smtClean="0"/>
            <a:t>Εξέλιξη τεχνολογίας</a:t>
          </a:r>
          <a:endParaRPr lang="el-GR" dirty="0"/>
        </a:p>
      </dgm:t>
    </dgm:pt>
    <dgm:pt modelId="{035697A3-0EE4-4CEA-A096-C0F605F6AED2}" type="sibTrans" cxnId="{19B0E6DC-974D-492E-ACA6-F31D2DA95824}">
      <dgm:prSet/>
      <dgm:spPr/>
      <dgm:t>
        <a:bodyPr/>
        <a:lstStyle/>
        <a:p>
          <a:endParaRPr lang="el-GR"/>
        </a:p>
      </dgm:t>
    </dgm:pt>
    <dgm:pt modelId="{201817EA-7532-4550-BED9-7C18E8AF25FD}" type="parTrans" cxnId="{19B0E6DC-974D-492E-ACA6-F31D2DA95824}">
      <dgm:prSet/>
      <dgm:spPr/>
      <dgm:t>
        <a:bodyPr/>
        <a:lstStyle/>
        <a:p>
          <a:endParaRPr lang="el-GR"/>
        </a:p>
      </dgm:t>
    </dgm:pt>
    <dgm:pt modelId="{2C3639BC-0192-4E3F-8588-A85F2C635FD1}">
      <dgm:prSet phldrT="[Κείμενο]"/>
      <dgm:spPr/>
      <dgm:t>
        <a:bodyPr/>
        <a:lstStyle/>
        <a:p>
          <a:r>
            <a:rPr lang="el-GR" dirty="0" smtClean="0"/>
            <a:t>Λανθασμένες πολιτικές επιλογές</a:t>
          </a:r>
          <a:endParaRPr lang="el-GR" dirty="0"/>
        </a:p>
      </dgm:t>
    </dgm:pt>
    <dgm:pt modelId="{831B1634-4F0A-4236-B8EA-B1D49F4D9CBB}" type="parTrans" cxnId="{3EF5CD48-D108-4009-91BE-2E0A30494CEE}">
      <dgm:prSet/>
      <dgm:spPr/>
      <dgm:t>
        <a:bodyPr/>
        <a:lstStyle/>
        <a:p>
          <a:endParaRPr lang="el-GR"/>
        </a:p>
      </dgm:t>
    </dgm:pt>
    <dgm:pt modelId="{0DE327BA-D63C-4A6B-A1FE-B63C99748A7D}" type="sibTrans" cxnId="{3EF5CD48-D108-4009-91BE-2E0A30494CEE}">
      <dgm:prSet/>
      <dgm:spPr/>
      <dgm:t>
        <a:bodyPr/>
        <a:lstStyle/>
        <a:p>
          <a:endParaRPr lang="el-GR"/>
        </a:p>
      </dgm:t>
    </dgm:pt>
    <dgm:pt modelId="{15F5A7E6-EF65-4914-9E14-3443FC8EE5E2}" type="pres">
      <dgm:prSet presAssocID="{184BA405-EBEB-4BA9-938B-2A3FBFB82DD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4DD5DA9-BA57-4000-A396-346121816465}" type="pres">
      <dgm:prSet presAssocID="{184BA405-EBEB-4BA9-938B-2A3FBFB82DD9}" presName="radial" presStyleCnt="0">
        <dgm:presLayoutVars>
          <dgm:animLvl val="ctr"/>
        </dgm:presLayoutVars>
      </dgm:prSet>
      <dgm:spPr/>
    </dgm:pt>
    <dgm:pt modelId="{C56808C8-6613-46A2-B7E4-638846CB4F77}" type="pres">
      <dgm:prSet presAssocID="{FCCFAC9F-B2EA-4D2C-9ED5-5FE62E3E0EE3}" presName="centerShape" presStyleLbl="vennNode1" presStyleIdx="0" presStyleCnt="6"/>
      <dgm:spPr/>
      <dgm:t>
        <a:bodyPr/>
        <a:lstStyle/>
        <a:p>
          <a:endParaRPr lang="el-GR"/>
        </a:p>
      </dgm:t>
    </dgm:pt>
    <dgm:pt modelId="{21BD9D5A-60CB-46E3-BF57-69D5ADC0CEE8}" type="pres">
      <dgm:prSet presAssocID="{99CE3460-5A61-41FD-895B-A7410B2419CC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461B9C3-65E6-48C3-80FE-67806D1F04DF}" type="pres">
      <dgm:prSet presAssocID="{1DFD86AA-894E-4A12-990A-FE8C55A03795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E99761C-A077-493B-9328-F85149B0A7BE}" type="pres">
      <dgm:prSet presAssocID="{CACF7215-7B91-4D64-918E-FC59ACA99D46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17B4781-480F-47E2-A549-A6B295B8973A}" type="pres">
      <dgm:prSet presAssocID="{1CF42789-3111-49E1-BA30-7F4A9D16FD83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87BB236-78DF-460F-A827-4F025F6FC6BD}" type="pres">
      <dgm:prSet presAssocID="{2C3639BC-0192-4E3F-8588-A85F2C635FD1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20D0669-43E1-48DC-A62E-BCDD9659C22D}" type="presOf" srcId="{2C3639BC-0192-4E3F-8588-A85F2C635FD1}" destId="{087BB236-78DF-460F-A827-4F025F6FC6BD}" srcOrd="0" destOrd="0" presId="urn:microsoft.com/office/officeart/2005/8/layout/radial3"/>
    <dgm:cxn modelId="{75527E38-7113-4433-BCF9-6FEC140CDE25}" type="presOf" srcId="{99CE3460-5A61-41FD-895B-A7410B2419CC}" destId="{21BD9D5A-60CB-46E3-BF57-69D5ADC0CEE8}" srcOrd="0" destOrd="0" presId="urn:microsoft.com/office/officeart/2005/8/layout/radial3"/>
    <dgm:cxn modelId="{9D66CF61-3090-4520-9E36-15F6C8736453}" type="presOf" srcId="{FCCFAC9F-B2EA-4D2C-9ED5-5FE62E3E0EE3}" destId="{C56808C8-6613-46A2-B7E4-638846CB4F77}" srcOrd="0" destOrd="0" presId="urn:microsoft.com/office/officeart/2005/8/layout/radial3"/>
    <dgm:cxn modelId="{EF693F54-87E0-4DAF-8503-E8BF541B85E3}" srcId="{FCCFAC9F-B2EA-4D2C-9ED5-5FE62E3E0EE3}" destId="{CACF7215-7B91-4D64-918E-FC59ACA99D46}" srcOrd="2" destOrd="0" parTransId="{F9AC94DC-AF8C-45B9-99C8-88494ADE73DC}" sibTransId="{946B2FAE-E0A8-4783-80C4-80EF22B7E0D0}"/>
    <dgm:cxn modelId="{3EF5CD48-D108-4009-91BE-2E0A30494CEE}" srcId="{FCCFAC9F-B2EA-4D2C-9ED5-5FE62E3E0EE3}" destId="{2C3639BC-0192-4E3F-8588-A85F2C635FD1}" srcOrd="4" destOrd="0" parTransId="{831B1634-4F0A-4236-B8EA-B1D49F4D9CBB}" sibTransId="{0DE327BA-D63C-4A6B-A1FE-B63C99748A7D}"/>
    <dgm:cxn modelId="{46E898B5-8F96-42F0-87D6-1C8C7F8193E3}" srcId="{FCCFAC9F-B2EA-4D2C-9ED5-5FE62E3E0EE3}" destId="{99CE3460-5A61-41FD-895B-A7410B2419CC}" srcOrd="0" destOrd="0" parTransId="{5AE825BC-D739-41B2-83E0-B20DAB48DFCA}" sibTransId="{F5973341-9964-4E2F-9494-995EB6199D1D}"/>
    <dgm:cxn modelId="{5D75802E-984B-4F49-95BF-729E8DAFC04E}" srcId="{184BA405-EBEB-4BA9-938B-2A3FBFB82DD9}" destId="{FCCFAC9F-B2EA-4D2C-9ED5-5FE62E3E0EE3}" srcOrd="0" destOrd="0" parTransId="{B4C95CF5-5DA6-4A1A-A528-83A7FFFCBC07}" sibTransId="{076FA0C1-3A68-4177-A8EC-09E06A333094}"/>
    <dgm:cxn modelId="{1901E575-5005-429D-969E-1BEE02496E26}" type="presOf" srcId="{184BA405-EBEB-4BA9-938B-2A3FBFB82DD9}" destId="{15F5A7E6-EF65-4914-9E14-3443FC8EE5E2}" srcOrd="0" destOrd="0" presId="urn:microsoft.com/office/officeart/2005/8/layout/radial3"/>
    <dgm:cxn modelId="{19B0E6DC-974D-492E-ACA6-F31D2DA95824}" srcId="{FCCFAC9F-B2EA-4D2C-9ED5-5FE62E3E0EE3}" destId="{1CF42789-3111-49E1-BA30-7F4A9D16FD83}" srcOrd="3" destOrd="0" parTransId="{201817EA-7532-4550-BED9-7C18E8AF25FD}" sibTransId="{035697A3-0EE4-4CEA-A096-C0F605F6AED2}"/>
    <dgm:cxn modelId="{FB6093C1-42AE-4A9B-9DFA-44BCCD330CBD}" type="presOf" srcId="{1CF42789-3111-49E1-BA30-7F4A9D16FD83}" destId="{417B4781-480F-47E2-A549-A6B295B8973A}" srcOrd="0" destOrd="0" presId="urn:microsoft.com/office/officeart/2005/8/layout/radial3"/>
    <dgm:cxn modelId="{01AB0C04-9392-4CC5-BCAD-4FDBCF3843AD}" type="presOf" srcId="{1DFD86AA-894E-4A12-990A-FE8C55A03795}" destId="{8461B9C3-65E6-48C3-80FE-67806D1F04DF}" srcOrd="0" destOrd="0" presId="urn:microsoft.com/office/officeart/2005/8/layout/radial3"/>
    <dgm:cxn modelId="{6B9DB41F-38FA-46C1-9C6A-44CF3BE33B7D}" type="presOf" srcId="{CACF7215-7B91-4D64-918E-FC59ACA99D46}" destId="{7E99761C-A077-493B-9328-F85149B0A7BE}" srcOrd="0" destOrd="0" presId="urn:microsoft.com/office/officeart/2005/8/layout/radial3"/>
    <dgm:cxn modelId="{4FB03DEE-AE2B-42E2-8F24-452B95926AB4}" srcId="{FCCFAC9F-B2EA-4D2C-9ED5-5FE62E3E0EE3}" destId="{1DFD86AA-894E-4A12-990A-FE8C55A03795}" srcOrd="1" destOrd="0" parTransId="{AC08C4EA-00F6-4D1B-9224-A06747B3B011}" sibTransId="{59A50A0D-0A33-4500-8C22-93AB37086A8B}"/>
    <dgm:cxn modelId="{6CE19974-EC54-49D9-AF32-31FBAC034DDC}" type="presParOf" srcId="{15F5A7E6-EF65-4914-9E14-3443FC8EE5E2}" destId="{44DD5DA9-BA57-4000-A396-346121816465}" srcOrd="0" destOrd="0" presId="urn:microsoft.com/office/officeart/2005/8/layout/radial3"/>
    <dgm:cxn modelId="{91843DC6-74DD-4D52-A5BD-4094B465766F}" type="presParOf" srcId="{44DD5DA9-BA57-4000-A396-346121816465}" destId="{C56808C8-6613-46A2-B7E4-638846CB4F77}" srcOrd="0" destOrd="0" presId="urn:microsoft.com/office/officeart/2005/8/layout/radial3"/>
    <dgm:cxn modelId="{46B6E4C9-3F17-4312-881F-F940AADA280F}" type="presParOf" srcId="{44DD5DA9-BA57-4000-A396-346121816465}" destId="{21BD9D5A-60CB-46E3-BF57-69D5ADC0CEE8}" srcOrd="1" destOrd="0" presId="urn:microsoft.com/office/officeart/2005/8/layout/radial3"/>
    <dgm:cxn modelId="{C7F37390-4F80-4408-9795-32C4B932881C}" type="presParOf" srcId="{44DD5DA9-BA57-4000-A396-346121816465}" destId="{8461B9C3-65E6-48C3-80FE-67806D1F04DF}" srcOrd="2" destOrd="0" presId="urn:microsoft.com/office/officeart/2005/8/layout/radial3"/>
    <dgm:cxn modelId="{62C1D16A-8381-4A25-930C-DF87DC4890BD}" type="presParOf" srcId="{44DD5DA9-BA57-4000-A396-346121816465}" destId="{7E99761C-A077-493B-9328-F85149B0A7BE}" srcOrd="3" destOrd="0" presId="urn:microsoft.com/office/officeart/2005/8/layout/radial3"/>
    <dgm:cxn modelId="{0650F446-FFE6-4162-91F4-2D1684854BA5}" type="presParOf" srcId="{44DD5DA9-BA57-4000-A396-346121816465}" destId="{417B4781-480F-47E2-A549-A6B295B8973A}" srcOrd="4" destOrd="0" presId="urn:microsoft.com/office/officeart/2005/8/layout/radial3"/>
    <dgm:cxn modelId="{17587BB3-BD32-41E1-B9F0-648F10C8BC2A}" type="presParOf" srcId="{44DD5DA9-BA57-4000-A396-346121816465}" destId="{087BB236-78DF-460F-A827-4F025F6FC6BD}" srcOrd="5" destOrd="0" presId="urn:microsoft.com/office/officeart/2005/8/layout/radial3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CF0964-5DF0-4671-A33C-0659F5561999}" type="doc">
      <dgm:prSet loTypeId="urn:microsoft.com/office/officeart/2005/8/layout/radial4" loCatId="relationship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C0FC92AD-294D-4FB4-AB8B-772775817A02}">
      <dgm:prSet phldrT="[Κείμενο]"/>
      <dgm:spPr/>
      <dgm:t>
        <a:bodyPr/>
        <a:lstStyle/>
        <a:p>
          <a:r>
            <a:rPr lang="el-GR" dirty="0" smtClean="0"/>
            <a:t>Ανεργία</a:t>
          </a:r>
          <a:endParaRPr lang="el-GR" dirty="0"/>
        </a:p>
      </dgm:t>
    </dgm:pt>
    <dgm:pt modelId="{0C661C85-DA86-46F2-A04C-F378356677A1}" type="parTrans" cxnId="{F9AB31BB-8FB1-4910-BAC8-25D3EF89609D}">
      <dgm:prSet/>
      <dgm:spPr/>
      <dgm:t>
        <a:bodyPr/>
        <a:lstStyle/>
        <a:p>
          <a:endParaRPr lang="el-GR"/>
        </a:p>
      </dgm:t>
    </dgm:pt>
    <dgm:pt modelId="{EA4A74A7-297B-4A73-A582-C38EC9E93F42}" type="sibTrans" cxnId="{F9AB31BB-8FB1-4910-BAC8-25D3EF89609D}">
      <dgm:prSet/>
      <dgm:spPr/>
      <dgm:t>
        <a:bodyPr/>
        <a:lstStyle/>
        <a:p>
          <a:endParaRPr lang="el-GR"/>
        </a:p>
      </dgm:t>
    </dgm:pt>
    <dgm:pt modelId="{135EB0B7-164F-43A6-B69F-E1365212C0C3}">
      <dgm:prSet phldrT="[Κείμενο]"/>
      <dgm:spPr/>
      <dgm:t>
        <a:bodyPr/>
        <a:lstStyle/>
        <a:p>
          <a:r>
            <a:rPr lang="el-GR" dirty="0" smtClean="0"/>
            <a:t>Δομική</a:t>
          </a:r>
          <a:endParaRPr lang="el-GR" dirty="0"/>
        </a:p>
      </dgm:t>
    </dgm:pt>
    <dgm:pt modelId="{EC29BC3A-C7EB-41C2-91BF-8E25B789BE10}" type="parTrans" cxnId="{E99C247A-0381-4BA0-B973-0229C7219F32}">
      <dgm:prSet/>
      <dgm:spPr/>
      <dgm:t>
        <a:bodyPr/>
        <a:lstStyle/>
        <a:p>
          <a:endParaRPr lang="el-GR"/>
        </a:p>
      </dgm:t>
    </dgm:pt>
    <dgm:pt modelId="{531B90AE-6C85-479B-8D5E-61325AE4283B}" type="sibTrans" cxnId="{E99C247A-0381-4BA0-B973-0229C7219F32}">
      <dgm:prSet/>
      <dgm:spPr/>
      <dgm:t>
        <a:bodyPr/>
        <a:lstStyle/>
        <a:p>
          <a:endParaRPr lang="el-GR"/>
        </a:p>
      </dgm:t>
    </dgm:pt>
    <dgm:pt modelId="{8FE570DA-EEBE-43BE-884A-A8408F2AAF57}">
      <dgm:prSet phldrT="[Κείμενο]"/>
      <dgm:spPr/>
      <dgm:t>
        <a:bodyPr/>
        <a:lstStyle/>
        <a:p>
          <a:r>
            <a:rPr lang="el-GR" dirty="0" smtClean="0"/>
            <a:t>Τεχνολογική</a:t>
          </a:r>
          <a:endParaRPr lang="el-GR" dirty="0"/>
        </a:p>
      </dgm:t>
    </dgm:pt>
    <dgm:pt modelId="{7B7820D3-890A-422B-A170-EC2A26260F02}" type="parTrans" cxnId="{3217A418-F499-41B4-9396-E1F2DDA4A422}">
      <dgm:prSet/>
      <dgm:spPr/>
      <dgm:t>
        <a:bodyPr/>
        <a:lstStyle/>
        <a:p>
          <a:endParaRPr lang="el-GR"/>
        </a:p>
      </dgm:t>
    </dgm:pt>
    <dgm:pt modelId="{7B0DDF22-F793-4784-8DBC-CEA532FB7DA8}" type="sibTrans" cxnId="{3217A418-F499-41B4-9396-E1F2DDA4A422}">
      <dgm:prSet/>
      <dgm:spPr/>
      <dgm:t>
        <a:bodyPr/>
        <a:lstStyle/>
        <a:p>
          <a:endParaRPr lang="el-GR"/>
        </a:p>
      </dgm:t>
    </dgm:pt>
    <dgm:pt modelId="{CAC80DD3-58AD-490B-9591-233324F6AE2C}">
      <dgm:prSet phldrT="[Κείμενο]"/>
      <dgm:spPr/>
      <dgm:t>
        <a:bodyPr/>
        <a:lstStyle/>
        <a:p>
          <a:r>
            <a:rPr lang="el-GR" dirty="0" smtClean="0"/>
            <a:t>Τοπικού χαρακτήρα</a:t>
          </a:r>
          <a:endParaRPr lang="el-GR" dirty="0"/>
        </a:p>
      </dgm:t>
    </dgm:pt>
    <dgm:pt modelId="{A4669190-E3C0-4594-81D6-ED46EEB0DE85}" type="parTrans" cxnId="{18DCD1D4-7198-47E3-9F74-4E9C4308AFA9}">
      <dgm:prSet/>
      <dgm:spPr/>
      <dgm:t>
        <a:bodyPr/>
        <a:lstStyle/>
        <a:p>
          <a:endParaRPr lang="el-GR"/>
        </a:p>
      </dgm:t>
    </dgm:pt>
    <dgm:pt modelId="{4F4F77D4-4A6B-46B0-AFEA-245D6B0D593B}" type="sibTrans" cxnId="{18DCD1D4-7198-47E3-9F74-4E9C4308AFA9}">
      <dgm:prSet/>
      <dgm:spPr/>
      <dgm:t>
        <a:bodyPr/>
        <a:lstStyle/>
        <a:p>
          <a:endParaRPr lang="el-GR"/>
        </a:p>
      </dgm:t>
    </dgm:pt>
    <dgm:pt modelId="{A091B082-4288-4004-98A9-60DC6E71F68D}">
      <dgm:prSet phldrT="[Κείμενο]"/>
      <dgm:spPr/>
      <dgm:t>
        <a:bodyPr/>
        <a:lstStyle/>
        <a:p>
          <a:r>
            <a:rPr lang="el-GR" dirty="0" smtClean="0"/>
            <a:t>Τριβής</a:t>
          </a:r>
          <a:endParaRPr lang="el-GR" dirty="0"/>
        </a:p>
      </dgm:t>
    </dgm:pt>
    <dgm:pt modelId="{CD733684-BC73-4875-BDEC-216405B231BC}" type="parTrans" cxnId="{ED189D76-C281-4F9D-AB95-A25950C04131}">
      <dgm:prSet/>
      <dgm:spPr/>
      <dgm:t>
        <a:bodyPr/>
        <a:lstStyle/>
        <a:p>
          <a:endParaRPr lang="el-GR"/>
        </a:p>
      </dgm:t>
    </dgm:pt>
    <dgm:pt modelId="{EE695D82-2370-441E-83E7-91B716F27786}" type="sibTrans" cxnId="{ED189D76-C281-4F9D-AB95-A25950C04131}">
      <dgm:prSet/>
      <dgm:spPr/>
      <dgm:t>
        <a:bodyPr/>
        <a:lstStyle/>
        <a:p>
          <a:endParaRPr lang="el-GR"/>
        </a:p>
      </dgm:t>
    </dgm:pt>
    <dgm:pt modelId="{8CE56D2C-BC96-4255-BAD1-CC3E210F02BE}">
      <dgm:prSet phldrT="[Κείμενο]"/>
      <dgm:spPr/>
      <dgm:t>
        <a:bodyPr/>
        <a:lstStyle/>
        <a:p>
          <a:r>
            <a:rPr lang="el-GR" dirty="0" smtClean="0"/>
            <a:t>Εποχιακή</a:t>
          </a:r>
          <a:endParaRPr lang="el-GR" dirty="0"/>
        </a:p>
      </dgm:t>
    </dgm:pt>
    <dgm:pt modelId="{AC96D8B2-9DC9-424E-86B7-DDE217C39351}" type="parTrans" cxnId="{2A7CB72C-9DA0-4C15-A1BB-02749FFB2005}">
      <dgm:prSet/>
      <dgm:spPr/>
      <dgm:t>
        <a:bodyPr/>
        <a:lstStyle/>
        <a:p>
          <a:endParaRPr lang="el-GR"/>
        </a:p>
      </dgm:t>
    </dgm:pt>
    <dgm:pt modelId="{CC416F63-38B7-401B-AAEB-983D10BC4328}" type="sibTrans" cxnId="{2A7CB72C-9DA0-4C15-A1BB-02749FFB2005}">
      <dgm:prSet/>
      <dgm:spPr/>
      <dgm:t>
        <a:bodyPr/>
        <a:lstStyle/>
        <a:p>
          <a:endParaRPr lang="el-GR"/>
        </a:p>
      </dgm:t>
    </dgm:pt>
    <dgm:pt modelId="{EAB9B837-B2D2-4F90-B164-2FE9E2C8A765}">
      <dgm:prSet phldrT="[Κείμενο]"/>
      <dgm:spPr/>
      <dgm:t>
        <a:bodyPr/>
        <a:lstStyle/>
        <a:p>
          <a:r>
            <a:rPr lang="el-GR" dirty="0" smtClean="0"/>
            <a:t>Διαρθρωτική</a:t>
          </a:r>
          <a:endParaRPr lang="el-GR" dirty="0"/>
        </a:p>
      </dgm:t>
    </dgm:pt>
    <dgm:pt modelId="{7B29390A-CE56-4F8C-B046-31BDCB1A364A}" type="parTrans" cxnId="{3EF94122-9032-45AE-9634-C2B4C65742FB}">
      <dgm:prSet/>
      <dgm:spPr/>
      <dgm:t>
        <a:bodyPr/>
        <a:lstStyle/>
        <a:p>
          <a:endParaRPr lang="el-GR"/>
        </a:p>
      </dgm:t>
    </dgm:pt>
    <dgm:pt modelId="{DEE59C6F-4C4B-474F-9F13-6E9873E7AE2D}" type="sibTrans" cxnId="{3EF94122-9032-45AE-9634-C2B4C65742FB}">
      <dgm:prSet/>
      <dgm:spPr/>
      <dgm:t>
        <a:bodyPr/>
        <a:lstStyle/>
        <a:p>
          <a:endParaRPr lang="el-GR"/>
        </a:p>
      </dgm:t>
    </dgm:pt>
    <dgm:pt modelId="{AC34D631-1A53-49B7-94A3-20CB79767B7C}">
      <dgm:prSet phldrT="[Κείμενο]"/>
      <dgm:spPr/>
      <dgm:t>
        <a:bodyPr/>
        <a:lstStyle/>
        <a:p>
          <a:r>
            <a:rPr lang="el-GR" dirty="0" smtClean="0"/>
            <a:t>Ανεπαρκούς ζήτησης</a:t>
          </a:r>
          <a:endParaRPr lang="el-GR" dirty="0"/>
        </a:p>
      </dgm:t>
    </dgm:pt>
    <dgm:pt modelId="{404C6F11-4AC3-4A7C-90E0-E2883DBF97C8}" type="parTrans" cxnId="{C822613B-A459-42E9-B463-D559132D9EA1}">
      <dgm:prSet/>
      <dgm:spPr/>
      <dgm:t>
        <a:bodyPr/>
        <a:lstStyle/>
        <a:p>
          <a:endParaRPr lang="el-GR"/>
        </a:p>
      </dgm:t>
    </dgm:pt>
    <dgm:pt modelId="{0B6CD899-1624-4147-8B29-41F9589E86D9}" type="sibTrans" cxnId="{C822613B-A459-42E9-B463-D559132D9EA1}">
      <dgm:prSet/>
      <dgm:spPr/>
      <dgm:t>
        <a:bodyPr/>
        <a:lstStyle/>
        <a:p>
          <a:endParaRPr lang="el-GR"/>
        </a:p>
      </dgm:t>
    </dgm:pt>
    <dgm:pt modelId="{4AFC02A8-077F-4398-A334-B3F5C2C95C0C}" type="pres">
      <dgm:prSet presAssocID="{9ACF0964-5DF0-4671-A33C-0659F556199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5A41402-25D9-4276-ACE0-4319AE255514}" type="pres">
      <dgm:prSet presAssocID="{C0FC92AD-294D-4FB4-AB8B-772775817A02}" presName="centerShape" presStyleLbl="node0" presStyleIdx="0" presStyleCnt="1"/>
      <dgm:spPr/>
      <dgm:t>
        <a:bodyPr/>
        <a:lstStyle/>
        <a:p>
          <a:endParaRPr lang="el-GR"/>
        </a:p>
      </dgm:t>
    </dgm:pt>
    <dgm:pt modelId="{F6A1B942-E648-4471-9D47-946E7EBC0740}" type="pres">
      <dgm:prSet presAssocID="{EC29BC3A-C7EB-41C2-91BF-8E25B789BE10}" presName="parTrans" presStyleLbl="bgSibTrans2D1" presStyleIdx="0" presStyleCnt="7"/>
      <dgm:spPr/>
      <dgm:t>
        <a:bodyPr/>
        <a:lstStyle/>
        <a:p>
          <a:endParaRPr lang="el-GR"/>
        </a:p>
      </dgm:t>
    </dgm:pt>
    <dgm:pt modelId="{05B8790F-37B0-44F1-B11E-D6686C543CE4}" type="pres">
      <dgm:prSet presAssocID="{135EB0B7-164F-43A6-B69F-E1365212C0C3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C740EDE-4423-4D3E-8A88-129759EC21A5}" type="pres">
      <dgm:prSet presAssocID="{7B7820D3-890A-422B-A170-EC2A26260F02}" presName="parTrans" presStyleLbl="bgSibTrans2D1" presStyleIdx="1" presStyleCnt="7"/>
      <dgm:spPr/>
      <dgm:t>
        <a:bodyPr/>
        <a:lstStyle/>
        <a:p>
          <a:endParaRPr lang="el-GR"/>
        </a:p>
      </dgm:t>
    </dgm:pt>
    <dgm:pt modelId="{D4843813-4980-424C-B7B9-BAEA74880CA1}" type="pres">
      <dgm:prSet presAssocID="{8FE570DA-EEBE-43BE-884A-A8408F2AAF57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FDD3F27-9E2C-42C0-9AAE-CF70D69E9F7E}" type="pres">
      <dgm:prSet presAssocID="{A4669190-E3C0-4594-81D6-ED46EEB0DE85}" presName="parTrans" presStyleLbl="bgSibTrans2D1" presStyleIdx="2" presStyleCnt="7"/>
      <dgm:spPr/>
      <dgm:t>
        <a:bodyPr/>
        <a:lstStyle/>
        <a:p>
          <a:endParaRPr lang="el-GR"/>
        </a:p>
      </dgm:t>
    </dgm:pt>
    <dgm:pt modelId="{8C832C9F-6B31-45D6-9015-1A53DE2C55F9}" type="pres">
      <dgm:prSet presAssocID="{CAC80DD3-58AD-490B-9591-233324F6AE2C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EE93D81-25E0-44FF-9B5A-48620C4824D2}" type="pres">
      <dgm:prSet presAssocID="{CD733684-BC73-4875-BDEC-216405B231BC}" presName="parTrans" presStyleLbl="bgSibTrans2D1" presStyleIdx="3" presStyleCnt="7"/>
      <dgm:spPr/>
      <dgm:t>
        <a:bodyPr/>
        <a:lstStyle/>
        <a:p>
          <a:endParaRPr lang="el-GR"/>
        </a:p>
      </dgm:t>
    </dgm:pt>
    <dgm:pt modelId="{AA2F52B0-4829-42FF-AB9C-2C1815A27610}" type="pres">
      <dgm:prSet presAssocID="{A091B082-4288-4004-98A9-60DC6E71F68D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302BD1B-46F9-4642-8E08-57058A1A9D01}" type="pres">
      <dgm:prSet presAssocID="{AC96D8B2-9DC9-424E-86B7-DDE217C39351}" presName="parTrans" presStyleLbl="bgSibTrans2D1" presStyleIdx="4" presStyleCnt="7"/>
      <dgm:spPr/>
      <dgm:t>
        <a:bodyPr/>
        <a:lstStyle/>
        <a:p>
          <a:endParaRPr lang="el-GR"/>
        </a:p>
      </dgm:t>
    </dgm:pt>
    <dgm:pt modelId="{731FFF49-C44F-4DA1-AEAA-6C27210BE370}" type="pres">
      <dgm:prSet presAssocID="{8CE56D2C-BC96-4255-BAD1-CC3E210F02BE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E2DFE5A-180D-49E2-9FE5-0FC8769D9C0D}" type="pres">
      <dgm:prSet presAssocID="{7B29390A-CE56-4F8C-B046-31BDCB1A364A}" presName="parTrans" presStyleLbl="bgSibTrans2D1" presStyleIdx="5" presStyleCnt="7"/>
      <dgm:spPr/>
      <dgm:t>
        <a:bodyPr/>
        <a:lstStyle/>
        <a:p>
          <a:endParaRPr lang="el-GR"/>
        </a:p>
      </dgm:t>
    </dgm:pt>
    <dgm:pt modelId="{5EC02976-917F-4213-A0E9-A95C508F296D}" type="pres">
      <dgm:prSet presAssocID="{EAB9B837-B2D2-4F90-B164-2FE9E2C8A765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DFC8165-5751-48FC-A41F-419E3CF76F19}" type="pres">
      <dgm:prSet presAssocID="{404C6F11-4AC3-4A7C-90E0-E2883DBF97C8}" presName="parTrans" presStyleLbl="bgSibTrans2D1" presStyleIdx="6" presStyleCnt="7"/>
      <dgm:spPr/>
      <dgm:t>
        <a:bodyPr/>
        <a:lstStyle/>
        <a:p>
          <a:endParaRPr lang="el-GR"/>
        </a:p>
      </dgm:t>
    </dgm:pt>
    <dgm:pt modelId="{1B3B2D32-A227-4F97-AC4B-1407C6F87998}" type="pres">
      <dgm:prSet presAssocID="{AC34D631-1A53-49B7-94A3-20CB79767B7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822613B-A459-42E9-B463-D559132D9EA1}" srcId="{C0FC92AD-294D-4FB4-AB8B-772775817A02}" destId="{AC34D631-1A53-49B7-94A3-20CB79767B7C}" srcOrd="6" destOrd="0" parTransId="{404C6F11-4AC3-4A7C-90E0-E2883DBF97C8}" sibTransId="{0B6CD899-1624-4147-8B29-41F9589E86D9}"/>
    <dgm:cxn modelId="{18DCD1D4-7198-47E3-9F74-4E9C4308AFA9}" srcId="{C0FC92AD-294D-4FB4-AB8B-772775817A02}" destId="{CAC80DD3-58AD-490B-9591-233324F6AE2C}" srcOrd="2" destOrd="0" parTransId="{A4669190-E3C0-4594-81D6-ED46EEB0DE85}" sibTransId="{4F4F77D4-4A6B-46B0-AFEA-245D6B0D593B}"/>
    <dgm:cxn modelId="{E99C247A-0381-4BA0-B973-0229C7219F32}" srcId="{C0FC92AD-294D-4FB4-AB8B-772775817A02}" destId="{135EB0B7-164F-43A6-B69F-E1365212C0C3}" srcOrd="0" destOrd="0" parTransId="{EC29BC3A-C7EB-41C2-91BF-8E25B789BE10}" sibTransId="{531B90AE-6C85-479B-8D5E-61325AE4283B}"/>
    <dgm:cxn modelId="{3217A418-F499-41B4-9396-E1F2DDA4A422}" srcId="{C0FC92AD-294D-4FB4-AB8B-772775817A02}" destId="{8FE570DA-EEBE-43BE-884A-A8408F2AAF57}" srcOrd="1" destOrd="0" parTransId="{7B7820D3-890A-422B-A170-EC2A26260F02}" sibTransId="{7B0DDF22-F793-4784-8DBC-CEA532FB7DA8}"/>
    <dgm:cxn modelId="{ED189D76-C281-4F9D-AB95-A25950C04131}" srcId="{C0FC92AD-294D-4FB4-AB8B-772775817A02}" destId="{A091B082-4288-4004-98A9-60DC6E71F68D}" srcOrd="3" destOrd="0" parTransId="{CD733684-BC73-4875-BDEC-216405B231BC}" sibTransId="{EE695D82-2370-441E-83E7-91B716F27786}"/>
    <dgm:cxn modelId="{3EF94122-9032-45AE-9634-C2B4C65742FB}" srcId="{C0FC92AD-294D-4FB4-AB8B-772775817A02}" destId="{EAB9B837-B2D2-4F90-B164-2FE9E2C8A765}" srcOrd="5" destOrd="0" parTransId="{7B29390A-CE56-4F8C-B046-31BDCB1A364A}" sibTransId="{DEE59C6F-4C4B-474F-9F13-6E9873E7AE2D}"/>
    <dgm:cxn modelId="{ABAD2AB1-4A58-40E0-818A-B5721D7558BF}" type="presOf" srcId="{135EB0B7-164F-43A6-B69F-E1365212C0C3}" destId="{05B8790F-37B0-44F1-B11E-D6686C543CE4}" srcOrd="0" destOrd="0" presId="urn:microsoft.com/office/officeart/2005/8/layout/radial4"/>
    <dgm:cxn modelId="{122F6485-D46C-4A19-8C5B-1F3357A73413}" type="presOf" srcId="{7B7820D3-890A-422B-A170-EC2A26260F02}" destId="{7C740EDE-4423-4D3E-8A88-129759EC21A5}" srcOrd="0" destOrd="0" presId="urn:microsoft.com/office/officeart/2005/8/layout/radial4"/>
    <dgm:cxn modelId="{3139DECE-B8F5-410A-8B3D-374447661ADE}" type="presOf" srcId="{AC34D631-1A53-49B7-94A3-20CB79767B7C}" destId="{1B3B2D32-A227-4F97-AC4B-1407C6F87998}" srcOrd="0" destOrd="0" presId="urn:microsoft.com/office/officeart/2005/8/layout/radial4"/>
    <dgm:cxn modelId="{FB29CEFC-86FE-485D-A46E-B8865C35938E}" type="presOf" srcId="{EC29BC3A-C7EB-41C2-91BF-8E25B789BE10}" destId="{F6A1B942-E648-4471-9D47-946E7EBC0740}" srcOrd="0" destOrd="0" presId="urn:microsoft.com/office/officeart/2005/8/layout/radial4"/>
    <dgm:cxn modelId="{9A1A8BCF-140E-4859-8628-D9271498E2A1}" type="presOf" srcId="{EAB9B837-B2D2-4F90-B164-2FE9E2C8A765}" destId="{5EC02976-917F-4213-A0E9-A95C508F296D}" srcOrd="0" destOrd="0" presId="urn:microsoft.com/office/officeart/2005/8/layout/radial4"/>
    <dgm:cxn modelId="{10E34CCF-DF10-4850-8DAB-533E336598E0}" type="presOf" srcId="{A4669190-E3C0-4594-81D6-ED46EEB0DE85}" destId="{3FDD3F27-9E2C-42C0-9AAE-CF70D69E9F7E}" srcOrd="0" destOrd="0" presId="urn:microsoft.com/office/officeart/2005/8/layout/radial4"/>
    <dgm:cxn modelId="{8F66BF89-D7F5-41C9-A6D5-277597B695E4}" type="presOf" srcId="{AC96D8B2-9DC9-424E-86B7-DDE217C39351}" destId="{4302BD1B-46F9-4642-8E08-57058A1A9D01}" srcOrd="0" destOrd="0" presId="urn:microsoft.com/office/officeart/2005/8/layout/radial4"/>
    <dgm:cxn modelId="{2A7CB72C-9DA0-4C15-A1BB-02749FFB2005}" srcId="{C0FC92AD-294D-4FB4-AB8B-772775817A02}" destId="{8CE56D2C-BC96-4255-BAD1-CC3E210F02BE}" srcOrd="4" destOrd="0" parTransId="{AC96D8B2-9DC9-424E-86B7-DDE217C39351}" sibTransId="{CC416F63-38B7-401B-AAEB-983D10BC4328}"/>
    <dgm:cxn modelId="{3FAF94A5-EFFF-4DA9-B34B-F19B1FCA062D}" type="presOf" srcId="{8FE570DA-EEBE-43BE-884A-A8408F2AAF57}" destId="{D4843813-4980-424C-B7B9-BAEA74880CA1}" srcOrd="0" destOrd="0" presId="urn:microsoft.com/office/officeart/2005/8/layout/radial4"/>
    <dgm:cxn modelId="{C4E485BC-3B6D-432E-B014-464548A14C37}" type="presOf" srcId="{7B29390A-CE56-4F8C-B046-31BDCB1A364A}" destId="{3E2DFE5A-180D-49E2-9FE5-0FC8769D9C0D}" srcOrd="0" destOrd="0" presId="urn:microsoft.com/office/officeart/2005/8/layout/radial4"/>
    <dgm:cxn modelId="{088ADC0C-2023-4D70-BD5C-5FAFF8454D47}" type="presOf" srcId="{CAC80DD3-58AD-490B-9591-233324F6AE2C}" destId="{8C832C9F-6B31-45D6-9015-1A53DE2C55F9}" srcOrd="0" destOrd="0" presId="urn:microsoft.com/office/officeart/2005/8/layout/radial4"/>
    <dgm:cxn modelId="{DA781029-A5EB-403E-97EA-5F3BBD67DA94}" type="presOf" srcId="{A091B082-4288-4004-98A9-60DC6E71F68D}" destId="{AA2F52B0-4829-42FF-AB9C-2C1815A27610}" srcOrd="0" destOrd="0" presId="urn:microsoft.com/office/officeart/2005/8/layout/radial4"/>
    <dgm:cxn modelId="{207C7B4B-2003-465A-8347-47AD5FA97D03}" type="presOf" srcId="{404C6F11-4AC3-4A7C-90E0-E2883DBF97C8}" destId="{0DFC8165-5751-48FC-A41F-419E3CF76F19}" srcOrd="0" destOrd="0" presId="urn:microsoft.com/office/officeart/2005/8/layout/radial4"/>
    <dgm:cxn modelId="{F9AB31BB-8FB1-4910-BAC8-25D3EF89609D}" srcId="{9ACF0964-5DF0-4671-A33C-0659F5561999}" destId="{C0FC92AD-294D-4FB4-AB8B-772775817A02}" srcOrd="0" destOrd="0" parTransId="{0C661C85-DA86-46F2-A04C-F378356677A1}" sibTransId="{EA4A74A7-297B-4A73-A582-C38EC9E93F42}"/>
    <dgm:cxn modelId="{517E5650-3B1C-4315-BA0F-25357CEB98AE}" type="presOf" srcId="{C0FC92AD-294D-4FB4-AB8B-772775817A02}" destId="{E5A41402-25D9-4276-ACE0-4319AE255514}" srcOrd="0" destOrd="0" presId="urn:microsoft.com/office/officeart/2005/8/layout/radial4"/>
    <dgm:cxn modelId="{C32D13B5-04C9-4DB0-91A1-CF717526A6C7}" type="presOf" srcId="{9ACF0964-5DF0-4671-A33C-0659F5561999}" destId="{4AFC02A8-077F-4398-A334-B3F5C2C95C0C}" srcOrd="0" destOrd="0" presId="urn:microsoft.com/office/officeart/2005/8/layout/radial4"/>
    <dgm:cxn modelId="{8D6437BC-7EF3-49A3-ACD5-E9F46DE7326C}" type="presOf" srcId="{CD733684-BC73-4875-BDEC-216405B231BC}" destId="{EEE93D81-25E0-44FF-9B5A-48620C4824D2}" srcOrd="0" destOrd="0" presId="urn:microsoft.com/office/officeart/2005/8/layout/radial4"/>
    <dgm:cxn modelId="{F1979C3F-4A2B-4EBD-A22C-23680B226321}" type="presOf" srcId="{8CE56D2C-BC96-4255-BAD1-CC3E210F02BE}" destId="{731FFF49-C44F-4DA1-AEAA-6C27210BE370}" srcOrd="0" destOrd="0" presId="urn:microsoft.com/office/officeart/2005/8/layout/radial4"/>
    <dgm:cxn modelId="{2E543C2E-5589-4653-884C-3A52EC5E47A9}" type="presParOf" srcId="{4AFC02A8-077F-4398-A334-B3F5C2C95C0C}" destId="{E5A41402-25D9-4276-ACE0-4319AE255514}" srcOrd="0" destOrd="0" presId="urn:microsoft.com/office/officeart/2005/8/layout/radial4"/>
    <dgm:cxn modelId="{641F4785-2D43-4E15-B6C3-755F5444E54B}" type="presParOf" srcId="{4AFC02A8-077F-4398-A334-B3F5C2C95C0C}" destId="{F6A1B942-E648-4471-9D47-946E7EBC0740}" srcOrd="1" destOrd="0" presId="urn:microsoft.com/office/officeart/2005/8/layout/radial4"/>
    <dgm:cxn modelId="{DB9E0590-F7CD-48B9-801F-30F98FF66847}" type="presParOf" srcId="{4AFC02A8-077F-4398-A334-B3F5C2C95C0C}" destId="{05B8790F-37B0-44F1-B11E-D6686C543CE4}" srcOrd="2" destOrd="0" presId="urn:microsoft.com/office/officeart/2005/8/layout/radial4"/>
    <dgm:cxn modelId="{7D9F2BCB-1537-48B3-8ABF-3531D4B5FE89}" type="presParOf" srcId="{4AFC02A8-077F-4398-A334-B3F5C2C95C0C}" destId="{7C740EDE-4423-4D3E-8A88-129759EC21A5}" srcOrd="3" destOrd="0" presId="urn:microsoft.com/office/officeart/2005/8/layout/radial4"/>
    <dgm:cxn modelId="{71C40059-2E30-47D2-A22A-FEF918CF81AF}" type="presParOf" srcId="{4AFC02A8-077F-4398-A334-B3F5C2C95C0C}" destId="{D4843813-4980-424C-B7B9-BAEA74880CA1}" srcOrd="4" destOrd="0" presId="urn:microsoft.com/office/officeart/2005/8/layout/radial4"/>
    <dgm:cxn modelId="{E496A320-6E9E-4965-B096-D3BDBB4123E8}" type="presParOf" srcId="{4AFC02A8-077F-4398-A334-B3F5C2C95C0C}" destId="{3FDD3F27-9E2C-42C0-9AAE-CF70D69E9F7E}" srcOrd="5" destOrd="0" presId="urn:microsoft.com/office/officeart/2005/8/layout/radial4"/>
    <dgm:cxn modelId="{76970381-BEB2-435A-838D-6292F846D4E1}" type="presParOf" srcId="{4AFC02A8-077F-4398-A334-B3F5C2C95C0C}" destId="{8C832C9F-6B31-45D6-9015-1A53DE2C55F9}" srcOrd="6" destOrd="0" presId="urn:microsoft.com/office/officeart/2005/8/layout/radial4"/>
    <dgm:cxn modelId="{87F29245-9F84-4C40-9939-30A9DD5EED12}" type="presParOf" srcId="{4AFC02A8-077F-4398-A334-B3F5C2C95C0C}" destId="{EEE93D81-25E0-44FF-9B5A-48620C4824D2}" srcOrd="7" destOrd="0" presId="urn:microsoft.com/office/officeart/2005/8/layout/radial4"/>
    <dgm:cxn modelId="{1432D61F-91A9-4D78-917F-873BA363A9D4}" type="presParOf" srcId="{4AFC02A8-077F-4398-A334-B3F5C2C95C0C}" destId="{AA2F52B0-4829-42FF-AB9C-2C1815A27610}" srcOrd="8" destOrd="0" presId="urn:microsoft.com/office/officeart/2005/8/layout/radial4"/>
    <dgm:cxn modelId="{6410DF3A-F2F1-40F7-A5C7-159D1665D2BA}" type="presParOf" srcId="{4AFC02A8-077F-4398-A334-B3F5C2C95C0C}" destId="{4302BD1B-46F9-4642-8E08-57058A1A9D01}" srcOrd="9" destOrd="0" presId="urn:microsoft.com/office/officeart/2005/8/layout/radial4"/>
    <dgm:cxn modelId="{9184527F-5AB2-41E3-B5D4-EC8D88005CE7}" type="presParOf" srcId="{4AFC02A8-077F-4398-A334-B3F5C2C95C0C}" destId="{731FFF49-C44F-4DA1-AEAA-6C27210BE370}" srcOrd="10" destOrd="0" presId="urn:microsoft.com/office/officeart/2005/8/layout/radial4"/>
    <dgm:cxn modelId="{D042A07C-2939-43CE-B112-DCA956576D63}" type="presParOf" srcId="{4AFC02A8-077F-4398-A334-B3F5C2C95C0C}" destId="{3E2DFE5A-180D-49E2-9FE5-0FC8769D9C0D}" srcOrd="11" destOrd="0" presId="urn:microsoft.com/office/officeart/2005/8/layout/radial4"/>
    <dgm:cxn modelId="{8896FC0C-1866-4D85-84D4-90A42089B435}" type="presParOf" srcId="{4AFC02A8-077F-4398-A334-B3F5C2C95C0C}" destId="{5EC02976-917F-4213-A0E9-A95C508F296D}" srcOrd="12" destOrd="0" presId="urn:microsoft.com/office/officeart/2005/8/layout/radial4"/>
    <dgm:cxn modelId="{92097C68-1F71-4EEB-9AB7-7B753014355C}" type="presParOf" srcId="{4AFC02A8-077F-4398-A334-B3F5C2C95C0C}" destId="{0DFC8165-5751-48FC-A41F-419E3CF76F19}" srcOrd="13" destOrd="0" presId="urn:microsoft.com/office/officeart/2005/8/layout/radial4"/>
    <dgm:cxn modelId="{B25D372E-AB4D-44C9-8F22-6DE43117AD86}" type="presParOf" srcId="{4AFC02A8-077F-4398-A334-B3F5C2C95C0C}" destId="{1B3B2D32-A227-4F97-AC4B-1407C6F87998}" srcOrd="14" destOrd="0" presId="urn:microsoft.com/office/officeart/2005/8/layout/radial4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B8A3A8-62B1-492E-9468-1598187B77E3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73F715C9-9B5B-4C5E-ADAB-890942A40C50}">
      <dgm:prSet phldrT="[Κείμενο]"/>
      <dgm:spPr/>
      <dgm:t>
        <a:bodyPr/>
        <a:lstStyle/>
        <a:p>
          <a:r>
            <a:rPr lang="el-GR" dirty="0" smtClean="0"/>
            <a:t>Δομική Ανεργία</a:t>
          </a:r>
          <a:endParaRPr lang="el-GR" dirty="0"/>
        </a:p>
      </dgm:t>
    </dgm:pt>
    <dgm:pt modelId="{16801E56-5661-4F60-BC86-426427D96E44}" type="parTrans" cxnId="{6FE4C9B9-5B5B-4DF9-829B-DB482BF30C1C}">
      <dgm:prSet/>
      <dgm:spPr/>
      <dgm:t>
        <a:bodyPr/>
        <a:lstStyle/>
        <a:p>
          <a:endParaRPr lang="el-GR"/>
        </a:p>
      </dgm:t>
    </dgm:pt>
    <dgm:pt modelId="{BB7AFF90-82ED-4D21-9474-BF6B04E0095F}" type="sibTrans" cxnId="{6FE4C9B9-5B5B-4DF9-829B-DB482BF30C1C}">
      <dgm:prSet/>
      <dgm:spPr/>
      <dgm:t>
        <a:bodyPr/>
        <a:lstStyle/>
        <a:p>
          <a:endParaRPr lang="el-GR"/>
        </a:p>
      </dgm:t>
    </dgm:pt>
    <dgm:pt modelId="{697A64FB-6931-4748-B968-940F9BF72613}">
      <dgm:prSet phldrT="[Κείμενο]"/>
      <dgm:spPr/>
      <dgm:t>
        <a:bodyPr/>
        <a:lstStyle/>
        <a:p>
          <a:r>
            <a:rPr lang="el-GR" dirty="0" smtClean="0"/>
            <a:t>Μετατροπή παραδοσιακών επιχειρήσεων σε σύγχρονες, με νέο εξοπλισμό και νέες διαδικασίες λειτουργίας.</a:t>
          </a:r>
          <a:endParaRPr lang="el-GR" dirty="0"/>
        </a:p>
      </dgm:t>
    </dgm:pt>
    <dgm:pt modelId="{AF53B925-A253-4634-A836-75AA8E471838}" type="parTrans" cxnId="{0546F5C0-5F20-4BFC-BDFC-DACB64380F6D}">
      <dgm:prSet/>
      <dgm:spPr/>
      <dgm:t>
        <a:bodyPr/>
        <a:lstStyle/>
        <a:p>
          <a:endParaRPr lang="el-GR"/>
        </a:p>
      </dgm:t>
    </dgm:pt>
    <dgm:pt modelId="{7187B62B-98A0-4562-9288-27FF65710BEC}" type="sibTrans" cxnId="{0546F5C0-5F20-4BFC-BDFC-DACB64380F6D}">
      <dgm:prSet/>
      <dgm:spPr/>
      <dgm:t>
        <a:bodyPr/>
        <a:lstStyle/>
        <a:p>
          <a:endParaRPr lang="el-GR"/>
        </a:p>
      </dgm:t>
    </dgm:pt>
    <dgm:pt modelId="{B7C0B6CA-146F-45F2-9470-D8C27BA5D875}">
      <dgm:prSet phldrT="[Κείμενο]" phldr="1"/>
      <dgm:spPr/>
      <dgm:t>
        <a:bodyPr/>
        <a:lstStyle/>
        <a:p>
          <a:endParaRPr lang="el-GR" dirty="0"/>
        </a:p>
      </dgm:t>
    </dgm:pt>
    <dgm:pt modelId="{341D0C45-2A54-4328-902A-F4E0A79D25F5}" type="parTrans" cxnId="{09714FF5-AFE3-40DA-9D0A-61F74002B283}">
      <dgm:prSet/>
      <dgm:spPr/>
      <dgm:t>
        <a:bodyPr/>
        <a:lstStyle/>
        <a:p>
          <a:endParaRPr lang="el-GR"/>
        </a:p>
      </dgm:t>
    </dgm:pt>
    <dgm:pt modelId="{A5CE8C10-3786-4942-A0A3-C4CC37513791}" type="sibTrans" cxnId="{09714FF5-AFE3-40DA-9D0A-61F74002B283}">
      <dgm:prSet/>
      <dgm:spPr/>
      <dgm:t>
        <a:bodyPr/>
        <a:lstStyle/>
        <a:p>
          <a:endParaRPr lang="el-GR"/>
        </a:p>
      </dgm:t>
    </dgm:pt>
    <dgm:pt modelId="{BE971BEC-527C-4848-8E1C-AA7C3EC813DE}">
      <dgm:prSet phldrT="[Κείμενο]"/>
      <dgm:spPr/>
      <dgm:t>
        <a:bodyPr/>
        <a:lstStyle/>
        <a:p>
          <a:r>
            <a:rPr lang="el-GR" dirty="0" smtClean="0"/>
            <a:t>Τεχνολογική Ανεργία</a:t>
          </a:r>
          <a:endParaRPr lang="el-GR" dirty="0"/>
        </a:p>
      </dgm:t>
    </dgm:pt>
    <dgm:pt modelId="{A6D915B5-48D0-4784-9CE6-C60CF9BD2879}" type="parTrans" cxnId="{4462D2C7-C0A6-4CDD-88C1-72BDCC8C90F1}">
      <dgm:prSet/>
      <dgm:spPr/>
      <dgm:t>
        <a:bodyPr/>
        <a:lstStyle/>
        <a:p>
          <a:endParaRPr lang="el-GR"/>
        </a:p>
      </dgm:t>
    </dgm:pt>
    <dgm:pt modelId="{BF62D372-35E6-46A5-8653-A2CCF7A6D0E1}" type="sibTrans" cxnId="{4462D2C7-C0A6-4CDD-88C1-72BDCC8C90F1}">
      <dgm:prSet/>
      <dgm:spPr/>
      <dgm:t>
        <a:bodyPr/>
        <a:lstStyle/>
        <a:p>
          <a:endParaRPr lang="el-GR"/>
        </a:p>
      </dgm:t>
    </dgm:pt>
    <dgm:pt modelId="{40A51BA6-B27D-4F42-81B2-5E0C3E9C92C4}">
      <dgm:prSet phldrT="[Κείμενο]"/>
      <dgm:spPr/>
      <dgm:t>
        <a:bodyPr/>
        <a:lstStyle/>
        <a:p>
          <a:r>
            <a:rPr lang="el-GR" dirty="0" smtClean="0"/>
            <a:t>Αντικατάσταση των εργαζόμενων με πλήρως αυτοματοποιημένα μηχανήματα</a:t>
          </a:r>
          <a:endParaRPr lang="el-GR" dirty="0"/>
        </a:p>
      </dgm:t>
    </dgm:pt>
    <dgm:pt modelId="{FF42AC39-CE89-44C1-9133-105FD7D8570A}" type="parTrans" cxnId="{D002A2BE-09A6-445D-A804-2662A2818443}">
      <dgm:prSet/>
      <dgm:spPr/>
      <dgm:t>
        <a:bodyPr/>
        <a:lstStyle/>
        <a:p>
          <a:endParaRPr lang="el-GR"/>
        </a:p>
      </dgm:t>
    </dgm:pt>
    <dgm:pt modelId="{959FA377-90E0-42EC-87C2-86BE34BBDE60}" type="sibTrans" cxnId="{D002A2BE-09A6-445D-A804-2662A2818443}">
      <dgm:prSet/>
      <dgm:spPr/>
      <dgm:t>
        <a:bodyPr/>
        <a:lstStyle/>
        <a:p>
          <a:endParaRPr lang="el-GR"/>
        </a:p>
      </dgm:t>
    </dgm:pt>
    <dgm:pt modelId="{741C6EDF-BA45-4E2A-9072-96A4C2F24D22}">
      <dgm:prSet phldrT="[Κείμενο]" phldr="1"/>
      <dgm:spPr/>
      <dgm:t>
        <a:bodyPr/>
        <a:lstStyle/>
        <a:p>
          <a:endParaRPr lang="el-GR"/>
        </a:p>
      </dgm:t>
    </dgm:pt>
    <dgm:pt modelId="{10EEAD9B-D54F-4176-AFCF-EAB7AA1584A7}" type="parTrans" cxnId="{65CF0E49-C303-4D21-9A58-C1868686CC3B}">
      <dgm:prSet/>
      <dgm:spPr/>
      <dgm:t>
        <a:bodyPr/>
        <a:lstStyle/>
        <a:p>
          <a:endParaRPr lang="el-GR"/>
        </a:p>
      </dgm:t>
    </dgm:pt>
    <dgm:pt modelId="{48CF8A59-8517-448E-819B-3A38E023925F}" type="sibTrans" cxnId="{65CF0E49-C303-4D21-9A58-C1868686CC3B}">
      <dgm:prSet/>
      <dgm:spPr/>
      <dgm:t>
        <a:bodyPr/>
        <a:lstStyle/>
        <a:p>
          <a:endParaRPr lang="el-GR"/>
        </a:p>
      </dgm:t>
    </dgm:pt>
    <dgm:pt modelId="{1C1F657B-2362-4DC4-8EA0-6551BC3A7ACD}" type="pres">
      <dgm:prSet presAssocID="{03B8A3A8-62B1-492E-9468-1598187B77E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DA036FA-662E-418C-986A-8D74D1054121}" type="pres">
      <dgm:prSet presAssocID="{73F715C9-9B5B-4C5E-ADAB-890942A40C50}" presName="comp" presStyleCnt="0"/>
      <dgm:spPr/>
    </dgm:pt>
    <dgm:pt modelId="{45CE5D1C-1E8B-4DAE-A82D-01C5B64C849B}" type="pres">
      <dgm:prSet presAssocID="{73F715C9-9B5B-4C5E-ADAB-890942A40C50}" presName="box" presStyleLbl="node1" presStyleIdx="0" presStyleCnt="2"/>
      <dgm:spPr/>
      <dgm:t>
        <a:bodyPr/>
        <a:lstStyle/>
        <a:p>
          <a:endParaRPr lang="el-GR"/>
        </a:p>
      </dgm:t>
    </dgm:pt>
    <dgm:pt modelId="{136892AF-D2FF-48BC-B5A4-32F64070C001}" type="pres">
      <dgm:prSet presAssocID="{73F715C9-9B5B-4C5E-ADAB-890942A40C50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5E3D28A-897C-4840-8B48-840792B58E44}" type="pres">
      <dgm:prSet presAssocID="{73F715C9-9B5B-4C5E-ADAB-890942A40C5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C919290-AD5A-4B8D-A567-F689BE122E12}" type="pres">
      <dgm:prSet presAssocID="{BB7AFF90-82ED-4D21-9474-BF6B04E0095F}" presName="spacer" presStyleCnt="0"/>
      <dgm:spPr/>
    </dgm:pt>
    <dgm:pt modelId="{8DD0E9C7-8418-4AE9-9801-F9F97D291A61}" type="pres">
      <dgm:prSet presAssocID="{BE971BEC-527C-4848-8E1C-AA7C3EC813DE}" presName="comp" presStyleCnt="0"/>
      <dgm:spPr/>
    </dgm:pt>
    <dgm:pt modelId="{69DF546A-C41D-4D4B-A92E-8C89FA44ED9C}" type="pres">
      <dgm:prSet presAssocID="{BE971BEC-527C-4848-8E1C-AA7C3EC813DE}" presName="box" presStyleLbl="node1" presStyleIdx="1" presStyleCnt="2"/>
      <dgm:spPr/>
      <dgm:t>
        <a:bodyPr/>
        <a:lstStyle/>
        <a:p>
          <a:endParaRPr lang="el-GR"/>
        </a:p>
      </dgm:t>
    </dgm:pt>
    <dgm:pt modelId="{B28A9D9B-017F-4B22-A0E9-346115A15CFA}" type="pres">
      <dgm:prSet presAssocID="{BE971BEC-527C-4848-8E1C-AA7C3EC813DE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381EE66-F6DB-4D30-9DF6-C3800F01349D}" type="pres">
      <dgm:prSet presAssocID="{BE971BEC-527C-4848-8E1C-AA7C3EC813DE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525951C-7EC7-450A-B2A5-5B0B0D0CF8E2}" type="presOf" srcId="{40A51BA6-B27D-4F42-81B2-5E0C3E9C92C4}" destId="{69DF546A-C41D-4D4B-A92E-8C89FA44ED9C}" srcOrd="0" destOrd="1" presId="urn:microsoft.com/office/officeart/2005/8/layout/vList4"/>
    <dgm:cxn modelId="{C1D58192-5D0C-405D-805E-1C15668C0941}" type="presOf" srcId="{03B8A3A8-62B1-492E-9468-1598187B77E3}" destId="{1C1F657B-2362-4DC4-8EA0-6551BC3A7ACD}" srcOrd="0" destOrd="0" presId="urn:microsoft.com/office/officeart/2005/8/layout/vList4"/>
    <dgm:cxn modelId="{C47605A5-73CB-4D4A-A0A1-C7313C756C38}" type="presOf" srcId="{741C6EDF-BA45-4E2A-9072-96A4C2F24D22}" destId="{69DF546A-C41D-4D4B-A92E-8C89FA44ED9C}" srcOrd="0" destOrd="2" presId="urn:microsoft.com/office/officeart/2005/8/layout/vList4"/>
    <dgm:cxn modelId="{5A1349C5-DF9B-4432-87C0-AF724A81FE45}" type="presOf" srcId="{697A64FB-6931-4748-B968-940F9BF72613}" destId="{C5E3D28A-897C-4840-8B48-840792B58E44}" srcOrd="1" destOrd="1" presId="urn:microsoft.com/office/officeart/2005/8/layout/vList4"/>
    <dgm:cxn modelId="{4462D2C7-C0A6-4CDD-88C1-72BDCC8C90F1}" srcId="{03B8A3A8-62B1-492E-9468-1598187B77E3}" destId="{BE971BEC-527C-4848-8E1C-AA7C3EC813DE}" srcOrd="1" destOrd="0" parTransId="{A6D915B5-48D0-4784-9CE6-C60CF9BD2879}" sibTransId="{BF62D372-35E6-46A5-8653-A2CCF7A6D0E1}"/>
    <dgm:cxn modelId="{02B38272-5453-470F-BBC3-4EC4C5EE8CBD}" type="presOf" srcId="{BE971BEC-527C-4848-8E1C-AA7C3EC813DE}" destId="{4381EE66-F6DB-4D30-9DF6-C3800F01349D}" srcOrd="1" destOrd="0" presId="urn:microsoft.com/office/officeart/2005/8/layout/vList4"/>
    <dgm:cxn modelId="{D002A2BE-09A6-445D-A804-2662A2818443}" srcId="{BE971BEC-527C-4848-8E1C-AA7C3EC813DE}" destId="{40A51BA6-B27D-4F42-81B2-5E0C3E9C92C4}" srcOrd="0" destOrd="0" parTransId="{FF42AC39-CE89-44C1-9133-105FD7D8570A}" sibTransId="{959FA377-90E0-42EC-87C2-86BE34BBDE60}"/>
    <dgm:cxn modelId="{E0BB679D-8576-4B71-86DF-8A6D85ED64C1}" type="presOf" srcId="{B7C0B6CA-146F-45F2-9470-D8C27BA5D875}" destId="{45CE5D1C-1E8B-4DAE-A82D-01C5B64C849B}" srcOrd="0" destOrd="2" presId="urn:microsoft.com/office/officeart/2005/8/layout/vList4"/>
    <dgm:cxn modelId="{3BB33281-3897-40EC-902D-BAE10E6FD082}" type="presOf" srcId="{697A64FB-6931-4748-B968-940F9BF72613}" destId="{45CE5D1C-1E8B-4DAE-A82D-01C5B64C849B}" srcOrd="0" destOrd="1" presId="urn:microsoft.com/office/officeart/2005/8/layout/vList4"/>
    <dgm:cxn modelId="{160AB982-260A-4CA4-AB23-1160D2D98750}" type="presOf" srcId="{BE971BEC-527C-4848-8E1C-AA7C3EC813DE}" destId="{69DF546A-C41D-4D4B-A92E-8C89FA44ED9C}" srcOrd="0" destOrd="0" presId="urn:microsoft.com/office/officeart/2005/8/layout/vList4"/>
    <dgm:cxn modelId="{65CF0E49-C303-4D21-9A58-C1868686CC3B}" srcId="{BE971BEC-527C-4848-8E1C-AA7C3EC813DE}" destId="{741C6EDF-BA45-4E2A-9072-96A4C2F24D22}" srcOrd="1" destOrd="0" parTransId="{10EEAD9B-D54F-4176-AFCF-EAB7AA1584A7}" sibTransId="{48CF8A59-8517-448E-819B-3A38E023925F}"/>
    <dgm:cxn modelId="{0546F5C0-5F20-4BFC-BDFC-DACB64380F6D}" srcId="{73F715C9-9B5B-4C5E-ADAB-890942A40C50}" destId="{697A64FB-6931-4748-B968-940F9BF72613}" srcOrd="0" destOrd="0" parTransId="{AF53B925-A253-4634-A836-75AA8E471838}" sibTransId="{7187B62B-98A0-4562-9288-27FF65710BEC}"/>
    <dgm:cxn modelId="{98D2DB68-F841-4828-BE20-F61EE7C959B2}" type="presOf" srcId="{73F715C9-9B5B-4C5E-ADAB-890942A40C50}" destId="{C5E3D28A-897C-4840-8B48-840792B58E44}" srcOrd="1" destOrd="0" presId="urn:microsoft.com/office/officeart/2005/8/layout/vList4"/>
    <dgm:cxn modelId="{09714FF5-AFE3-40DA-9D0A-61F74002B283}" srcId="{73F715C9-9B5B-4C5E-ADAB-890942A40C50}" destId="{B7C0B6CA-146F-45F2-9470-D8C27BA5D875}" srcOrd="1" destOrd="0" parTransId="{341D0C45-2A54-4328-902A-F4E0A79D25F5}" sibTransId="{A5CE8C10-3786-4942-A0A3-C4CC37513791}"/>
    <dgm:cxn modelId="{8B1DC8D2-48D6-490B-BF9F-6874C83C010E}" type="presOf" srcId="{B7C0B6CA-146F-45F2-9470-D8C27BA5D875}" destId="{C5E3D28A-897C-4840-8B48-840792B58E44}" srcOrd="1" destOrd="2" presId="urn:microsoft.com/office/officeart/2005/8/layout/vList4"/>
    <dgm:cxn modelId="{6FE4C9B9-5B5B-4DF9-829B-DB482BF30C1C}" srcId="{03B8A3A8-62B1-492E-9468-1598187B77E3}" destId="{73F715C9-9B5B-4C5E-ADAB-890942A40C50}" srcOrd="0" destOrd="0" parTransId="{16801E56-5661-4F60-BC86-426427D96E44}" sibTransId="{BB7AFF90-82ED-4D21-9474-BF6B04E0095F}"/>
    <dgm:cxn modelId="{F5D1C38B-57B9-4792-A0B9-4B722A6D482E}" type="presOf" srcId="{741C6EDF-BA45-4E2A-9072-96A4C2F24D22}" destId="{4381EE66-F6DB-4D30-9DF6-C3800F01349D}" srcOrd="1" destOrd="2" presId="urn:microsoft.com/office/officeart/2005/8/layout/vList4"/>
    <dgm:cxn modelId="{25EE6577-A218-4497-8493-3737C7167AC1}" type="presOf" srcId="{40A51BA6-B27D-4F42-81B2-5E0C3E9C92C4}" destId="{4381EE66-F6DB-4D30-9DF6-C3800F01349D}" srcOrd="1" destOrd="1" presId="urn:microsoft.com/office/officeart/2005/8/layout/vList4"/>
    <dgm:cxn modelId="{DC55A1D9-EA40-42DB-88E1-E3E619F67E2C}" type="presOf" srcId="{73F715C9-9B5B-4C5E-ADAB-890942A40C50}" destId="{45CE5D1C-1E8B-4DAE-A82D-01C5B64C849B}" srcOrd="0" destOrd="0" presId="urn:microsoft.com/office/officeart/2005/8/layout/vList4"/>
    <dgm:cxn modelId="{DCE64C3B-3ECF-4288-82B7-6DE48D8D0F66}" type="presParOf" srcId="{1C1F657B-2362-4DC4-8EA0-6551BC3A7ACD}" destId="{ADA036FA-662E-418C-986A-8D74D1054121}" srcOrd="0" destOrd="0" presId="urn:microsoft.com/office/officeart/2005/8/layout/vList4"/>
    <dgm:cxn modelId="{BBFC91CB-99FB-47F2-9532-D029A8B3F25E}" type="presParOf" srcId="{ADA036FA-662E-418C-986A-8D74D1054121}" destId="{45CE5D1C-1E8B-4DAE-A82D-01C5B64C849B}" srcOrd="0" destOrd="0" presId="urn:microsoft.com/office/officeart/2005/8/layout/vList4"/>
    <dgm:cxn modelId="{CD869D10-9DB2-4E4C-91A6-02B6DFB325C2}" type="presParOf" srcId="{ADA036FA-662E-418C-986A-8D74D1054121}" destId="{136892AF-D2FF-48BC-B5A4-32F64070C001}" srcOrd="1" destOrd="0" presId="urn:microsoft.com/office/officeart/2005/8/layout/vList4"/>
    <dgm:cxn modelId="{6C5D799A-9CD4-4305-A068-98CCA4093A25}" type="presParOf" srcId="{ADA036FA-662E-418C-986A-8D74D1054121}" destId="{C5E3D28A-897C-4840-8B48-840792B58E44}" srcOrd="2" destOrd="0" presId="urn:microsoft.com/office/officeart/2005/8/layout/vList4"/>
    <dgm:cxn modelId="{D9188AC5-46E5-4AA4-9F23-7533484DE94D}" type="presParOf" srcId="{1C1F657B-2362-4DC4-8EA0-6551BC3A7ACD}" destId="{8C919290-AD5A-4B8D-A567-F689BE122E12}" srcOrd="1" destOrd="0" presId="urn:microsoft.com/office/officeart/2005/8/layout/vList4"/>
    <dgm:cxn modelId="{4C695271-69BA-4DF2-921E-5AB7FF354A5A}" type="presParOf" srcId="{1C1F657B-2362-4DC4-8EA0-6551BC3A7ACD}" destId="{8DD0E9C7-8418-4AE9-9801-F9F97D291A61}" srcOrd="2" destOrd="0" presId="urn:microsoft.com/office/officeart/2005/8/layout/vList4"/>
    <dgm:cxn modelId="{C8E910FC-A5CA-400A-B4A3-AD225A53980A}" type="presParOf" srcId="{8DD0E9C7-8418-4AE9-9801-F9F97D291A61}" destId="{69DF546A-C41D-4D4B-A92E-8C89FA44ED9C}" srcOrd="0" destOrd="0" presId="urn:microsoft.com/office/officeart/2005/8/layout/vList4"/>
    <dgm:cxn modelId="{5980E905-74C4-492B-9ACF-FF74737F2721}" type="presParOf" srcId="{8DD0E9C7-8418-4AE9-9801-F9F97D291A61}" destId="{B28A9D9B-017F-4B22-A0E9-346115A15CFA}" srcOrd="1" destOrd="0" presId="urn:microsoft.com/office/officeart/2005/8/layout/vList4"/>
    <dgm:cxn modelId="{F8922D27-E881-4F5D-8E9D-CC4705A6B4D1}" type="presParOf" srcId="{8DD0E9C7-8418-4AE9-9801-F9F97D291A61}" destId="{4381EE66-F6DB-4D30-9DF6-C3800F01349D}" srcOrd="2" destOrd="0" presId="urn:microsoft.com/office/officeart/2005/8/layout/vList4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6DDE59-199D-4864-B933-A585401994C9}" type="doc">
      <dgm:prSet loTypeId="urn:microsoft.com/office/officeart/2005/8/layout/pList2" loCatId="list" qsTypeId="urn:microsoft.com/office/officeart/2005/8/quickstyle/simple1" qsCatId="simple" csTypeId="urn:microsoft.com/office/officeart/2005/8/colors/colorful2" csCatId="colorful" phldr="1"/>
      <dgm:spPr/>
    </dgm:pt>
    <dgm:pt modelId="{4714A218-6935-4522-9A43-5E980B877C61}">
      <dgm:prSet phldrT="[Κείμενο]"/>
      <dgm:spPr/>
      <dgm:t>
        <a:bodyPr/>
        <a:lstStyle/>
        <a:p>
          <a:r>
            <a:rPr lang="el-GR" dirty="0" smtClean="0"/>
            <a:t>Τοπική/Περιφερειακή  Ανεργία</a:t>
          </a:r>
        </a:p>
        <a:p>
          <a:r>
            <a:rPr lang="el-GR" dirty="0" smtClean="0"/>
            <a:t>Η τοπική υπερπαραγωγή.</a:t>
          </a:r>
        </a:p>
        <a:p>
          <a:r>
            <a:rPr lang="el-GR" dirty="0" smtClean="0"/>
            <a:t>Η αλλαγή στις προτιμήσεις των καταναλωτών.</a:t>
          </a:r>
        </a:p>
        <a:p>
          <a:r>
            <a:rPr lang="el-GR" dirty="0" smtClean="0"/>
            <a:t>Η αδυναμία μιας περιοχής να παρακολουθήσει τις εξελίξεις και να γίνει ανταγωνιστική.</a:t>
          </a:r>
          <a:endParaRPr lang="el-GR" dirty="0"/>
        </a:p>
      </dgm:t>
    </dgm:pt>
    <dgm:pt modelId="{B2480B30-45B0-4833-B940-AAF7F42F37DB}" type="parTrans" cxnId="{C08DEFDA-8904-4E2C-8DF6-504D68D33155}">
      <dgm:prSet/>
      <dgm:spPr/>
      <dgm:t>
        <a:bodyPr/>
        <a:lstStyle/>
        <a:p>
          <a:endParaRPr lang="el-GR"/>
        </a:p>
      </dgm:t>
    </dgm:pt>
    <dgm:pt modelId="{997FDF41-D17F-443D-8F02-BECDD29C5C4C}" type="sibTrans" cxnId="{C08DEFDA-8904-4E2C-8DF6-504D68D33155}">
      <dgm:prSet/>
      <dgm:spPr/>
      <dgm:t>
        <a:bodyPr/>
        <a:lstStyle/>
        <a:p>
          <a:endParaRPr lang="el-GR"/>
        </a:p>
      </dgm:t>
    </dgm:pt>
    <dgm:pt modelId="{A07FA736-F94F-4A4D-A6BE-A44545922D28}">
      <dgm:prSet phldrT="[Κείμενο]"/>
      <dgm:spPr/>
      <dgm:t>
        <a:bodyPr/>
        <a:lstStyle/>
        <a:p>
          <a:r>
            <a:rPr lang="el-GR" dirty="0" smtClean="0"/>
            <a:t>Εποχιακή Ανεργία Πολλές επιχειρήσεις παρουσιάζουν συστηματικές μεταβολές στην παραγωγική τους δραστηριότητα κατά τη διάρκεια του έτους π.χ. οι αγροτικές και οι τουριστικές επιχειρήσεις.</a:t>
          </a:r>
          <a:endParaRPr lang="el-GR" dirty="0"/>
        </a:p>
      </dgm:t>
    </dgm:pt>
    <dgm:pt modelId="{3E4E42B5-1B0F-4E38-9DDF-E575AE4D52E5}" type="parTrans" cxnId="{09E74BCE-A476-4D18-9801-6356D4C10D3D}">
      <dgm:prSet/>
      <dgm:spPr/>
      <dgm:t>
        <a:bodyPr/>
        <a:lstStyle/>
        <a:p>
          <a:endParaRPr lang="el-GR"/>
        </a:p>
      </dgm:t>
    </dgm:pt>
    <dgm:pt modelId="{6A4EBB47-7A49-4C69-A80F-D751818B5E3B}" type="sibTrans" cxnId="{09E74BCE-A476-4D18-9801-6356D4C10D3D}">
      <dgm:prSet/>
      <dgm:spPr/>
      <dgm:t>
        <a:bodyPr/>
        <a:lstStyle/>
        <a:p>
          <a:endParaRPr lang="el-GR"/>
        </a:p>
      </dgm:t>
    </dgm:pt>
    <dgm:pt modelId="{93C25822-5500-411E-907A-9009D233C194}" type="pres">
      <dgm:prSet presAssocID="{886DDE59-199D-4864-B933-A585401994C9}" presName="Name0" presStyleCnt="0">
        <dgm:presLayoutVars>
          <dgm:dir/>
          <dgm:resizeHandles val="exact"/>
        </dgm:presLayoutVars>
      </dgm:prSet>
      <dgm:spPr/>
    </dgm:pt>
    <dgm:pt modelId="{400C4899-352A-489D-9EC0-60F7B30FC2D0}" type="pres">
      <dgm:prSet presAssocID="{886DDE59-199D-4864-B933-A585401994C9}" presName="bkgdShp" presStyleLbl="alignAccFollowNode1" presStyleIdx="0" presStyleCnt="1"/>
      <dgm:spPr/>
    </dgm:pt>
    <dgm:pt modelId="{B05732FB-00F5-4346-8497-E4E3F541ACE5}" type="pres">
      <dgm:prSet presAssocID="{886DDE59-199D-4864-B933-A585401994C9}" presName="linComp" presStyleCnt="0"/>
      <dgm:spPr/>
    </dgm:pt>
    <dgm:pt modelId="{F4B586AF-E8BD-453C-802F-F4F22A6BC47D}" type="pres">
      <dgm:prSet presAssocID="{4714A218-6935-4522-9A43-5E980B877C61}" presName="compNode" presStyleCnt="0"/>
      <dgm:spPr/>
    </dgm:pt>
    <dgm:pt modelId="{B647A467-225C-4C27-AAE8-A037108EA9C1}" type="pres">
      <dgm:prSet presAssocID="{4714A218-6935-4522-9A43-5E980B877C6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83835E5-E29D-469F-BD3A-DA623BED5350}" type="pres">
      <dgm:prSet presAssocID="{4714A218-6935-4522-9A43-5E980B877C61}" presName="invisiNode" presStyleLbl="node1" presStyleIdx="0" presStyleCnt="2"/>
      <dgm:spPr/>
    </dgm:pt>
    <dgm:pt modelId="{14D253DF-0520-4876-8A89-4F0D286DE59B}" type="pres">
      <dgm:prSet presAssocID="{4714A218-6935-4522-9A43-5E980B877C61}" presName="imagNode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4E826D4-4FD4-4BE0-9276-B4D3667E6EA2}" type="pres">
      <dgm:prSet presAssocID="{997FDF41-D17F-443D-8F02-BECDD29C5C4C}" presName="sibTrans" presStyleLbl="sibTrans2D1" presStyleIdx="0" presStyleCnt="0"/>
      <dgm:spPr/>
      <dgm:t>
        <a:bodyPr/>
        <a:lstStyle/>
        <a:p>
          <a:endParaRPr lang="el-GR"/>
        </a:p>
      </dgm:t>
    </dgm:pt>
    <dgm:pt modelId="{0FD1CFC0-8B6E-45E2-A6A4-F9A8CE60E9C7}" type="pres">
      <dgm:prSet presAssocID="{A07FA736-F94F-4A4D-A6BE-A44545922D28}" presName="compNode" presStyleCnt="0"/>
      <dgm:spPr/>
    </dgm:pt>
    <dgm:pt modelId="{94ECD673-0F02-4518-8E4D-31994E624AF7}" type="pres">
      <dgm:prSet presAssocID="{A07FA736-F94F-4A4D-A6BE-A44545922D2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587A258-BE1A-48E1-8638-D88A08C0857F}" type="pres">
      <dgm:prSet presAssocID="{A07FA736-F94F-4A4D-A6BE-A44545922D28}" presName="invisiNode" presStyleLbl="node1" presStyleIdx="1" presStyleCnt="2"/>
      <dgm:spPr/>
    </dgm:pt>
    <dgm:pt modelId="{4CB64594-D48A-4BED-8CF7-3C9826598AD3}" type="pres">
      <dgm:prSet presAssocID="{A07FA736-F94F-4A4D-A6BE-A44545922D28}" presName="imagNode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BC469F77-CBB3-4AD3-AAED-76A42CA0473A}" type="presOf" srcId="{886DDE59-199D-4864-B933-A585401994C9}" destId="{93C25822-5500-411E-907A-9009D233C194}" srcOrd="0" destOrd="0" presId="urn:microsoft.com/office/officeart/2005/8/layout/pList2"/>
    <dgm:cxn modelId="{086AD7A5-C156-4B03-B889-8BFCF577BA33}" type="presOf" srcId="{997FDF41-D17F-443D-8F02-BECDD29C5C4C}" destId="{24E826D4-4FD4-4BE0-9276-B4D3667E6EA2}" srcOrd="0" destOrd="0" presId="urn:microsoft.com/office/officeart/2005/8/layout/pList2"/>
    <dgm:cxn modelId="{C08DEFDA-8904-4E2C-8DF6-504D68D33155}" srcId="{886DDE59-199D-4864-B933-A585401994C9}" destId="{4714A218-6935-4522-9A43-5E980B877C61}" srcOrd="0" destOrd="0" parTransId="{B2480B30-45B0-4833-B940-AAF7F42F37DB}" sibTransId="{997FDF41-D17F-443D-8F02-BECDD29C5C4C}"/>
    <dgm:cxn modelId="{532D3C7F-9FD9-4E31-9B98-F0805622B293}" type="presOf" srcId="{A07FA736-F94F-4A4D-A6BE-A44545922D28}" destId="{94ECD673-0F02-4518-8E4D-31994E624AF7}" srcOrd="0" destOrd="0" presId="urn:microsoft.com/office/officeart/2005/8/layout/pList2"/>
    <dgm:cxn modelId="{6A428461-F3CF-4F3E-899E-F7DB2FC82E9B}" type="presOf" srcId="{4714A218-6935-4522-9A43-5E980B877C61}" destId="{B647A467-225C-4C27-AAE8-A037108EA9C1}" srcOrd="0" destOrd="0" presId="urn:microsoft.com/office/officeart/2005/8/layout/pList2"/>
    <dgm:cxn modelId="{09E74BCE-A476-4D18-9801-6356D4C10D3D}" srcId="{886DDE59-199D-4864-B933-A585401994C9}" destId="{A07FA736-F94F-4A4D-A6BE-A44545922D28}" srcOrd="1" destOrd="0" parTransId="{3E4E42B5-1B0F-4E38-9DDF-E575AE4D52E5}" sibTransId="{6A4EBB47-7A49-4C69-A80F-D751818B5E3B}"/>
    <dgm:cxn modelId="{CD13449D-705E-451F-AFCD-9B8D6D79F1FA}" type="presParOf" srcId="{93C25822-5500-411E-907A-9009D233C194}" destId="{400C4899-352A-489D-9EC0-60F7B30FC2D0}" srcOrd="0" destOrd="0" presId="urn:microsoft.com/office/officeart/2005/8/layout/pList2"/>
    <dgm:cxn modelId="{664E99EE-130A-413C-AED3-32DBD5E4AC8D}" type="presParOf" srcId="{93C25822-5500-411E-907A-9009D233C194}" destId="{B05732FB-00F5-4346-8497-E4E3F541ACE5}" srcOrd="1" destOrd="0" presId="urn:microsoft.com/office/officeart/2005/8/layout/pList2"/>
    <dgm:cxn modelId="{9851FE34-8978-4AB4-8E9B-8F8CB7905A9A}" type="presParOf" srcId="{B05732FB-00F5-4346-8497-E4E3F541ACE5}" destId="{F4B586AF-E8BD-453C-802F-F4F22A6BC47D}" srcOrd="0" destOrd="0" presId="urn:microsoft.com/office/officeart/2005/8/layout/pList2"/>
    <dgm:cxn modelId="{EEB87864-CD6F-4EDE-AAED-E05C3078B66F}" type="presParOf" srcId="{F4B586AF-E8BD-453C-802F-F4F22A6BC47D}" destId="{B647A467-225C-4C27-AAE8-A037108EA9C1}" srcOrd="0" destOrd="0" presId="urn:microsoft.com/office/officeart/2005/8/layout/pList2"/>
    <dgm:cxn modelId="{F6219D30-DDE2-4D51-B12A-6D71AC4AF58A}" type="presParOf" srcId="{F4B586AF-E8BD-453C-802F-F4F22A6BC47D}" destId="{783835E5-E29D-469F-BD3A-DA623BED5350}" srcOrd="1" destOrd="0" presId="urn:microsoft.com/office/officeart/2005/8/layout/pList2"/>
    <dgm:cxn modelId="{41A484D6-68BE-4768-B4BF-DEBD1581B6EB}" type="presParOf" srcId="{F4B586AF-E8BD-453C-802F-F4F22A6BC47D}" destId="{14D253DF-0520-4876-8A89-4F0D286DE59B}" srcOrd="2" destOrd="0" presId="urn:microsoft.com/office/officeart/2005/8/layout/pList2"/>
    <dgm:cxn modelId="{B0775707-F06B-4E1C-A182-17635BA1936E}" type="presParOf" srcId="{B05732FB-00F5-4346-8497-E4E3F541ACE5}" destId="{24E826D4-4FD4-4BE0-9276-B4D3667E6EA2}" srcOrd="1" destOrd="0" presId="urn:microsoft.com/office/officeart/2005/8/layout/pList2"/>
    <dgm:cxn modelId="{C2D2AADB-C353-4F32-8F57-4415E0340A6A}" type="presParOf" srcId="{B05732FB-00F5-4346-8497-E4E3F541ACE5}" destId="{0FD1CFC0-8B6E-45E2-A6A4-F9A8CE60E9C7}" srcOrd="2" destOrd="0" presId="urn:microsoft.com/office/officeart/2005/8/layout/pList2"/>
    <dgm:cxn modelId="{76DE09F8-FDF5-4E5B-9874-FEB955BA2C6C}" type="presParOf" srcId="{0FD1CFC0-8B6E-45E2-A6A4-F9A8CE60E9C7}" destId="{94ECD673-0F02-4518-8E4D-31994E624AF7}" srcOrd="0" destOrd="0" presId="urn:microsoft.com/office/officeart/2005/8/layout/pList2"/>
    <dgm:cxn modelId="{D58E52BC-3CB1-4B29-95DD-2D6932816ABE}" type="presParOf" srcId="{0FD1CFC0-8B6E-45E2-A6A4-F9A8CE60E9C7}" destId="{A587A258-BE1A-48E1-8638-D88A08C0857F}" srcOrd="1" destOrd="0" presId="urn:microsoft.com/office/officeart/2005/8/layout/pList2"/>
    <dgm:cxn modelId="{F6D2CE02-E453-4173-8115-1A5C93BFCEBA}" type="presParOf" srcId="{0FD1CFC0-8B6E-45E2-A6A4-F9A8CE60E9C7}" destId="{4CB64594-D48A-4BED-8CF7-3C9826598AD3}" srcOrd="2" destOrd="0" presId="urn:microsoft.com/office/officeart/2005/8/layout/pList2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A505F8-09C5-46CF-9F8A-C8EE2B0DA5A1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5B91934E-CC8D-4290-9A73-4389DB19DC05}">
      <dgm:prSet phldrT="[Κείμενο]"/>
      <dgm:spPr/>
      <dgm:t>
        <a:bodyPr/>
        <a:lstStyle/>
        <a:p>
          <a:r>
            <a:rPr lang="el-GR" dirty="0" smtClean="0"/>
            <a:t>Ανεργία Τριβής</a:t>
          </a:r>
          <a:endParaRPr lang="el-GR" dirty="0"/>
        </a:p>
      </dgm:t>
    </dgm:pt>
    <dgm:pt modelId="{420DD9C0-33BB-45BB-B460-700758AAD7D3}" type="parTrans" cxnId="{710952A7-6C53-4ABF-A39B-B63497275A76}">
      <dgm:prSet/>
      <dgm:spPr/>
      <dgm:t>
        <a:bodyPr/>
        <a:lstStyle/>
        <a:p>
          <a:endParaRPr lang="el-GR"/>
        </a:p>
      </dgm:t>
    </dgm:pt>
    <dgm:pt modelId="{F11EF52A-62EB-445B-943E-1EEDB30E1BB6}" type="sibTrans" cxnId="{710952A7-6C53-4ABF-A39B-B63497275A76}">
      <dgm:prSet/>
      <dgm:spPr/>
      <dgm:t>
        <a:bodyPr/>
        <a:lstStyle/>
        <a:p>
          <a:endParaRPr lang="el-GR"/>
        </a:p>
      </dgm:t>
    </dgm:pt>
    <dgm:pt modelId="{176DA528-81F6-4481-909A-815AA6DB95EF}">
      <dgm:prSet phldrT="[Κείμενο]" custT="1"/>
      <dgm:spPr/>
      <dgm:t>
        <a:bodyPr/>
        <a:lstStyle/>
        <a:p>
          <a:r>
            <a:rPr lang="el-GR" sz="1600" dirty="0" smtClean="0"/>
            <a:t>Υπάρχει αδυναμία στην αγορά εργασίας να απορροφήσει τους άνεργους, παρότι υπάρχουν κενές θέσεις εργασίας για τις οποίες οι άνεργοι έχουν τα προσόντα και την επαγγελματική εξειδίκευση.</a:t>
          </a:r>
          <a:endParaRPr lang="el-GR" sz="1600" dirty="0"/>
        </a:p>
      </dgm:t>
    </dgm:pt>
    <dgm:pt modelId="{3BBC3EEE-109B-40E2-B0A6-052FB27AC796}" type="parTrans" cxnId="{13EDDF70-7D6F-40CF-914B-D80E1040F4CB}">
      <dgm:prSet/>
      <dgm:spPr/>
      <dgm:t>
        <a:bodyPr/>
        <a:lstStyle/>
        <a:p>
          <a:endParaRPr lang="el-GR"/>
        </a:p>
      </dgm:t>
    </dgm:pt>
    <dgm:pt modelId="{7D56BB11-FB05-46B4-B76A-FA4C2EADF809}" type="sibTrans" cxnId="{13EDDF70-7D6F-40CF-914B-D80E1040F4CB}">
      <dgm:prSet/>
      <dgm:spPr/>
      <dgm:t>
        <a:bodyPr/>
        <a:lstStyle/>
        <a:p>
          <a:endParaRPr lang="el-GR"/>
        </a:p>
      </dgm:t>
    </dgm:pt>
    <dgm:pt modelId="{D07A8D2C-91D2-4DCD-A4C1-6A402FCFAE4A}">
      <dgm:prSet phldrT="[Κείμενο]" phldr="1"/>
      <dgm:spPr/>
      <dgm:t>
        <a:bodyPr/>
        <a:lstStyle/>
        <a:p>
          <a:endParaRPr lang="el-GR" sz="1300" dirty="0"/>
        </a:p>
      </dgm:t>
    </dgm:pt>
    <dgm:pt modelId="{37216F40-1CD7-4D07-AD97-486EC32AE162}" type="parTrans" cxnId="{B7FEA512-F47A-4A64-A164-1111E959DD55}">
      <dgm:prSet/>
      <dgm:spPr/>
      <dgm:t>
        <a:bodyPr/>
        <a:lstStyle/>
        <a:p>
          <a:endParaRPr lang="el-GR"/>
        </a:p>
      </dgm:t>
    </dgm:pt>
    <dgm:pt modelId="{6E2D7447-DF6F-4022-A6A6-05B3F43D014D}" type="sibTrans" cxnId="{B7FEA512-F47A-4A64-A164-1111E959DD55}">
      <dgm:prSet/>
      <dgm:spPr/>
      <dgm:t>
        <a:bodyPr/>
        <a:lstStyle/>
        <a:p>
          <a:endParaRPr lang="el-GR"/>
        </a:p>
      </dgm:t>
    </dgm:pt>
    <dgm:pt modelId="{29450EF7-58A0-4973-93A3-E79CEA93DA96}">
      <dgm:prSet phldrT="[Κείμενο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1F02A781-F81D-467C-B540-0EA6BA0EAE68}" type="parTrans" cxnId="{C703E262-581C-4E91-A2CE-DAE243E5E984}">
      <dgm:prSet/>
      <dgm:spPr/>
      <dgm:t>
        <a:bodyPr/>
        <a:lstStyle/>
        <a:p>
          <a:endParaRPr lang="el-GR"/>
        </a:p>
      </dgm:t>
    </dgm:pt>
    <dgm:pt modelId="{4E82F851-C117-4A31-8411-AC15AB00F667}" type="sibTrans" cxnId="{C703E262-581C-4E91-A2CE-DAE243E5E984}">
      <dgm:prSet/>
      <dgm:spPr/>
      <dgm:t>
        <a:bodyPr/>
        <a:lstStyle/>
        <a:p>
          <a:endParaRPr lang="el-GR"/>
        </a:p>
      </dgm:t>
    </dgm:pt>
    <dgm:pt modelId="{EFFDFE34-A379-4AD6-A661-326D71A03DA5}">
      <dgm:prSet phldrT="[Κείμενο]" custT="1"/>
      <dgm:spPr/>
      <dgm:t>
        <a:bodyPr/>
        <a:lstStyle/>
        <a:p>
          <a:r>
            <a:rPr lang="el-GR" sz="1600" dirty="0" smtClean="0"/>
            <a:t>Οφείλεται:</a:t>
          </a:r>
          <a:endParaRPr lang="el-GR" sz="1600" dirty="0"/>
        </a:p>
      </dgm:t>
    </dgm:pt>
    <dgm:pt modelId="{11049698-3B55-4E6B-AC4D-123776AB6C26}" type="parTrans" cxnId="{9A415201-891B-40EC-8155-65B7515571CA}">
      <dgm:prSet/>
      <dgm:spPr/>
      <dgm:t>
        <a:bodyPr/>
        <a:lstStyle/>
        <a:p>
          <a:endParaRPr lang="el-GR"/>
        </a:p>
      </dgm:t>
    </dgm:pt>
    <dgm:pt modelId="{17B4B61D-F4BD-40C8-806A-303520CE1F80}" type="sibTrans" cxnId="{9A415201-891B-40EC-8155-65B7515571CA}">
      <dgm:prSet/>
      <dgm:spPr/>
      <dgm:t>
        <a:bodyPr/>
        <a:lstStyle/>
        <a:p>
          <a:endParaRPr lang="el-GR"/>
        </a:p>
      </dgm:t>
    </dgm:pt>
    <dgm:pt modelId="{BB955318-1942-4D4A-BAB7-48DEF4E5A9D8}">
      <dgm:prSet phldrT="[Κείμενο]" phldr="1"/>
      <dgm:spPr/>
      <dgm:t>
        <a:bodyPr/>
        <a:lstStyle/>
        <a:p>
          <a:endParaRPr lang="el-GR" sz="1300"/>
        </a:p>
      </dgm:t>
    </dgm:pt>
    <dgm:pt modelId="{FBD4A9C4-9C8E-4610-84BC-2BAD9942D49F}" type="parTrans" cxnId="{7D78BB71-D161-4DC2-AD30-8AC089B37903}">
      <dgm:prSet/>
      <dgm:spPr/>
      <dgm:t>
        <a:bodyPr/>
        <a:lstStyle/>
        <a:p>
          <a:endParaRPr lang="el-GR"/>
        </a:p>
      </dgm:t>
    </dgm:pt>
    <dgm:pt modelId="{805D65E8-23F0-4E72-9C55-14CB50FCD219}" type="sibTrans" cxnId="{7D78BB71-D161-4DC2-AD30-8AC089B37903}">
      <dgm:prSet/>
      <dgm:spPr/>
      <dgm:t>
        <a:bodyPr/>
        <a:lstStyle/>
        <a:p>
          <a:endParaRPr lang="el-GR"/>
        </a:p>
      </dgm:t>
    </dgm:pt>
    <dgm:pt modelId="{B8DB9440-EA32-493C-9697-92B66860CF94}">
      <dgm:prSet phldrT="[Κείμενο]"/>
      <dgm:spPr/>
      <dgm:t>
        <a:bodyPr/>
        <a:lstStyle/>
        <a:p>
          <a:endParaRPr lang="el-GR" sz="1300" dirty="0"/>
        </a:p>
      </dgm:t>
    </dgm:pt>
    <dgm:pt modelId="{0F585D82-7BA6-435E-8086-B8042D9F47CD}" type="parTrans" cxnId="{0D28E089-599D-46F7-90E1-D38C70F3847D}">
      <dgm:prSet/>
      <dgm:spPr/>
      <dgm:t>
        <a:bodyPr/>
        <a:lstStyle/>
        <a:p>
          <a:endParaRPr lang="el-GR"/>
        </a:p>
      </dgm:t>
    </dgm:pt>
    <dgm:pt modelId="{0EB7FA22-8E47-4512-A85C-F233E402EC7C}" type="sibTrans" cxnId="{0D28E089-599D-46F7-90E1-D38C70F3847D}">
      <dgm:prSet/>
      <dgm:spPr/>
      <dgm:t>
        <a:bodyPr/>
        <a:lstStyle/>
        <a:p>
          <a:endParaRPr lang="el-GR"/>
        </a:p>
      </dgm:t>
    </dgm:pt>
    <dgm:pt modelId="{4D53ED81-72CD-442E-8071-62DBD65D04AE}">
      <dgm:prSet phldrT="[Κείμενο]" custT="1"/>
      <dgm:spPr/>
      <dgm:t>
        <a:bodyPr/>
        <a:lstStyle/>
        <a:p>
          <a:r>
            <a:rPr lang="el-GR" sz="1600" dirty="0" smtClean="0"/>
            <a:t>Στην αδυναμία των επιχειρήσεων να εντοπίσουν τους εργαζόμενους.</a:t>
          </a:r>
          <a:endParaRPr lang="el-GR" sz="1600" dirty="0"/>
        </a:p>
      </dgm:t>
    </dgm:pt>
    <dgm:pt modelId="{E1C85481-9FB8-4143-8F1A-C0C95E2FD6F9}" type="parTrans" cxnId="{FEA1036A-DD45-45E9-BF85-D5131F1884C8}">
      <dgm:prSet/>
      <dgm:spPr/>
      <dgm:t>
        <a:bodyPr/>
        <a:lstStyle/>
        <a:p>
          <a:endParaRPr lang="el-GR"/>
        </a:p>
      </dgm:t>
    </dgm:pt>
    <dgm:pt modelId="{2BCA7D2D-5572-4304-8C32-03CCD63F0673}" type="sibTrans" cxnId="{FEA1036A-DD45-45E9-BF85-D5131F1884C8}">
      <dgm:prSet/>
      <dgm:spPr/>
      <dgm:t>
        <a:bodyPr/>
        <a:lstStyle/>
        <a:p>
          <a:endParaRPr lang="el-GR"/>
        </a:p>
      </dgm:t>
    </dgm:pt>
    <dgm:pt modelId="{2126719A-546D-4004-91B4-798F2A8F4E0F}">
      <dgm:prSet phldrT="[Κείμενο]" custT="1"/>
      <dgm:spPr/>
      <dgm:t>
        <a:bodyPr/>
        <a:lstStyle/>
        <a:p>
          <a:r>
            <a:rPr lang="el-GR" sz="1600" dirty="0" smtClean="0"/>
            <a:t>Στην αδυναμία των ανέργων να εντοπίσουν τις κενές θέσεις εργασίας.</a:t>
          </a:r>
          <a:endParaRPr lang="el-GR" sz="1600" dirty="0"/>
        </a:p>
      </dgm:t>
    </dgm:pt>
    <dgm:pt modelId="{3FE108E0-88B0-4C76-9836-6800AACE76E6}" type="parTrans" cxnId="{1260007D-FDEF-423E-AB2A-EB17DB634003}">
      <dgm:prSet/>
      <dgm:spPr/>
      <dgm:t>
        <a:bodyPr/>
        <a:lstStyle/>
        <a:p>
          <a:endParaRPr lang="el-GR"/>
        </a:p>
      </dgm:t>
    </dgm:pt>
    <dgm:pt modelId="{7A6F02A5-1C49-405C-AA02-E3B078EC068C}" type="sibTrans" cxnId="{1260007D-FDEF-423E-AB2A-EB17DB634003}">
      <dgm:prSet/>
      <dgm:spPr/>
      <dgm:t>
        <a:bodyPr/>
        <a:lstStyle/>
        <a:p>
          <a:endParaRPr lang="el-GR"/>
        </a:p>
      </dgm:t>
    </dgm:pt>
    <dgm:pt modelId="{EBD45DC5-1766-4C33-8C8D-840C6E51A483}">
      <dgm:prSet phldrT="[Κείμενο]" custT="1"/>
      <dgm:spPr/>
      <dgm:t>
        <a:bodyPr/>
        <a:lstStyle/>
        <a:p>
          <a:r>
            <a:rPr lang="el-GR" sz="1600" dirty="0" smtClean="0"/>
            <a:t>Στη γεωγραφική απόσταση ανάμεσα στην κύρια κατοικία και τον τόπο εργασίας  </a:t>
          </a:r>
          <a:endParaRPr lang="el-GR" sz="1600" dirty="0"/>
        </a:p>
      </dgm:t>
    </dgm:pt>
    <dgm:pt modelId="{8856F54F-8681-4174-B2EC-965C0FBF8E07}" type="parTrans" cxnId="{E02B6202-A705-47AC-9E9A-40A5FF1AECA7}">
      <dgm:prSet/>
      <dgm:spPr/>
      <dgm:t>
        <a:bodyPr/>
        <a:lstStyle/>
        <a:p>
          <a:endParaRPr lang="el-GR"/>
        </a:p>
      </dgm:t>
    </dgm:pt>
    <dgm:pt modelId="{64194861-BA5E-4FB5-A197-DD5DF0B001A9}" type="sibTrans" cxnId="{E02B6202-A705-47AC-9E9A-40A5FF1AECA7}">
      <dgm:prSet/>
      <dgm:spPr/>
      <dgm:t>
        <a:bodyPr/>
        <a:lstStyle/>
        <a:p>
          <a:endParaRPr lang="el-GR"/>
        </a:p>
      </dgm:t>
    </dgm:pt>
    <dgm:pt modelId="{1F9C7D31-3923-4E0B-90AE-706AF2BED170}" type="pres">
      <dgm:prSet presAssocID="{8BA505F8-09C5-46CF-9F8A-C8EE2B0DA5A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4EDA84A-2A49-4F0B-A865-0D7550B9898F}" type="pres">
      <dgm:prSet presAssocID="{5B91934E-CC8D-4290-9A73-4389DB19DC05}" presName="linNode" presStyleCnt="0"/>
      <dgm:spPr/>
      <dgm:t>
        <a:bodyPr/>
        <a:lstStyle/>
        <a:p>
          <a:endParaRPr lang="el-GR"/>
        </a:p>
      </dgm:t>
    </dgm:pt>
    <dgm:pt modelId="{48695181-6C37-4C93-A6D4-B929575EDA44}" type="pres">
      <dgm:prSet presAssocID="{5B91934E-CC8D-4290-9A73-4389DB19DC05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43E107D-7618-46FA-BB00-C4E5F45F7417}" type="pres">
      <dgm:prSet presAssocID="{5B91934E-CC8D-4290-9A73-4389DB19DC05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B06B2FF-5C5A-46B8-B441-01376671B28E}" type="pres">
      <dgm:prSet presAssocID="{F11EF52A-62EB-445B-943E-1EEDB30E1BB6}" presName="sp" presStyleCnt="0"/>
      <dgm:spPr/>
      <dgm:t>
        <a:bodyPr/>
        <a:lstStyle/>
        <a:p>
          <a:endParaRPr lang="el-GR"/>
        </a:p>
      </dgm:t>
    </dgm:pt>
    <dgm:pt modelId="{1D834259-CC92-471B-B3E6-64BFBF485375}" type="pres">
      <dgm:prSet presAssocID="{29450EF7-58A0-4973-93A3-E79CEA93DA96}" presName="linNode" presStyleCnt="0"/>
      <dgm:spPr/>
      <dgm:t>
        <a:bodyPr/>
        <a:lstStyle/>
        <a:p>
          <a:endParaRPr lang="el-GR"/>
        </a:p>
      </dgm:t>
    </dgm:pt>
    <dgm:pt modelId="{A21E1C56-3EB6-4971-8EC6-78E2B9F6C543}" type="pres">
      <dgm:prSet presAssocID="{29450EF7-58A0-4973-93A3-E79CEA93DA96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E550CCE-3CED-472E-BFEF-A23F5A176D77}" type="pres">
      <dgm:prSet presAssocID="{29450EF7-58A0-4973-93A3-E79CEA93DA96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B8081E7-82B5-42B3-AEA6-E058B3107CB9}" type="presOf" srcId="{5B91934E-CC8D-4290-9A73-4389DB19DC05}" destId="{48695181-6C37-4C93-A6D4-B929575EDA44}" srcOrd="0" destOrd="0" presId="urn:microsoft.com/office/officeart/2005/8/layout/vList5"/>
    <dgm:cxn modelId="{84114414-CC93-4B9E-9650-445B8FE4A71C}" type="presOf" srcId="{2126719A-546D-4004-91B4-798F2A8F4E0F}" destId="{9E550CCE-3CED-472E-BFEF-A23F5A176D77}" srcOrd="0" destOrd="2" presId="urn:microsoft.com/office/officeart/2005/8/layout/vList5"/>
    <dgm:cxn modelId="{89F3E0AF-77C4-4226-BE91-5195EEC2B9C7}" type="presOf" srcId="{EFFDFE34-A379-4AD6-A661-326D71A03DA5}" destId="{9E550CCE-3CED-472E-BFEF-A23F5A176D77}" srcOrd="0" destOrd="0" presId="urn:microsoft.com/office/officeart/2005/8/layout/vList5"/>
    <dgm:cxn modelId="{54AAB072-248F-4F3C-9E8F-370B3D26C257}" type="presOf" srcId="{29450EF7-58A0-4973-93A3-E79CEA93DA96}" destId="{A21E1C56-3EB6-4971-8EC6-78E2B9F6C543}" srcOrd="0" destOrd="0" presId="urn:microsoft.com/office/officeart/2005/8/layout/vList5"/>
    <dgm:cxn modelId="{FEA1036A-DD45-45E9-BF85-D5131F1884C8}" srcId="{29450EF7-58A0-4973-93A3-E79CEA93DA96}" destId="{4D53ED81-72CD-442E-8071-62DBD65D04AE}" srcOrd="1" destOrd="0" parTransId="{E1C85481-9FB8-4143-8F1A-C0C95E2FD6F9}" sibTransId="{2BCA7D2D-5572-4304-8C32-03CCD63F0673}"/>
    <dgm:cxn modelId="{710952A7-6C53-4ABF-A39B-B63497275A76}" srcId="{8BA505F8-09C5-46CF-9F8A-C8EE2B0DA5A1}" destId="{5B91934E-CC8D-4290-9A73-4389DB19DC05}" srcOrd="0" destOrd="0" parTransId="{420DD9C0-33BB-45BB-B460-700758AAD7D3}" sibTransId="{F11EF52A-62EB-445B-943E-1EEDB30E1BB6}"/>
    <dgm:cxn modelId="{0E2CCFF3-157E-4CAD-A401-3729B99CA983}" type="presOf" srcId="{EBD45DC5-1766-4C33-8C8D-840C6E51A483}" destId="{9E550CCE-3CED-472E-BFEF-A23F5A176D77}" srcOrd="0" destOrd="3" presId="urn:microsoft.com/office/officeart/2005/8/layout/vList5"/>
    <dgm:cxn modelId="{3099DC1B-2FA8-43FB-8D40-75B93B42089D}" type="presOf" srcId="{D07A8D2C-91D2-4DCD-A4C1-6A402FCFAE4A}" destId="{643E107D-7618-46FA-BB00-C4E5F45F7417}" srcOrd="0" destOrd="2" presId="urn:microsoft.com/office/officeart/2005/8/layout/vList5"/>
    <dgm:cxn modelId="{1260007D-FDEF-423E-AB2A-EB17DB634003}" srcId="{29450EF7-58A0-4973-93A3-E79CEA93DA96}" destId="{2126719A-546D-4004-91B4-798F2A8F4E0F}" srcOrd="2" destOrd="0" parTransId="{3FE108E0-88B0-4C76-9836-6800AACE76E6}" sibTransId="{7A6F02A5-1C49-405C-AA02-E3B078EC068C}"/>
    <dgm:cxn modelId="{E02B6202-A705-47AC-9E9A-40A5FF1AECA7}" srcId="{29450EF7-58A0-4973-93A3-E79CEA93DA96}" destId="{EBD45DC5-1766-4C33-8C8D-840C6E51A483}" srcOrd="3" destOrd="0" parTransId="{8856F54F-8681-4174-B2EC-965C0FBF8E07}" sibTransId="{64194861-BA5E-4FB5-A197-DD5DF0B001A9}"/>
    <dgm:cxn modelId="{D227B9D0-84A1-44CB-9A3F-52387D3F30F2}" type="presOf" srcId="{BB955318-1942-4D4A-BAB7-48DEF4E5A9D8}" destId="{9E550CCE-3CED-472E-BFEF-A23F5A176D77}" srcOrd="0" destOrd="4" presId="urn:microsoft.com/office/officeart/2005/8/layout/vList5"/>
    <dgm:cxn modelId="{E51E552B-3EDD-4628-870B-31B9B9FD1AA6}" type="presOf" srcId="{176DA528-81F6-4481-909A-815AA6DB95EF}" destId="{643E107D-7618-46FA-BB00-C4E5F45F7417}" srcOrd="0" destOrd="0" presId="urn:microsoft.com/office/officeart/2005/8/layout/vList5"/>
    <dgm:cxn modelId="{304B2BB1-B167-4CC7-B52E-C86D955A46AD}" type="presOf" srcId="{8BA505F8-09C5-46CF-9F8A-C8EE2B0DA5A1}" destId="{1F9C7D31-3923-4E0B-90AE-706AF2BED170}" srcOrd="0" destOrd="0" presId="urn:microsoft.com/office/officeart/2005/8/layout/vList5"/>
    <dgm:cxn modelId="{C703E262-581C-4E91-A2CE-DAE243E5E984}" srcId="{8BA505F8-09C5-46CF-9F8A-C8EE2B0DA5A1}" destId="{29450EF7-58A0-4973-93A3-E79CEA93DA96}" srcOrd="1" destOrd="0" parTransId="{1F02A781-F81D-467C-B540-0EA6BA0EAE68}" sibTransId="{4E82F851-C117-4A31-8411-AC15AB00F667}"/>
    <dgm:cxn modelId="{13EDDF70-7D6F-40CF-914B-D80E1040F4CB}" srcId="{5B91934E-CC8D-4290-9A73-4389DB19DC05}" destId="{176DA528-81F6-4481-909A-815AA6DB95EF}" srcOrd="0" destOrd="0" parTransId="{3BBC3EEE-109B-40E2-B0A6-052FB27AC796}" sibTransId="{7D56BB11-FB05-46B4-B76A-FA4C2EADF809}"/>
    <dgm:cxn modelId="{0D28E089-599D-46F7-90E1-D38C70F3847D}" srcId="{5B91934E-CC8D-4290-9A73-4389DB19DC05}" destId="{B8DB9440-EA32-493C-9697-92B66860CF94}" srcOrd="1" destOrd="0" parTransId="{0F585D82-7BA6-435E-8086-B8042D9F47CD}" sibTransId="{0EB7FA22-8E47-4512-A85C-F233E402EC7C}"/>
    <dgm:cxn modelId="{B7FEA512-F47A-4A64-A164-1111E959DD55}" srcId="{5B91934E-CC8D-4290-9A73-4389DB19DC05}" destId="{D07A8D2C-91D2-4DCD-A4C1-6A402FCFAE4A}" srcOrd="2" destOrd="0" parTransId="{37216F40-1CD7-4D07-AD97-486EC32AE162}" sibTransId="{6E2D7447-DF6F-4022-A6A6-05B3F43D014D}"/>
    <dgm:cxn modelId="{9A415201-891B-40EC-8155-65B7515571CA}" srcId="{29450EF7-58A0-4973-93A3-E79CEA93DA96}" destId="{EFFDFE34-A379-4AD6-A661-326D71A03DA5}" srcOrd="0" destOrd="0" parTransId="{11049698-3B55-4E6B-AC4D-123776AB6C26}" sibTransId="{17B4B61D-F4BD-40C8-806A-303520CE1F80}"/>
    <dgm:cxn modelId="{7D78BB71-D161-4DC2-AD30-8AC089B37903}" srcId="{29450EF7-58A0-4973-93A3-E79CEA93DA96}" destId="{BB955318-1942-4D4A-BAB7-48DEF4E5A9D8}" srcOrd="4" destOrd="0" parTransId="{FBD4A9C4-9C8E-4610-84BC-2BAD9942D49F}" sibTransId="{805D65E8-23F0-4E72-9C55-14CB50FCD219}"/>
    <dgm:cxn modelId="{69A15A35-CBEB-4E0B-8D27-E0D2628F8106}" type="presOf" srcId="{4D53ED81-72CD-442E-8071-62DBD65D04AE}" destId="{9E550CCE-3CED-472E-BFEF-A23F5A176D77}" srcOrd="0" destOrd="1" presId="urn:microsoft.com/office/officeart/2005/8/layout/vList5"/>
    <dgm:cxn modelId="{368EA371-1B50-4D75-A053-1B893A5371F5}" type="presOf" srcId="{B8DB9440-EA32-493C-9697-92B66860CF94}" destId="{643E107D-7618-46FA-BB00-C4E5F45F7417}" srcOrd="0" destOrd="1" presId="urn:microsoft.com/office/officeart/2005/8/layout/vList5"/>
    <dgm:cxn modelId="{90F72B70-40ED-479D-8162-73DF690B9531}" type="presParOf" srcId="{1F9C7D31-3923-4E0B-90AE-706AF2BED170}" destId="{84EDA84A-2A49-4F0B-A865-0D7550B9898F}" srcOrd="0" destOrd="0" presId="urn:microsoft.com/office/officeart/2005/8/layout/vList5"/>
    <dgm:cxn modelId="{97CBDF03-C711-4F35-AEC1-8BABBE31166F}" type="presParOf" srcId="{84EDA84A-2A49-4F0B-A865-0D7550B9898F}" destId="{48695181-6C37-4C93-A6D4-B929575EDA44}" srcOrd="0" destOrd="0" presId="urn:microsoft.com/office/officeart/2005/8/layout/vList5"/>
    <dgm:cxn modelId="{A2983AFF-C0D7-4FC3-890F-DEBFEADC8974}" type="presParOf" srcId="{84EDA84A-2A49-4F0B-A865-0D7550B9898F}" destId="{643E107D-7618-46FA-BB00-C4E5F45F7417}" srcOrd="1" destOrd="0" presId="urn:microsoft.com/office/officeart/2005/8/layout/vList5"/>
    <dgm:cxn modelId="{982AC358-5430-40C7-9A77-97E40429CABF}" type="presParOf" srcId="{1F9C7D31-3923-4E0B-90AE-706AF2BED170}" destId="{7B06B2FF-5C5A-46B8-B441-01376671B28E}" srcOrd="1" destOrd="0" presId="urn:microsoft.com/office/officeart/2005/8/layout/vList5"/>
    <dgm:cxn modelId="{C3A68829-E6CF-4476-B1A3-7516DC2C87C8}" type="presParOf" srcId="{1F9C7D31-3923-4E0B-90AE-706AF2BED170}" destId="{1D834259-CC92-471B-B3E6-64BFBF485375}" srcOrd="2" destOrd="0" presId="urn:microsoft.com/office/officeart/2005/8/layout/vList5"/>
    <dgm:cxn modelId="{37CBBC0D-0C32-4459-AD72-689AE3584029}" type="presParOf" srcId="{1D834259-CC92-471B-B3E6-64BFBF485375}" destId="{A21E1C56-3EB6-4971-8EC6-78E2B9F6C543}" srcOrd="0" destOrd="0" presId="urn:microsoft.com/office/officeart/2005/8/layout/vList5"/>
    <dgm:cxn modelId="{513C5C6C-4DF0-4945-9416-50D8A283B4CE}" type="presParOf" srcId="{1D834259-CC92-471B-B3E6-64BFBF485375}" destId="{9E550CCE-3CED-472E-BFEF-A23F5A176D77}" srcOrd="1" destOrd="0" presId="urn:microsoft.com/office/officeart/2005/8/layout/vList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6A3CF-DE21-4AA4-BFAF-067CE3657EA0}" type="datetimeFigureOut">
              <a:rPr lang="el-GR" smtClean="0"/>
              <a:pPr/>
              <a:t>29/11/2020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88EDE-D354-4593-B67E-D86ED29373BF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- Ορθογώνιο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48D9A-5825-48C8-889C-2328071884EE}" type="datetime1">
              <a:rPr lang="el-GR" smtClean="0"/>
              <a:pPr/>
              <a:t>29/11/2020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- Έλλειψη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- Έλλειψη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D0422CD-C5EF-46E2-977E-41950646E98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6B77-7A59-416B-B417-B728CEDBE225}" type="datetime1">
              <a:rPr lang="el-GR" smtClean="0"/>
              <a:pPr/>
              <a:t>29/11/2020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- Ορθογώνιο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- Ορθογώνιο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- Ορθογώνιο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- Ευθεία γραμμή σύνδεσης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- Έλλειψη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- Έλλειψη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9D0422CD-C5EF-46E2-977E-41950646E98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98142-2A2B-48C6-88D4-F28FA0898887}" type="datetime1">
              <a:rPr lang="el-GR" smtClean="0"/>
              <a:pPr/>
              <a:t>29/11/2020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13C7-DFD4-42C1-8CFB-0F71FC6ECC23}" type="datetime1">
              <a:rPr lang="el-GR" smtClean="0"/>
              <a:pPr/>
              <a:t>29/11/2020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9D0422CD-C5EF-46E2-977E-41950646E98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- Ορθογώνιο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3" name="12 - Ορθογώνιο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39A6-7DCE-4417-ACFD-86F9070D0255}" type="datetime1">
              <a:rPr lang="el-GR" smtClean="0"/>
              <a:pPr/>
              <a:t>29/11/2020</a:t>
            </a:fld>
            <a:endParaRPr lang="el-GR"/>
          </a:p>
        </p:txBody>
      </p:sp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Έλλειψη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Έλλειψη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D0422CD-C5EF-46E2-977E-41950646E98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7709CF6-EC1E-4344-B7BC-017CAFB530B7}" type="datetime1">
              <a:rPr lang="el-GR" smtClean="0"/>
              <a:pPr/>
              <a:t>29/11/2020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Θέση περιεχομένου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2" name="11 - Θέση περιεχομένου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Ευθεία γραμμή σύνδεσης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- Ορθογώνιο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20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21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Ορθογώνιο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2FB9-DDD4-437D-BB69-6AF3FD5DA848}" type="datetime1">
              <a:rPr lang="el-GR" smtClean="0"/>
              <a:pPr/>
              <a:t>29/11/2020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15" name="14 - Ευθεία γραμμή σύνδεσης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23 - Θέση περιεχομένου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2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5" name="24 - Έλλειψη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Έλλειψη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9D0422CD-C5EF-46E2-977E-41950646E98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3" name="22 - Τίτλος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1F6D4-EBD2-4C6B-8D79-748721ADBE02}" type="datetime1">
              <a:rPr lang="el-GR" smtClean="0"/>
              <a:pPr/>
              <a:t>29/11/2020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9D0422CD-C5EF-46E2-977E-41950646E98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- Ορθογώνιο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5 - Ορθογώνιο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28595-343B-4BAB-9141-F1B28C544273}" type="datetime1">
              <a:rPr lang="el-GR" smtClean="0"/>
              <a:pPr/>
              <a:t>29/11/2020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D0422CD-C5EF-46E2-977E-41950646E98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12 - Ορθογώνιο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- Θέση περιεχομένου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Έλλειψη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Έλλειψη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D0422CD-C5EF-46E2-977E-41950646E98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1" name="20 - Ορθογώνιο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DE71-F192-4018-B8DC-811E3BF87BF0}" type="datetime1">
              <a:rPr lang="el-GR" smtClean="0"/>
              <a:pPr/>
              <a:t>29/11/2020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Ευθεία γραμμή σύνδεσης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- Ορθογώνιο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19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- Ορθογώνιο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- Έλλειψη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Έλλειψη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9D0422CD-C5EF-46E2-977E-41950646E98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22" name="21 - Ορθογώνιο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DA2BFE7D-02B1-48F4-96A2-140B857763EA}" type="datetime1">
              <a:rPr lang="el-GR" smtClean="0"/>
              <a:pPr/>
              <a:t>29/11/2020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- Ορθογώνιο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0BFD325-84FA-4C65-91BC-F061268C3CFC}" type="datetime1">
              <a:rPr lang="el-GR" smtClean="0"/>
              <a:pPr/>
              <a:t>29/11/2020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- Ευθεία γραμμή σύνδεσης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- Έλλειψη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- Έλλειψη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D0422CD-C5EF-46E2-977E-41950646E98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Το </a:t>
            </a:r>
            <a:r>
              <a:rPr lang="el-GR" dirty="0" err="1" smtClean="0"/>
              <a:t>ζητημα</a:t>
            </a:r>
            <a:r>
              <a:rPr lang="el-GR" dirty="0" smtClean="0"/>
              <a:t> </a:t>
            </a:r>
            <a:r>
              <a:rPr lang="el-GR" dirty="0" err="1" smtClean="0"/>
              <a:t>τησ</a:t>
            </a:r>
            <a:r>
              <a:rPr lang="el-GR" dirty="0" smtClean="0"/>
              <a:t> </a:t>
            </a:r>
            <a:r>
              <a:rPr lang="el-GR" dirty="0" err="1" smtClean="0"/>
              <a:t>ανεργιασ</a:t>
            </a:r>
            <a:r>
              <a:rPr lang="el-GR" dirty="0" smtClean="0"/>
              <a:t>: </a:t>
            </a:r>
            <a:r>
              <a:rPr lang="el-GR" dirty="0" err="1" smtClean="0"/>
              <a:t>αντιμετωπιζεται</a:t>
            </a:r>
            <a:r>
              <a:rPr lang="el-GR" dirty="0" smtClean="0"/>
              <a:t>;</a:t>
            </a:r>
            <a:endParaRPr lang="el-GR" dirty="0"/>
          </a:p>
        </p:txBody>
      </p:sp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Κεφάλαιο 5ο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10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11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12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13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14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15</a:t>
            </a:fld>
            <a:endParaRPr lang="el-GR"/>
          </a:p>
        </p:txBody>
      </p:sp>
      <p:graphicFrame>
        <p:nvGraphicFramePr>
          <p:cNvPr id="9" name="8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16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17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18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19</a:t>
            </a:fld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sz="2000" dirty="0" smtClean="0"/>
              <a:t>Ποσοστό ανεργίας ατόμων με χαμηλού επιπέδου  προσόντα σε σχέση με το ποσοστό ανεργίας ατόμων με υψηλού επιπέδου προσόντα και εκπαίδευση</a:t>
            </a:r>
          </a:p>
          <a:p>
            <a:pPr lvl="0"/>
            <a:endParaRPr lang="el-GR" dirty="0" smtClean="0"/>
          </a:p>
          <a:p>
            <a:endParaRPr lang="el-GR" dirty="0"/>
          </a:p>
        </p:txBody>
      </p:sp>
      <p:graphicFrame>
        <p:nvGraphicFramePr>
          <p:cNvPr id="7" name="6 - Διάγραμμα"/>
          <p:cNvGraphicFramePr/>
          <p:nvPr/>
        </p:nvGraphicFramePr>
        <p:xfrm>
          <a:off x="1142976" y="2285992"/>
          <a:ext cx="7643866" cy="4135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285860"/>
          <a:ext cx="8504238" cy="4813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20</a:t>
            </a:fld>
            <a:endParaRPr lang="el-GR"/>
          </a:p>
        </p:txBody>
      </p:sp>
      <p:graphicFrame>
        <p:nvGraphicFramePr>
          <p:cNvPr id="8" name="7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21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22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23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24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25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26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27</a:t>
            </a:fld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l-GR" i="1" dirty="0" smtClean="0">
                <a:latin typeface="Century Schoolbook" pitchFamily="18" charset="0"/>
              </a:rPr>
              <a:t>Η υψηλού επιπέδου εκπαίδευση που αναπτύσσει εφαρμόσιμες γνώσεις στην πράξη με ζήτηση στην πραγματική ζωή και η ανάπτυξη μιας ευρύτατης εκπαιδευτικής υποδομής που θα επιτρέπει μετέπειτα εξειδικεύσεις ανάλογα με τις άγνωστες εξελίξεις μέσω προγραμμάτων δια βίου εκπαίδευσης, προστατεύει τους νέους από την ανεργία ή τους δίνει τη δυνατότητα να μετακινηθούν σε άλλους παραπλήσιους τομείς απασχόλησης στην περίπτωση που αντιμετωπίσουν κάποιο πρόβλημα σε έναν τομέα.</a:t>
            </a:r>
            <a:endParaRPr lang="el-GR" i="1" dirty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28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29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30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31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32</a:t>
            </a:fld>
            <a:endParaRPr lang="el-GR"/>
          </a:p>
        </p:txBody>
      </p:sp>
      <p:graphicFrame>
        <p:nvGraphicFramePr>
          <p:cNvPr id="8" name="7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33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4" y="1527174"/>
          <a:ext cx="8628093" cy="4830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34</a:t>
            </a:fld>
            <a:endParaRPr lang="el-GR"/>
          </a:p>
        </p:txBody>
      </p:sp>
      <p:graphicFrame>
        <p:nvGraphicFramePr>
          <p:cNvPr id="8" name="7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35</a:t>
            </a:fld>
            <a:endParaRPr lang="el-GR"/>
          </a:p>
        </p:txBody>
      </p:sp>
      <p:graphicFrame>
        <p:nvGraphicFramePr>
          <p:cNvPr id="8" name="7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36</a:t>
            </a:fld>
            <a:endParaRPr lang="el-GR"/>
          </a:p>
        </p:txBody>
      </p:sp>
      <p:graphicFrame>
        <p:nvGraphicFramePr>
          <p:cNvPr id="7" name="6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37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38</a:t>
            </a:fld>
            <a:endParaRPr lang="el-GR"/>
          </a:p>
        </p:txBody>
      </p:sp>
      <p:graphicFrame>
        <p:nvGraphicFramePr>
          <p:cNvPr id="10" name="9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39</a:t>
            </a:fld>
            <a:endParaRPr lang="el-GR"/>
          </a:p>
        </p:txBody>
      </p:sp>
      <p:graphicFrame>
        <p:nvGraphicFramePr>
          <p:cNvPr id="8" name="7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40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41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42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graphicFrame>
        <p:nvGraphicFramePr>
          <p:cNvPr id="5" name="4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285860"/>
          <a:ext cx="8504238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6</a:t>
            </a:fld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8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ζήτημα της ανεργίας: Αντιμετωπίζεται;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22CD-C5EF-46E2-977E-41950646E98D}" type="slidenum">
              <a:rPr lang="el-GR" smtClean="0"/>
              <a:pPr/>
              <a:t>9</a:t>
            </a:fld>
            <a:endParaRPr lang="el-GR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ημοτικός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Δημοτικός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Δημοτικός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470</TotalTime>
  <Words>1430</Words>
  <Application>Microsoft Office PowerPoint</Application>
  <PresentationFormat>Προβολή στην οθόνη (4:3)</PresentationFormat>
  <Paragraphs>305</Paragraphs>
  <Slides>42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42</vt:i4>
      </vt:variant>
    </vt:vector>
  </HeadingPairs>
  <TitlesOfParts>
    <vt:vector size="43" baseType="lpstr">
      <vt:lpstr>Δημοτικός</vt:lpstr>
      <vt:lpstr>Κεφάλαιο 5ο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  <vt:lpstr>Το ζήτημα της ανεργίας: Αντιμετωπίζεται;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Κεφάλαιο 5ο</dc:title>
  <dc:creator>Σωτήρης</dc:creator>
  <cp:lastModifiedBy>Σωτήρης</cp:lastModifiedBy>
  <cp:revision>11</cp:revision>
  <dcterms:created xsi:type="dcterms:W3CDTF">2020-11-27T21:16:45Z</dcterms:created>
  <dcterms:modified xsi:type="dcterms:W3CDTF">2020-11-29T18:27:09Z</dcterms:modified>
</cp:coreProperties>
</file>