
<file path=[Content_Types].xml><?xml version="1.0" encoding="utf-8"?>
<Types xmlns="http://schemas.openxmlformats.org/package/2006/content-types"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diagrams/quickStyle39.xml" ContentType="application/vnd.openxmlformats-officedocument.drawingml.diagramStyl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layout39.xml" ContentType="application/vnd.openxmlformats-officedocument.drawingml.diagramLayout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layout24.xml" ContentType="application/vnd.openxmlformats-officedocument.drawingml.diagramLayout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diagrams/colors3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ata21.xml" ContentType="application/vnd.openxmlformats-officedocument.drawingml.diagramData+xml"/>
  <Override PartName="/ppt/diagrams/quickStyle29.xml" ContentType="application/vnd.openxmlformats-officedocument.drawingml.diagramStyl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diagrams/quickStyle36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diagrams/layout36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25.xml" ContentType="application/vnd.openxmlformats-officedocument.drawingml.diagramLayout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colors39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iagrams/colors35.xml" ContentType="application/vnd.openxmlformats-officedocument.drawingml.diagramColors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diagrams/colors3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data40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layout37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layout26.xml" ContentType="application/vnd.openxmlformats-officedocument.drawingml.diagramLayout+xml"/>
  <Override PartName="/ppt/diagrams/colors29.xml" ContentType="application/vnd.openxmlformats-officedocument.drawingml.diagramColors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diagrams/quickStyle38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diagrams/layout38.xml" ContentType="application/vnd.openxmlformats-officedocument.drawingml.diagramLayout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quickStyle34.xml" ContentType="application/vnd.openxmlformats-officedocument.drawingml.diagramStyl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  <Override PartName="/ppt/diagrams/colors37.xml" ContentType="application/vnd.openxmlformats-officedocument.drawingml.diagramColors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ata39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33.xml" ContentType="application/vnd.openxmlformats-officedocument.drawingml.diagramColors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35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ata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ata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11ADF9-995C-41B8-9C2D-468C1195FDDC}" type="doc">
      <dgm:prSet loTypeId="urn:microsoft.com/office/officeart/2005/8/layout/matrix1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032565BB-B343-4538-B6A0-A14FF50267F3}">
      <dgm:prSet phldrT="[Κείμενο]"/>
      <dgm:spPr/>
      <dgm:t>
        <a:bodyPr/>
        <a:lstStyle/>
        <a:p>
          <a:r>
            <a:rPr lang="el-GR" dirty="0" smtClean="0"/>
            <a:t>Η εργασία είναι σημαντική για το άτομο γιατί:</a:t>
          </a:r>
          <a:endParaRPr lang="el-GR" dirty="0"/>
        </a:p>
      </dgm:t>
    </dgm:pt>
    <dgm:pt modelId="{63D17442-B032-4602-80B0-8066DCC62CA0}" type="parTrans" cxnId="{A840BA0D-C26F-4C12-9AB5-A2E6EA3A94BC}">
      <dgm:prSet/>
      <dgm:spPr/>
      <dgm:t>
        <a:bodyPr/>
        <a:lstStyle/>
        <a:p>
          <a:endParaRPr lang="el-GR"/>
        </a:p>
      </dgm:t>
    </dgm:pt>
    <dgm:pt modelId="{DD23ED6A-B80D-4869-9501-D06029564C12}" type="sibTrans" cxnId="{A840BA0D-C26F-4C12-9AB5-A2E6EA3A94BC}">
      <dgm:prSet/>
      <dgm:spPr/>
      <dgm:t>
        <a:bodyPr/>
        <a:lstStyle/>
        <a:p>
          <a:endParaRPr lang="el-GR"/>
        </a:p>
      </dgm:t>
    </dgm:pt>
    <dgm:pt modelId="{3608F310-EF73-4B16-ABF1-01D4611C3E27}">
      <dgm:prSet phldrT="[Κείμενο]"/>
      <dgm:spPr/>
      <dgm:t>
        <a:bodyPr/>
        <a:lstStyle/>
        <a:p>
          <a:r>
            <a:rPr lang="el-GR" dirty="0" smtClean="0"/>
            <a:t>Εξασφαλίζει τα προς το ζην</a:t>
          </a:r>
          <a:endParaRPr lang="el-GR" dirty="0"/>
        </a:p>
      </dgm:t>
    </dgm:pt>
    <dgm:pt modelId="{73EC512C-DFE8-412B-A565-043544F9A77B}" type="parTrans" cxnId="{7C880F5D-823A-4DF8-9F55-7329CA142270}">
      <dgm:prSet/>
      <dgm:spPr/>
      <dgm:t>
        <a:bodyPr/>
        <a:lstStyle/>
        <a:p>
          <a:endParaRPr lang="el-GR"/>
        </a:p>
      </dgm:t>
    </dgm:pt>
    <dgm:pt modelId="{63D77C50-A85B-4D62-AA0E-CE2910A229FF}" type="sibTrans" cxnId="{7C880F5D-823A-4DF8-9F55-7329CA142270}">
      <dgm:prSet/>
      <dgm:spPr/>
      <dgm:t>
        <a:bodyPr/>
        <a:lstStyle/>
        <a:p>
          <a:endParaRPr lang="el-GR"/>
        </a:p>
      </dgm:t>
    </dgm:pt>
    <dgm:pt modelId="{51BC643F-F3C8-483B-B01F-ABF0BA8EBAB2}">
      <dgm:prSet phldrT="[Κείμενο]"/>
      <dgm:spPr/>
      <dgm:t>
        <a:bodyPr/>
        <a:lstStyle/>
        <a:p>
          <a:r>
            <a:rPr lang="el-GR" dirty="0" smtClean="0"/>
            <a:t>Το εντάσσει στο κοινωνικό σύνολο ως ικανό και χρήσιμο </a:t>
          </a:r>
          <a:endParaRPr lang="el-GR" dirty="0"/>
        </a:p>
      </dgm:t>
    </dgm:pt>
    <dgm:pt modelId="{A48288E9-7CEB-43AD-8F9C-E0019BC5350D}" type="parTrans" cxnId="{5C774346-BC27-4597-9704-E541BD203E14}">
      <dgm:prSet/>
      <dgm:spPr/>
      <dgm:t>
        <a:bodyPr/>
        <a:lstStyle/>
        <a:p>
          <a:endParaRPr lang="el-GR"/>
        </a:p>
      </dgm:t>
    </dgm:pt>
    <dgm:pt modelId="{A6CB087C-6C1F-44BA-8FAA-43F1E9DBB55A}" type="sibTrans" cxnId="{5C774346-BC27-4597-9704-E541BD203E14}">
      <dgm:prSet/>
      <dgm:spPr/>
      <dgm:t>
        <a:bodyPr/>
        <a:lstStyle/>
        <a:p>
          <a:endParaRPr lang="el-GR"/>
        </a:p>
      </dgm:t>
    </dgm:pt>
    <dgm:pt modelId="{7402271E-F1D2-4FB0-9F94-B334806D6D8E}">
      <dgm:prSet phldrT="[Κείμενο]"/>
      <dgm:spPr/>
      <dgm:t>
        <a:bodyPr/>
        <a:lstStyle/>
        <a:p>
          <a:r>
            <a:rPr lang="el-GR" dirty="0" smtClean="0"/>
            <a:t>Συμβάλλει στην προσωπική ισορροπία και ανάπτυξη </a:t>
          </a:r>
          <a:endParaRPr lang="el-GR" dirty="0"/>
        </a:p>
      </dgm:t>
    </dgm:pt>
    <dgm:pt modelId="{856CD3E9-73CF-4684-ABBA-8176D4026D50}" type="parTrans" cxnId="{6926E9D4-9C9D-4B48-BA8A-F9E2EFB72A22}">
      <dgm:prSet/>
      <dgm:spPr/>
      <dgm:t>
        <a:bodyPr/>
        <a:lstStyle/>
        <a:p>
          <a:endParaRPr lang="el-GR"/>
        </a:p>
      </dgm:t>
    </dgm:pt>
    <dgm:pt modelId="{98A3DB0E-9C74-420F-A438-6313FDF94207}" type="sibTrans" cxnId="{6926E9D4-9C9D-4B48-BA8A-F9E2EFB72A22}">
      <dgm:prSet/>
      <dgm:spPr/>
      <dgm:t>
        <a:bodyPr/>
        <a:lstStyle/>
        <a:p>
          <a:endParaRPr lang="el-GR"/>
        </a:p>
      </dgm:t>
    </dgm:pt>
    <dgm:pt modelId="{B415B8E9-2101-49B7-8888-E1B0305816B2}">
      <dgm:prSet phldrT="[Κείμενο]"/>
      <dgm:spPr/>
      <dgm:t>
        <a:bodyPr/>
        <a:lstStyle/>
        <a:p>
          <a:r>
            <a:rPr lang="el-GR" dirty="0" smtClean="0"/>
            <a:t>Συμβάλλει στην κοινωνική ισορροπία και ανάπτυξη</a:t>
          </a:r>
          <a:endParaRPr lang="el-GR" dirty="0"/>
        </a:p>
      </dgm:t>
    </dgm:pt>
    <dgm:pt modelId="{CD70D55C-F2D7-40CE-9F82-3061CFC63CF2}" type="parTrans" cxnId="{D5E03C3D-A42F-4050-B3F6-33B8D21F197B}">
      <dgm:prSet/>
      <dgm:spPr/>
      <dgm:t>
        <a:bodyPr/>
        <a:lstStyle/>
        <a:p>
          <a:endParaRPr lang="el-GR"/>
        </a:p>
      </dgm:t>
    </dgm:pt>
    <dgm:pt modelId="{EC9F9CF2-6088-4583-A0CA-0EAEA2CD6F07}" type="sibTrans" cxnId="{D5E03C3D-A42F-4050-B3F6-33B8D21F197B}">
      <dgm:prSet/>
      <dgm:spPr/>
      <dgm:t>
        <a:bodyPr/>
        <a:lstStyle/>
        <a:p>
          <a:endParaRPr lang="el-GR"/>
        </a:p>
      </dgm:t>
    </dgm:pt>
    <dgm:pt modelId="{9F66C8C6-39DD-4E44-ABFF-D29F3479CAEC}" type="pres">
      <dgm:prSet presAssocID="{3711ADF9-995C-41B8-9C2D-468C1195FDD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8913EEF-9F91-4B0A-A78D-1138A652DF58}" type="pres">
      <dgm:prSet presAssocID="{3711ADF9-995C-41B8-9C2D-468C1195FDDC}" presName="matrix" presStyleCnt="0"/>
      <dgm:spPr/>
    </dgm:pt>
    <dgm:pt modelId="{400F0941-F771-42B4-B352-46C754115037}" type="pres">
      <dgm:prSet presAssocID="{3711ADF9-995C-41B8-9C2D-468C1195FDDC}" presName="tile1" presStyleLbl="node1" presStyleIdx="0" presStyleCnt="4"/>
      <dgm:spPr/>
      <dgm:t>
        <a:bodyPr/>
        <a:lstStyle/>
        <a:p>
          <a:endParaRPr lang="el-GR"/>
        </a:p>
      </dgm:t>
    </dgm:pt>
    <dgm:pt modelId="{4FD51597-D7BA-468D-9A76-CEC5D3F5E30E}" type="pres">
      <dgm:prSet presAssocID="{3711ADF9-995C-41B8-9C2D-468C1195FDD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8242BAF-A689-4ED0-A846-97FA753570A7}" type="pres">
      <dgm:prSet presAssocID="{3711ADF9-995C-41B8-9C2D-468C1195FDDC}" presName="tile2" presStyleLbl="node1" presStyleIdx="1" presStyleCnt="4"/>
      <dgm:spPr/>
      <dgm:t>
        <a:bodyPr/>
        <a:lstStyle/>
        <a:p>
          <a:endParaRPr lang="el-GR"/>
        </a:p>
      </dgm:t>
    </dgm:pt>
    <dgm:pt modelId="{952EE499-39F2-499A-BC92-177A79856BFE}" type="pres">
      <dgm:prSet presAssocID="{3711ADF9-995C-41B8-9C2D-468C1195FDD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1EAC811-6F26-4E9A-B8AF-D0BEE5A2B50F}" type="pres">
      <dgm:prSet presAssocID="{3711ADF9-995C-41B8-9C2D-468C1195FDDC}" presName="tile3" presStyleLbl="node1" presStyleIdx="2" presStyleCnt="4"/>
      <dgm:spPr/>
      <dgm:t>
        <a:bodyPr/>
        <a:lstStyle/>
        <a:p>
          <a:endParaRPr lang="el-GR"/>
        </a:p>
      </dgm:t>
    </dgm:pt>
    <dgm:pt modelId="{09611FA3-21A2-461C-B5DE-2E4B7CDC37E2}" type="pres">
      <dgm:prSet presAssocID="{3711ADF9-995C-41B8-9C2D-468C1195FDD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CD417A4-A956-47F8-9EC8-E0904CA907FF}" type="pres">
      <dgm:prSet presAssocID="{3711ADF9-995C-41B8-9C2D-468C1195FDDC}" presName="tile4" presStyleLbl="node1" presStyleIdx="3" presStyleCnt="4"/>
      <dgm:spPr/>
      <dgm:t>
        <a:bodyPr/>
        <a:lstStyle/>
        <a:p>
          <a:endParaRPr lang="el-GR"/>
        </a:p>
      </dgm:t>
    </dgm:pt>
    <dgm:pt modelId="{2B53505D-D526-4D91-A1CA-4CB8A2F6FFA3}" type="pres">
      <dgm:prSet presAssocID="{3711ADF9-995C-41B8-9C2D-468C1195FDD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AC35F2C-3039-414F-BC4C-CB74B22EA305}" type="pres">
      <dgm:prSet presAssocID="{3711ADF9-995C-41B8-9C2D-468C1195FDDC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l-GR"/>
        </a:p>
      </dgm:t>
    </dgm:pt>
  </dgm:ptLst>
  <dgm:cxnLst>
    <dgm:cxn modelId="{A840BA0D-C26F-4C12-9AB5-A2E6EA3A94BC}" srcId="{3711ADF9-995C-41B8-9C2D-468C1195FDDC}" destId="{032565BB-B343-4538-B6A0-A14FF50267F3}" srcOrd="0" destOrd="0" parTransId="{63D17442-B032-4602-80B0-8066DCC62CA0}" sibTransId="{DD23ED6A-B80D-4869-9501-D06029564C12}"/>
    <dgm:cxn modelId="{D5E03C3D-A42F-4050-B3F6-33B8D21F197B}" srcId="{032565BB-B343-4538-B6A0-A14FF50267F3}" destId="{B415B8E9-2101-49B7-8888-E1B0305816B2}" srcOrd="3" destOrd="0" parTransId="{CD70D55C-F2D7-40CE-9F82-3061CFC63CF2}" sibTransId="{EC9F9CF2-6088-4583-A0CA-0EAEA2CD6F07}"/>
    <dgm:cxn modelId="{19CD4A75-5569-45B6-B2F2-DA3B3611DF2E}" type="presOf" srcId="{032565BB-B343-4538-B6A0-A14FF50267F3}" destId="{DAC35F2C-3039-414F-BC4C-CB74B22EA305}" srcOrd="0" destOrd="0" presId="urn:microsoft.com/office/officeart/2005/8/layout/matrix1"/>
    <dgm:cxn modelId="{12B02BF6-BBA9-416A-86C1-8C1F3D3F860E}" type="presOf" srcId="{7402271E-F1D2-4FB0-9F94-B334806D6D8E}" destId="{09611FA3-21A2-461C-B5DE-2E4B7CDC37E2}" srcOrd="1" destOrd="0" presId="urn:microsoft.com/office/officeart/2005/8/layout/matrix1"/>
    <dgm:cxn modelId="{F2BCB9DB-0CE9-4F8F-A209-63840F58DA92}" type="presOf" srcId="{3608F310-EF73-4B16-ABF1-01D4611C3E27}" destId="{4FD51597-D7BA-468D-9A76-CEC5D3F5E30E}" srcOrd="1" destOrd="0" presId="urn:microsoft.com/office/officeart/2005/8/layout/matrix1"/>
    <dgm:cxn modelId="{5C774346-BC27-4597-9704-E541BD203E14}" srcId="{032565BB-B343-4538-B6A0-A14FF50267F3}" destId="{51BC643F-F3C8-483B-B01F-ABF0BA8EBAB2}" srcOrd="1" destOrd="0" parTransId="{A48288E9-7CEB-43AD-8F9C-E0019BC5350D}" sibTransId="{A6CB087C-6C1F-44BA-8FAA-43F1E9DBB55A}"/>
    <dgm:cxn modelId="{5B148EEC-309B-4F01-8060-16D8BFD7C148}" type="presOf" srcId="{B415B8E9-2101-49B7-8888-E1B0305816B2}" destId="{2B53505D-D526-4D91-A1CA-4CB8A2F6FFA3}" srcOrd="1" destOrd="0" presId="urn:microsoft.com/office/officeart/2005/8/layout/matrix1"/>
    <dgm:cxn modelId="{61131358-FE29-4300-9F9D-930E7A4C0580}" type="presOf" srcId="{3608F310-EF73-4B16-ABF1-01D4611C3E27}" destId="{400F0941-F771-42B4-B352-46C754115037}" srcOrd="0" destOrd="0" presId="urn:microsoft.com/office/officeart/2005/8/layout/matrix1"/>
    <dgm:cxn modelId="{DE635CBF-C6F3-4849-85B2-3C812A7DB409}" type="presOf" srcId="{B415B8E9-2101-49B7-8888-E1B0305816B2}" destId="{8CD417A4-A956-47F8-9EC8-E0904CA907FF}" srcOrd="0" destOrd="0" presId="urn:microsoft.com/office/officeart/2005/8/layout/matrix1"/>
    <dgm:cxn modelId="{EBAAF19E-0DEE-4F6A-93AA-E9B212A0E0A9}" type="presOf" srcId="{51BC643F-F3C8-483B-B01F-ABF0BA8EBAB2}" destId="{952EE499-39F2-499A-BC92-177A79856BFE}" srcOrd="1" destOrd="0" presId="urn:microsoft.com/office/officeart/2005/8/layout/matrix1"/>
    <dgm:cxn modelId="{7ECE7474-B4B4-4DE5-9084-EE750B3EE5D9}" type="presOf" srcId="{7402271E-F1D2-4FB0-9F94-B334806D6D8E}" destId="{E1EAC811-6F26-4E9A-B8AF-D0BEE5A2B50F}" srcOrd="0" destOrd="0" presId="urn:microsoft.com/office/officeart/2005/8/layout/matrix1"/>
    <dgm:cxn modelId="{6926E9D4-9C9D-4B48-BA8A-F9E2EFB72A22}" srcId="{032565BB-B343-4538-B6A0-A14FF50267F3}" destId="{7402271E-F1D2-4FB0-9F94-B334806D6D8E}" srcOrd="2" destOrd="0" parTransId="{856CD3E9-73CF-4684-ABBA-8176D4026D50}" sibTransId="{98A3DB0E-9C74-420F-A438-6313FDF94207}"/>
    <dgm:cxn modelId="{7C880F5D-823A-4DF8-9F55-7329CA142270}" srcId="{032565BB-B343-4538-B6A0-A14FF50267F3}" destId="{3608F310-EF73-4B16-ABF1-01D4611C3E27}" srcOrd="0" destOrd="0" parTransId="{73EC512C-DFE8-412B-A565-043544F9A77B}" sibTransId="{63D77C50-A85B-4D62-AA0E-CE2910A229FF}"/>
    <dgm:cxn modelId="{57AF95CB-9AEA-4A29-B5F5-209B8E538881}" type="presOf" srcId="{51BC643F-F3C8-483B-B01F-ABF0BA8EBAB2}" destId="{A8242BAF-A689-4ED0-A846-97FA753570A7}" srcOrd="0" destOrd="0" presId="urn:microsoft.com/office/officeart/2005/8/layout/matrix1"/>
    <dgm:cxn modelId="{7E1B0DE1-6B42-4857-A71B-2334094CF180}" type="presOf" srcId="{3711ADF9-995C-41B8-9C2D-468C1195FDDC}" destId="{9F66C8C6-39DD-4E44-ABFF-D29F3479CAEC}" srcOrd="0" destOrd="0" presId="urn:microsoft.com/office/officeart/2005/8/layout/matrix1"/>
    <dgm:cxn modelId="{A241E6B2-7733-4F38-A5D5-A63D92ADEAE2}" type="presParOf" srcId="{9F66C8C6-39DD-4E44-ABFF-D29F3479CAEC}" destId="{28913EEF-9F91-4B0A-A78D-1138A652DF58}" srcOrd="0" destOrd="0" presId="urn:microsoft.com/office/officeart/2005/8/layout/matrix1"/>
    <dgm:cxn modelId="{12470995-FBC5-4B95-85E5-078BB0992321}" type="presParOf" srcId="{28913EEF-9F91-4B0A-A78D-1138A652DF58}" destId="{400F0941-F771-42B4-B352-46C754115037}" srcOrd="0" destOrd="0" presId="urn:microsoft.com/office/officeart/2005/8/layout/matrix1"/>
    <dgm:cxn modelId="{4FB090D8-C4E4-4435-BBC2-8AAB149378FF}" type="presParOf" srcId="{28913EEF-9F91-4B0A-A78D-1138A652DF58}" destId="{4FD51597-D7BA-468D-9A76-CEC5D3F5E30E}" srcOrd="1" destOrd="0" presId="urn:microsoft.com/office/officeart/2005/8/layout/matrix1"/>
    <dgm:cxn modelId="{1EE74DAF-2ECE-45E8-9434-41BCA12632D6}" type="presParOf" srcId="{28913EEF-9F91-4B0A-A78D-1138A652DF58}" destId="{A8242BAF-A689-4ED0-A846-97FA753570A7}" srcOrd="2" destOrd="0" presId="urn:microsoft.com/office/officeart/2005/8/layout/matrix1"/>
    <dgm:cxn modelId="{C702E4F8-E1C7-4778-8088-7D97455FD35D}" type="presParOf" srcId="{28913EEF-9F91-4B0A-A78D-1138A652DF58}" destId="{952EE499-39F2-499A-BC92-177A79856BFE}" srcOrd="3" destOrd="0" presId="urn:microsoft.com/office/officeart/2005/8/layout/matrix1"/>
    <dgm:cxn modelId="{F29FA029-1727-489E-8955-8F0D2A0DBE4E}" type="presParOf" srcId="{28913EEF-9F91-4B0A-A78D-1138A652DF58}" destId="{E1EAC811-6F26-4E9A-B8AF-D0BEE5A2B50F}" srcOrd="4" destOrd="0" presId="urn:microsoft.com/office/officeart/2005/8/layout/matrix1"/>
    <dgm:cxn modelId="{06238E1E-A770-4D0E-B8CB-7DCE028D9DEC}" type="presParOf" srcId="{28913EEF-9F91-4B0A-A78D-1138A652DF58}" destId="{09611FA3-21A2-461C-B5DE-2E4B7CDC37E2}" srcOrd="5" destOrd="0" presId="urn:microsoft.com/office/officeart/2005/8/layout/matrix1"/>
    <dgm:cxn modelId="{E311DB16-B123-4D07-B4C1-F2F24E519430}" type="presParOf" srcId="{28913EEF-9F91-4B0A-A78D-1138A652DF58}" destId="{8CD417A4-A956-47F8-9EC8-E0904CA907FF}" srcOrd="6" destOrd="0" presId="urn:microsoft.com/office/officeart/2005/8/layout/matrix1"/>
    <dgm:cxn modelId="{0B04D1D2-7FD0-423F-9096-0A04ACFFC7A2}" type="presParOf" srcId="{28913EEF-9F91-4B0A-A78D-1138A652DF58}" destId="{2B53505D-D526-4D91-A1CA-4CB8A2F6FFA3}" srcOrd="7" destOrd="0" presId="urn:microsoft.com/office/officeart/2005/8/layout/matrix1"/>
    <dgm:cxn modelId="{F1D3D87E-A82E-4124-965B-C4450B887F5D}" type="presParOf" srcId="{9F66C8C6-39DD-4E44-ABFF-D29F3479CAEC}" destId="{DAC35F2C-3039-414F-BC4C-CB74B22EA305}" srcOrd="1" destOrd="0" presId="urn:microsoft.com/office/officeart/2005/8/layout/matrix1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4463C0D-7FD9-4D06-94F6-6B2C3D67BCCD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2B7414B7-07B2-42DD-936B-4064BD2B881F}">
      <dgm:prSet phldrT="[Κείμενο]"/>
      <dgm:spPr/>
      <dgm:t>
        <a:bodyPr/>
        <a:lstStyle/>
        <a:p>
          <a:r>
            <a:rPr lang="el-GR" dirty="0" smtClean="0"/>
            <a:t>Ψυχολογικές Αμοιβές</a:t>
          </a:r>
          <a:endParaRPr lang="el-GR" dirty="0"/>
        </a:p>
      </dgm:t>
    </dgm:pt>
    <dgm:pt modelId="{34D617EE-9C0F-4E64-9492-BB4603B1C586}" type="parTrans" cxnId="{066D57CC-064B-4D7D-B549-BDE542D27BC6}">
      <dgm:prSet/>
      <dgm:spPr/>
      <dgm:t>
        <a:bodyPr/>
        <a:lstStyle/>
        <a:p>
          <a:endParaRPr lang="el-GR"/>
        </a:p>
      </dgm:t>
    </dgm:pt>
    <dgm:pt modelId="{302889E3-3F20-4D4F-9B7A-D26282FCDAD0}" type="sibTrans" cxnId="{066D57CC-064B-4D7D-B549-BDE542D27BC6}">
      <dgm:prSet/>
      <dgm:spPr/>
      <dgm:t>
        <a:bodyPr/>
        <a:lstStyle/>
        <a:p>
          <a:endParaRPr lang="el-GR"/>
        </a:p>
      </dgm:t>
    </dgm:pt>
    <dgm:pt modelId="{0E5AEB77-25CF-4918-AC91-6CC80C03BDF6}">
      <dgm:prSet phldrT="[Κείμενο]"/>
      <dgm:spPr/>
      <dgm:t>
        <a:bodyPr/>
        <a:lstStyle/>
        <a:p>
          <a:r>
            <a:rPr lang="el-GR" dirty="0" smtClean="0"/>
            <a:t>Αυτοεκτίμηση</a:t>
          </a:r>
          <a:endParaRPr lang="el-GR" dirty="0"/>
        </a:p>
      </dgm:t>
    </dgm:pt>
    <dgm:pt modelId="{F32EA423-3BA8-434C-9694-A0FAAF8B92C4}" type="parTrans" cxnId="{57887202-484E-4213-9C65-2142DB124BDB}">
      <dgm:prSet/>
      <dgm:spPr/>
      <dgm:t>
        <a:bodyPr/>
        <a:lstStyle/>
        <a:p>
          <a:endParaRPr lang="el-GR"/>
        </a:p>
      </dgm:t>
    </dgm:pt>
    <dgm:pt modelId="{9A0EB2DE-9EFA-48EE-88D3-E846684B3A35}" type="sibTrans" cxnId="{57887202-484E-4213-9C65-2142DB124BDB}">
      <dgm:prSet/>
      <dgm:spPr/>
      <dgm:t>
        <a:bodyPr/>
        <a:lstStyle/>
        <a:p>
          <a:endParaRPr lang="el-GR"/>
        </a:p>
      </dgm:t>
    </dgm:pt>
    <dgm:pt modelId="{284376E4-CB75-48D8-938A-B82AC0E7BC13}">
      <dgm:prSet phldrT="[Κείμενο]"/>
      <dgm:spPr/>
      <dgm:t>
        <a:bodyPr/>
        <a:lstStyle/>
        <a:p>
          <a:r>
            <a:rPr lang="el-GR" dirty="0" smtClean="0"/>
            <a:t>Ανάπτυξη</a:t>
          </a:r>
          <a:endParaRPr lang="el-GR" dirty="0"/>
        </a:p>
      </dgm:t>
    </dgm:pt>
    <dgm:pt modelId="{A4E05C69-5634-4A92-951E-0468DFDFB2D9}" type="parTrans" cxnId="{B8A9EC51-FB03-482A-AF9A-EF8F3AF8D30B}">
      <dgm:prSet/>
      <dgm:spPr/>
      <dgm:t>
        <a:bodyPr/>
        <a:lstStyle/>
        <a:p>
          <a:endParaRPr lang="el-GR"/>
        </a:p>
      </dgm:t>
    </dgm:pt>
    <dgm:pt modelId="{56532F15-F70E-479C-95E5-C252E9986422}" type="sibTrans" cxnId="{B8A9EC51-FB03-482A-AF9A-EF8F3AF8D30B}">
      <dgm:prSet/>
      <dgm:spPr/>
      <dgm:t>
        <a:bodyPr/>
        <a:lstStyle/>
        <a:p>
          <a:endParaRPr lang="el-GR"/>
        </a:p>
      </dgm:t>
    </dgm:pt>
    <dgm:pt modelId="{266FBFA5-CF72-49B8-8C79-8AA35F9AAD69}">
      <dgm:prSet phldrT="[Κείμενο]"/>
      <dgm:spPr/>
      <dgm:t>
        <a:bodyPr/>
        <a:lstStyle/>
        <a:p>
          <a:r>
            <a:rPr lang="el-GR" dirty="0" smtClean="0"/>
            <a:t>Ισορροπία</a:t>
          </a:r>
          <a:endParaRPr lang="el-GR" dirty="0"/>
        </a:p>
      </dgm:t>
    </dgm:pt>
    <dgm:pt modelId="{BA9EC2E8-2D9C-42F1-B3B7-29A267FF056C}" type="parTrans" cxnId="{02D531EA-F678-4144-8E8E-914017B6F6A6}">
      <dgm:prSet/>
      <dgm:spPr/>
      <dgm:t>
        <a:bodyPr/>
        <a:lstStyle/>
        <a:p>
          <a:endParaRPr lang="el-GR"/>
        </a:p>
      </dgm:t>
    </dgm:pt>
    <dgm:pt modelId="{F55C1826-6BED-4F3D-98EB-2F969415780D}" type="sibTrans" cxnId="{02D531EA-F678-4144-8E8E-914017B6F6A6}">
      <dgm:prSet/>
      <dgm:spPr/>
      <dgm:t>
        <a:bodyPr/>
        <a:lstStyle/>
        <a:p>
          <a:endParaRPr lang="el-GR"/>
        </a:p>
      </dgm:t>
    </dgm:pt>
    <dgm:pt modelId="{1FF30360-7C92-434B-9231-6DF61714C979}" type="pres">
      <dgm:prSet presAssocID="{D4463C0D-7FD9-4D06-94F6-6B2C3D67BCC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632997DA-EC6C-4027-AB72-090D63DF7D43}" type="pres">
      <dgm:prSet presAssocID="{2B7414B7-07B2-42DD-936B-4064BD2B881F}" presName="root1" presStyleCnt="0"/>
      <dgm:spPr/>
    </dgm:pt>
    <dgm:pt modelId="{F5693912-D496-47D1-8DBC-38E7FE707D32}" type="pres">
      <dgm:prSet presAssocID="{2B7414B7-07B2-42DD-936B-4064BD2B881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CE488804-6313-4D08-AAB5-A9160EE7C976}" type="pres">
      <dgm:prSet presAssocID="{2B7414B7-07B2-42DD-936B-4064BD2B881F}" presName="level2hierChild" presStyleCnt="0"/>
      <dgm:spPr/>
    </dgm:pt>
    <dgm:pt modelId="{2AD6DCF5-25B3-41DF-9F06-E102785E0C62}" type="pres">
      <dgm:prSet presAssocID="{F32EA423-3BA8-434C-9694-A0FAAF8B92C4}" presName="conn2-1" presStyleLbl="parChTrans1D2" presStyleIdx="0" presStyleCnt="3"/>
      <dgm:spPr/>
      <dgm:t>
        <a:bodyPr/>
        <a:lstStyle/>
        <a:p>
          <a:endParaRPr lang="el-GR"/>
        </a:p>
      </dgm:t>
    </dgm:pt>
    <dgm:pt modelId="{3578FEDD-CAFB-4031-B308-D9960F27B27E}" type="pres">
      <dgm:prSet presAssocID="{F32EA423-3BA8-434C-9694-A0FAAF8B92C4}" presName="connTx" presStyleLbl="parChTrans1D2" presStyleIdx="0" presStyleCnt="3"/>
      <dgm:spPr/>
      <dgm:t>
        <a:bodyPr/>
        <a:lstStyle/>
        <a:p>
          <a:endParaRPr lang="el-GR"/>
        </a:p>
      </dgm:t>
    </dgm:pt>
    <dgm:pt modelId="{2621F85C-DAB9-48C0-8116-41C1AB4C6DF5}" type="pres">
      <dgm:prSet presAssocID="{0E5AEB77-25CF-4918-AC91-6CC80C03BDF6}" presName="root2" presStyleCnt="0"/>
      <dgm:spPr/>
    </dgm:pt>
    <dgm:pt modelId="{000EA9E7-3CAF-4663-813C-20A0B8DB4D3F}" type="pres">
      <dgm:prSet presAssocID="{0E5AEB77-25CF-4918-AC91-6CC80C03BDF6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2661A9E-D2E1-435B-9B3E-4B6C77752CBB}" type="pres">
      <dgm:prSet presAssocID="{0E5AEB77-25CF-4918-AC91-6CC80C03BDF6}" presName="level3hierChild" presStyleCnt="0"/>
      <dgm:spPr/>
    </dgm:pt>
    <dgm:pt modelId="{C9811E80-B84A-4DD4-86BB-1BED83565164}" type="pres">
      <dgm:prSet presAssocID="{A4E05C69-5634-4A92-951E-0468DFDFB2D9}" presName="conn2-1" presStyleLbl="parChTrans1D2" presStyleIdx="1" presStyleCnt="3"/>
      <dgm:spPr/>
      <dgm:t>
        <a:bodyPr/>
        <a:lstStyle/>
        <a:p>
          <a:endParaRPr lang="el-GR"/>
        </a:p>
      </dgm:t>
    </dgm:pt>
    <dgm:pt modelId="{A1CF421C-EDED-4948-9E1C-17CF8A43E5AD}" type="pres">
      <dgm:prSet presAssocID="{A4E05C69-5634-4A92-951E-0468DFDFB2D9}" presName="connTx" presStyleLbl="parChTrans1D2" presStyleIdx="1" presStyleCnt="3"/>
      <dgm:spPr/>
      <dgm:t>
        <a:bodyPr/>
        <a:lstStyle/>
        <a:p>
          <a:endParaRPr lang="el-GR"/>
        </a:p>
      </dgm:t>
    </dgm:pt>
    <dgm:pt modelId="{D777CDA0-BB24-4840-B06B-822AF4AE675A}" type="pres">
      <dgm:prSet presAssocID="{284376E4-CB75-48D8-938A-B82AC0E7BC13}" presName="root2" presStyleCnt="0"/>
      <dgm:spPr/>
    </dgm:pt>
    <dgm:pt modelId="{2634FCC7-F948-43AF-BC3C-FED106B9BDE5}" type="pres">
      <dgm:prSet presAssocID="{284376E4-CB75-48D8-938A-B82AC0E7BC13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2BD4379-2E14-4B59-88D6-17A39D788B76}" type="pres">
      <dgm:prSet presAssocID="{284376E4-CB75-48D8-938A-B82AC0E7BC13}" presName="level3hierChild" presStyleCnt="0"/>
      <dgm:spPr/>
    </dgm:pt>
    <dgm:pt modelId="{18FA339F-E522-4113-AD8F-8D337A3F7DBF}" type="pres">
      <dgm:prSet presAssocID="{BA9EC2E8-2D9C-42F1-B3B7-29A267FF056C}" presName="conn2-1" presStyleLbl="parChTrans1D2" presStyleIdx="2" presStyleCnt="3"/>
      <dgm:spPr/>
      <dgm:t>
        <a:bodyPr/>
        <a:lstStyle/>
        <a:p>
          <a:endParaRPr lang="el-GR"/>
        </a:p>
      </dgm:t>
    </dgm:pt>
    <dgm:pt modelId="{360C2657-F000-46C0-8D2E-682688F2779C}" type="pres">
      <dgm:prSet presAssocID="{BA9EC2E8-2D9C-42F1-B3B7-29A267FF056C}" presName="connTx" presStyleLbl="parChTrans1D2" presStyleIdx="2" presStyleCnt="3"/>
      <dgm:spPr/>
      <dgm:t>
        <a:bodyPr/>
        <a:lstStyle/>
        <a:p>
          <a:endParaRPr lang="el-GR"/>
        </a:p>
      </dgm:t>
    </dgm:pt>
    <dgm:pt modelId="{E1938925-B75D-4376-8966-2E3181212A87}" type="pres">
      <dgm:prSet presAssocID="{266FBFA5-CF72-49B8-8C79-8AA35F9AAD69}" presName="root2" presStyleCnt="0"/>
      <dgm:spPr/>
    </dgm:pt>
    <dgm:pt modelId="{51D208F0-7FDF-4A13-BE5F-C54C8CD2CE9D}" type="pres">
      <dgm:prSet presAssocID="{266FBFA5-CF72-49B8-8C79-8AA35F9AAD69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8AA4BB57-040E-4337-B637-7E1FE6D183EB}" type="pres">
      <dgm:prSet presAssocID="{266FBFA5-CF72-49B8-8C79-8AA35F9AAD69}" presName="level3hierChild" presStyleCnt="0"/>
      <dgm:spPr/>
    </dgm:pt>
  </dgm:ptLst>
  <dgm:cxnLst>
    <dgm:cxn modelId="{BCE4614F-E599-4EE7-B798-461573127FB9}" type="presOf" srcId="{BA9EC2E8-2D9C-42F1-B3B7-29A267FF056C}" destId="{360C2657-F000-46C0-8D2E-682688F2779C}" srcOrd="1" destOrd="0" presId="urn:microsoft.com/office/officeart/2005/8/layout/hierarchy2"/>
    <dgm:cxn modelId="{46D86A06-FC61-4A39-880A-32E4372D82F2}" type="presOf" srcId="{D4463C0D-7FD9-4D06-94F6-6B2C3D67BCCD}" destId="{1FF30360-7C92-434B-9231-6DF61714C979}" srcOrd="0" destOrd="0" presId="urn:microsoft.com/office/officeart/2005/8/layout/hierarchy2"/>
    <dgm:cxn modelId="{5C3A7BF6-BB42-4476-B510-7A1FE63AC3FB}" type="presOf" srcId="{A4E05C69-5634-4A92-951E-0468DFDFB2D9}" destId="{A1CF421C-EDED-4948-9E1C-17CF8A43E5AD}" srcOrd="1" destOrd="0" presId="urn:microsoft.com/office/officeart/2005/8/layout/hierarchy2"/>
    <dgm:cxn modelId="{066D57CC-064B-4D7D-B549-BDE542D27BC6}" srcId="{D4463C0D-7FD9-4D06-94F6-6B2C3D67BCCD}" destId="{2B7414B7-07B2-42DD-936B-4064BD2B881F}" srcOrd="0" destOrd="0" parTransId="{34D617EE-9C0F-4E64-9492-BB4603B1C586}" sibTransId="{302889E3-3F20-4D4F-9B7A-D26282FCDAD0}"/>
    <dgm:cxn modelId="{82B577FD-C5BC-4385-AB8B-BF023EA72805}" type="presOf" srcId="{2B7414B7-07B2-42DD-936B-4064BD2B881F}" destId="{F5693912-D496-47D1-8DBC-38E7FE707D32}" srcOrd="0" destOrd="0" presId="urn:microsoft.com/office/officeart/2005/8/layout/hierarchy2"/>
    <dgm:cxn modelId="{5C1A601E-F3FC-48CB-83E7-166F92014800}" type="presOf" srcId="{A4E05C69-5634-4A92-951E-0468DFDFB2D9}" destId="{C9811E80-B84A-4DD4-86BB-1BED83565164}" srcOrd="0" destOrd="0" presId="urn:microsoft.com/office/officeart/2005/8/layout/hierarchy2"/>
    <dgm:cxn modelId="{57887202-484E-4213-9C65-2142DB124BDB}" srcId="{2B7414B7-07B2-42DD-936B-4064BD2B881F}" destId="{0E5AEB77-25CF-4918-AC91-6CC80C03BDF6}" srcOrd="0" destOrd="0" parTransId="{F32EA423-3BA8-434C-9694-A0FAAF8B92C4}" sibTransId="{9A0EB2DE-9EFA-48EE-88D3-E846684B3A35}"/>
    <dgm:cxn modelId="{B8A9EC51-FB03-482A-AF9A-EF8F3AF8D30B}" srcId="{2B7414B7-07B2-42DD-936B-4064BD2B881F}" destId="{284376E4-CB75-48D8-938A-B82AC0E7BC13}" srcOrd="1" destOrd="0" parTransId="{A4E05C69-5634-4A92-951E-0468DFDFB2D9}" sibTransId="{56532F15-F70E-479C-95E5-C252E9986422}"/>
    <dgm:cxn modelId="{AB0B650E-8B12-423C-B19F-75D7D687CDED}" type="presOf" srcId="{0E5AEB77-25CF-4918-AC91-6CC80C03BDF6}" destId="{000EA9E7-3CAF-4663-813C-20A0B8DB4D3F}" srcOrd="0" destOrd="0" presId="urn:microsoft.com/office/officeart/2005/8/layout/hierarchy2"/>
    <dgm:cxn modelId="{EC006E19-C989-4422-AAA5-DAC4C9B89634}" type="presOf" srcId="{284376E4-CB75-48D8-938A-B82AC0E7BC13}" destId="{2634FCC7-F948-43AF-BC3C-FED106B9BDE5}" srcOrd="0" destOrd="0" presId="urn:microsoft.com/office/officeart/2005/8/layout/hierarchy2"/>
    <dgm:cxn modelId="{49BE5C0D-16DF-49DD-8A8B-F4F35FD71C37}" type="presOf" srcId="{F32EA423-3BA8-434C-9694-A0FAAF8B92C4}" destId="{2AD6DCF5-25B3-41DF-9F06-E102785E0C62}" srcOrd="0" destOrd="0" presId="urn:microsoft.com/office/officeart/2005/8/layout/hierarchy2"/>
    <dgm:cxn modelId="{361BB709-133C-457B-A498-13139967B5FC}" type="presOf" srcId="{BA9EC2E8-2D9C-42F1-B3B7-29A267FF056C}" destId="{18FA339F-E522-4113-AD8F-8D337A3F7DBF}" srcOrd="0" destOrd="0" presId="urn:microsoft.com/office/officeart/2005/8/layout/hierarchy2"/>
    <dgm:cxn modelId="{B0BE4FDE-01FC-4568-854C-C7E6A8991878}" type="presOf" srcId="{F32EA423-3BA8-434C-9694-A0FAAF8B92C4}" destId="{3578FEDD-CAFB-4031-B308-D9960F27B27E}" srcOrd="1" destOrd="0" presId="urn:microsoft.com/office/officeart/2005/8/layout/hierarchy2"/>
    <dgm:cxn modelId="{97A6007B-1A56-4571-85A1-8FCBDCF629F6}" type="presOf" srcId="{266FBFA5-CF72-49B8-8C79-8AA35F9AAD69}" destId="{51D208F0-7FDF-4A13-BE5F-C54C8CD2CE9D}" srcOrd="0" destOrd="0" presId="urn:microsoft.com/office/officeart/2005/8/layout/hierarchy2"/>
    <dgm:cxn modelId="{02D531EA-F678-4144-8E8E-914017B6F6A6}" srcId="{2B7414B7-07B2-42DD-936B-4064BD2B881F}" destId="{266FBFA5-CF72-49B8-8C79-8AA35F9AAD69}" srcOrd="2" destOrd="0" parTransId="{BA9EC2E8-2D9C-42F1-B3B7-29A267FF056C}" sibTransId="{F55C1826-6BED-4F3D-98EB-2F969415780D}"/>
    <dgm:cxn modelId="{AECCF2E1-CAF3-49B9-9DE9-73B924984D99}" type="presParOf" srcId="{1FF30360-7C92-434B-9231-6DF61714C979}" destId="{632997DA-EC6C-4027-AB72-090D63DF7D43}" srcOrd="0" destOrd="0" presId="urn:microsoft.com/office/officeart/2005/8/layout/hierarchy2"/>
    <dgm:cxn modelId="{8ED51BD2-391B-4D77-B9A9-4FF9880C909A}" type="presParOf" srcId="{632997DA-EC6C-4027-AB72-090D63DF7D43}" destId="{F5693912-D496-47D1-8DBC-38E7FE707D32}" srcOrd="0" destOrd="0" presId="urn:microsoft.com/office/officeart/2005/8/layout/hierarchy2"/>
    <dgm:cxn modelId="{4FFDE158-B2F7-467D-A1F1-D4DCB24A0E9B}" type="presParOf" srcId="{632997DA-EC6C-4027-AB72-090D63DF7D43}" destId="{CE488804-6313-4D08-AAB5-A9160EE7C976}" srcOrd="1" destOrd="0" presId="urn:microsoft.com/office/officeart/2005/8/layout/hierarchy2"/>
    <dgm:cxn modelId="{BB7B9D9A-0DDE-46B6-BBEF-69F753CC37C3}" type="presParOf" srcId="{CE488804-6313-4D08-AAB5-A9160EE7C976}" destId="{2AD6DCF5-25B3-41DF-9F06-E102785E0C62}" srcOrd="0" destOrd="0" presId="urn:microsoft.com/office/officeart/2005/8/layout/hierarchy2"/>
    <dgm:cxn modelId="{449230B5-170C-491D-AB29-5D52760C6FC2}" type="presParOf" srcId="{2AD6DCF5-25B3-41DF-9F06-E102785E0C62}" destId="{3578FEDD-CAFB-4031-B308-D9960F27B27E}" srcOrd="0" destOrd="0" presId="urn:microsoft.com/office/officeart/2005/8/layout/hierarchy2"/>
    <dgm:cxn modelId="{A5453F56-36FD-49C2-858D-A2178204FDE9}" type="presParOf" srcId="{CE488804-6313-4D08-AAB5-A9160EE7C976}" destId="{2621F85C-DAB9-48C0-8116-41C1AB4C6DF5}" srcOrd="1" destOrd="0" presId="urn:microsoft.com/office/officeart/2005/8/layout/hierarchy2"/>
    <dgm:cxn modelId="{D6B431FF-AF91-489D-A890-96C3EC169BB6}" type="presParOf" srcId="{2621F85C-DAB9-48C0-8116-41C1AB4C6DF5}" destId="{000EA9E7-3CAF-4663-813C-20A0B8DB4D3F}" srcOrd="0" destOrd="0" presId="urn:microsoft.com/office/officeart/2005/8/layout/hierarchy2"/>
    <dgm:cxn modelId="{A4CE7A7B-DD64-44C8-8C91-FC21D505395F}" type="presParOf" srcId="{2621F85C-DAB9-48C0-8116-41C1AB4C6DF5}" destId="{F2661A9E-D2E1-435B-9B3E-4B6C77752CBB}" srcOrd="1" destOrd="0" presId="urn:microsoft.com/office/officeart/2005/8/layout/hierarchy2"/>
    <dgm:cxn modelId="{5BDA6D7A-6B42-4CDF-B9EA-AB3DC63244D9}" type="presParOf" srcId="{CE488804-6313-4D08-AAB5-A9160EE7C976}" destId="{C9811E80-B84A-4DD4-86BB-1BED83565164}" srcOrd="2" destOrd="0" presId="urn:microsoft.com/office/officeart/2005/8/layout/hierarchy2"/>
    <dgm:cxn modelId="{EB500186-5AB3-4291-87F6-325420F61F02}" type="presParOf" srcId="{C9811E80-B84A-4DD4-86BB-1BED83565164}" destId="{A1CF421C-EDED-4948-9E1C-17CF8A43E5AD}" srcOrd="0" destOrd="0" presId="urn:microsoft.com/office/officeart/2005/8/layout/hierarchy2"/>
    <dgm:cxn modelId="{6C3B8092-066B-4686-BCE1-DF73D33DFDAC}" type="presParOf" srcId="{CE488804-6313-4D08-AAB5-A9160EE7C976}" destId="{D777CDA0-BB24-4840-B06B-822AF4AE675A}" srcOrd="3" destOrd="0" presId="urn:microsoft.com/office/officeart/2005/8/layout/hierarchy2"/>
    <dgm:cxn modelId="{BE2D15B6-019D-49B8-852C-CA2BF7C16D9B}" type="presParOf" srcId="{D777CDA0-BB24-4840-B06B-822AF4AE675A}" destId="{2634FCC7-F948-43AF-BC3C-FED106B9BDE5}" srcOrd="0" destOrd="0" presId="urn:microsoft.com/office/officeart/2005/8/layout/hierarchy2"/>
    <dgm:cxn modelId="{D6C3B0DF-42C6-4160-8D58-2E4AB54FBA99}" type="presParOf" srcId="{D777CDA0-BB24-4840-B06B-822AF4AE675A}" destId="{A2BD4379-2E14-4B59-88D6-17A39D788B76}" srcOrd="1" destOrd="0" presId="urn:microsoft.com/office/officeart/2005/8/layout/hierarchy2"/>
    <dgm:cxn modelId="{D3B0F731-DCB4-4878-AD95-5FA166516B52}" type="presParOf" srcId="{CE488804-6313-4D08-AAB5-A9160EE7C976}" destId="{18FA339F-E522-4113-AD8F-8D337A3F7DBF}" srcOrd="4" destOrd="0" presId="urn:microsoft.com/office/officeart/2005/8/layout/hierarchy2"/>
    <dgm:cxn modelId="{E1C16008-B1C4-463B-B4DD-5ACB70F7A926}" type="presParOf" srcId="{18FA339F-E522-4113-AD8F-8D337A3F7DBF}" destId="{360C2657-F000-46C0-8D2E-682688F2779C}" srcOrd="0" destOrd="0" presId="urn:microsoft.com/office/officeart/2005/8/layout/hierarchy2"/>
    <dgm:cxn modelId="{3EF81FF8-52AB-4685-9C0F-419BB43F3CE1}" type="presParOf" srcId="{CE488804-6313-4D08-AAB5-A9160EE7C976}" destId="{E1938925-B75D-4376-8966-2E3181212A87}" srcOrd="5" destOrd="0" presId="urn:microsoft.com/office/officeart/2005/8/layout/hierarchy2"/>
    <dgm:cxn modelId="{4E93020E-6520-4A9C-B312-B89980126446}" type="presParOf" srcId="{E1938925-B75D-4376-8966-2E3181212A87}" destId="{51D208F0-7FDF-4A13-BE5F-C54C8CD2CE9D}" srcOrd="0" destOrd="0" presId="urn:microsoft.com/office/officeart/2005/8/layout/hierarchy2"/>
    <dgm:cxn modelId="{136241DE-13B9-4FAC-82CA-05D546B8ED15}" type="presParOf" srcId="{E1938925-B75D-4376-8966-2E3181212A87}" destId="{8AA4BB57-040E-4337-B637-7E1FE6D183EB}" srcOrd="1" destOrd="0" presId="urn:microsoft.com/office/officeart/2005/8/layout/hierarchy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EA6A2EB-4A79-4A11-955D-7614A88ECA1C}" type="doc">
      <dgm:prSet loTypeId="urn:microsoft.com/office/officeart/2005/8/layout/radial4" loCatId="relationship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28005C3E-3174-4194-B124-AB62EAD43324}">
      <dgm:prSet phldrT="[Κείμενο]"/>
      <dgm:spPr/>
      <dgm:t>
        <a:bodyPr/>
        <a:lstStyle/>
        <a:p>
          <a:r>
            <a:rPr lang="el-GR" dirty="0" smtClean="0"/>
            <a:t>Υποχρεώσεις εργαζόμενου</a:t>
          </a:r>
          <a:endParaRPr lang="el-GR" dirty="0"/>
        </a:p>
      </dgm:t>
    </dgm:pt>
    <dgm:pt modelId="{7676CCE9-2BB5-447F-B649-C482C71C9E13}" type="parTrans" cxnId="{B8AF78ED-0BEA-4BC0-B3BE-F7B59FBD02DF}">
      <dgm:prSet/>
      <dgm:spPr/>
      <dgm:t>
        <a:bodyPr/>
        <a:lstStyle/>
        <a:p>
          <a:endParaRPr lang="el-GR"/>
        </a:p>
      </dgm:t>
    </dgm:pt>
    <dgm:pt modelId="{454D1157-CD13-4F4C-A923-597806FF14C3}" type="sibTrans" cxnId="{B8AF78ED-0BEA-4BC0-B3BE-F7B59FBD02DF}">
      <dgm:prSet/>
      <dgm:spPr/>
      <dgm:t>
        <a:bodyPr/>
        <a:lstStyle/>
        <a:p>
          <a:endParaRPr lang="el-GR"/>
        </a:p>
      </dgm:t>
    </dgm:pt>
    <dgm:pt modelId="{1CAA4D1B-6EDD-491C-872B-0684870B327B}">
      <dgm:prSet phldrT="[Κείμενο]"/>
      <dgm:spPr/>
      <dgm:t>
        <a:bodyPr/>
        <a:lstStyle/>
        <a:p>
          <a:r>
            <a:rPr lang="el-GR" dirty="0" smtClean="0"/>
            <a:t>Συνέπεια</a:t>
          </a:r>
          <a:endParaRPr lang="el-GR" dirty="0"/>
        </a:p>
      </dgm:t>
    </dgm:pt>
    <dgm:pt modelId="{ADFC3811-EC4D-4F64-BA58-C85493AF64B6}" type="parTrans" cxnId="{6F619AE9-CA9B-4BA7-B2B1-24A285DBEDB9}">
      <dgm:prSet/>
      <dgm:spPr/>
      <dgm:t>
        <a:bodyPr/>
        <a:lstStyle/>
        <a:p>
          <a:endParaRPr lang="el-GR"/>
        </a:p>
      </dgm:t>
    </dgm:pt>
    <dgm:pt modelId="{B32065EA-A204-4DA3-B304-BBFA4115D101}" type="sibTrans" cxnId="{6F619AE9-CA9B-4BA7-B2B1-24A285DBEDB9}">
      <dgm:prSet/>
      <dgm:spPr/>
      <dgm:t>
        <a:bodyPr/>
        <a:lstStyle/>
        <a:p>
          <a:endParaRPr lang="el-GR"/>
        </a:p>
      </dgm:t>
    </dgm:pt>
    <dgm:pt modelId="{7D40CB36-EEB6-466D-B1A6-15D504DA6878}">
      <dgm:prSet phldrT="[Κείμενο]"/>
      <dgm:spPr/>
      <dgm:t>
        <a:bodyPr/>
        <a:lstStyle/>
        <a:p>
          <a:r>
            <a:rPr lang="el-GR" dirty="0" smtClean="0"/>
            <a:t>Υπευθυνότητα </a:t>
          </a:r>
          <a:endParaRPr lang="el-GR" dirty="0"/>
        </a:p>
      </dgm:t>
    </dgm:pt>
    <dgm:pt modelId="{73FC5762-AB62-4163-8DA7-3F2917EDF3AC}" type="parTrans" cxnId="{0E09B409-238F-431D-AF79-B0FC86A1CB7E}">
      <dgm:prSet/>
      <dgm:spPr/>
      <dgm:t>
        <a:bodyPr/>
        <a:lstStyle/>
        <a:p>
          <a:endParaRPr lang="el-GR"/>
        </a:p>
      </dgm:t>
    </dgm:pt>
    <dgm:pt modelId="{51315851-33BF-428B-8AC7-C46D606641A7}" type="sibTrans" cxnId="{0E09B409-238F-431D-AF79-B0FC86A1CB7E}">
      <dgm:prSet/>
      <dgm:spPr/>
      <dgm:t>
        <a:bodyPr/>
        <a:lstStyle/>
        <a:p>
          <a:endParaRPr lang="el-GR"/>
        </a:p>
      </dgm:t>
    </dgm:pt>
    <dgm:pt modelId="{DECFFCD7-1B21-45F1-A28C-E80F50565202}">
      <dgm:prSet phldrT="[Κείμενο]"/>
      <dgm:spPr/>
      <dgm:t>
        <a:bodyPr/>
        <a:lstStyle/>
        <a:p>
          <a:r>
            <a:rPr lang="el-GR" dirty="0" smtClean="0"/>
            <a:t>Συνεργασία με συναδέλφους</a:t>
          </a:r>
          <a:endParaRPr lang="el-GR" dirty="0"/>
        </a:p>
      </dgm:t>
    </dgm:pt>
    <dgm:pt modelId="{3BF06000-E855-458A-8867-4093FB701596}" type="parTrans" cxnId="{C0F3A6FE-B532-435E-92AC-A9236B8CB5EC}">
      <dgm:prSet/>
      <dgm:spPr/>
      <dgm:t>
        <a:bodyPr/>
        <a:lstStyle/>
        <a:p>
          <a:endParaRPr lang="el-GR"/>
        </a:p>
      </dgm:t>
    </dgm:pt>
    <dgm:pt modelId="{77953607-2DDF-4BE3-BB08-CAA8CACFFF84}" type="sibTrans" cxnId="{C0F3A6FE-B532-435E-92AC-A9236B8CB5EC}">
      <dgm:prSet/>
      <dgm:spPr/>
      <dgm:t>
        <a:bodyPr/>
        <a:lstStyle/>
        <a:p>
          <a:endParaRPr lang="el-GR"/>
        </a:p>
      </dgm:t>
    </dgm:pt>
    <dgm:pt modelId="{D508BB7D-22F8-4530-8344-82A356155976}">
      <dgm:prSet phldrT="[Κείμενο]"/>
      <dgm:spPr/>
      <dgm:t>
        <a:bodyPr/>
        <a:lstStyle/>
        <a:p>
          <a:r>
            <a:rPr lang="el-GR" dirty="0" smtClean="0"/>
            <a:t>Εχεμύθεια</a:t>
          </a:r>
          <a:endParaRPr lang="el-GR" dirty="0"/>
        </a:p>
      </dgm:t>
    </dgm:pt>
    <dgm:pt modelId="{A8F318E9-B5F0-414D-BE44-0F92930523BC}" type="parTrans" cxnId="{4D2FC4E8-9ADB-4CAA-AF3F-0006590F6D9E}">
      <dgm:prSet/>
      <dgm:spPr/>
      <dgm:t>
        <a:bodyPr/>
        <a:lstStyle/>
        <a:p>
          <a:endParaRPr lang="el-GR"/>
        </a:p>
      </dgm:t>
    </dgm:pt>
    <dgm:pt modelId="{1CDBBCEB-0C7F-4483-89BF-617E21576271}" type="sibTrans" cxnId="{4D2FC4E8-9ADB-4CAA-AF3F-0006590F6D9E}">
      <dgm:prSet/>
      <dgm:spPr/>
      <dgm:t>
        <a:bodyPr/>
        <a:lstStyle/>
        <a:p>
          <a:endParaRPr lang="el-GR"/>
        </a:p>
      </dgm:t>
    </dgm:pt>
    <dgm:pt modelId="{B352C0FE-E44C-4AAA-B925-D956C0722F4C}">
      <dgm:prSet phldrT="[Κείμενο]"/>
      <dgm:spPr/>
      <dgm:t>
        <a:bodyPr/>
        <a:lstStyle/>
        <a:p>
          <a:r>
            <a:rPr lang="el-GR" dirty="0" smtClean="0"/>
            <a:t>Ευγενική Συμπεριφορά</a:t>
          </a:r>
        </a:p>
        <a:p>
          <a:endParaRPr lang="el-GR" dirty="0"/>
        </a:p>
      </dgm:t>
    </dgm:pt>
    <dgm:pt modelId="{01013FEA-B762-49BA-BFCC-80E08B2BE393}" type="parTrans" cxnId="{EDAC5FC5-DE9B-4741-9356-60223E4A2EF1}">
      <dgm:prSet/>
      <dgm:spPr/>
      <dgm:t>
        <a:bodyPr/>
        <a:lstStyle/>
        <a:p>
          <a:endParaRPr lang="el-GR"/>
        </a:p>
      </dgm:t>
    </dgm:pt>
    <dgm:pt modelId="{5C383680-41DC-430B-A3F7-6E03F49A4336}" type="sibTrans" cxnId="{EDAC5FC5-DE9B-4741-9356-60223E4A2EF1}">
      <dgm:prSet/>
      <dgm:spPr/>
      <dgm:t>
        <a:bodyPr/>
        <a:lstStyle/>
        <a:p>
          <a:endParaRPr lang="el-GR"/>
        </a:p>
      </dgm:t>
    </dgm:pt>
    <dgm:pt modelId="{1A0C0C37-596A-4FA8-9B57-D01BBD46F8D4}" type="pres">
      <dgm:prSet presAssocID="{9EA6A2EB-4A79-4A11-955D-7614A88ECA1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9B48389-1E3C-4DC9-AAF6-95A1D1D9DDD7}" type="pres">
      <dgm:prSet presAssocID="{28005C3E-3174-4194-B124-AB62EAD43324}" presName="centerShape" presStyleLbl="node0" presStyleIdx="0" presStyleCnt="1"/>
      <dgm:spPr/>
      <dgm:t>
        <a:bodyPr/>
        <a:lstStyle/>
        <a:p>
          <a:endParaRPr lang="el-GR"/>
        </a:p>
      </dgm:t>
    </dgm:pt>
    <dgm:pt modelId="{FCF4EEBA-44B2-4579-A715-B3A5DF924FE3}" type="pres">
      <dgm:prSet presAssocID="{ADFC3811-EC4D-4F64-BA58-C85493AF64B6}" presName="parTrans" presStyleLbl="bgSibTrans2D1" presStyleIdx="0" presStyleCnt="5"/>
      <dgm:spPr/>
      <dgm:t>
        <a:bodyPr/>
        <a:lstStyle/>
        <a:p>
          <a:endParaRPr lang="el-GR"/>
        </a:p>
      </dgm:t>
    </dgm:pt>
    <dgm:pt modelId="{80AF9916-A5B3-407D-AABF-8BB74B7C7301}" type="pres">
      <dgm:prSet presAssocID="{1CAA4D1B-6EDD-491C-872B-0684870B327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EC8B458-28FF-44CC-BD25-47D8DF031FAE}" type="pres">
      <dgm:prSet presAssocID="{73FC5762-AB62-4163-8DA7-3F2917EDF3AC}" presName="parTrans" presStyleLbl="bgSibTrans2D1" presStyleIdx="1" presStyleCnt="5"/>
      <dgm:spPr/>
      <dgm:t>
        <a:bodyPr/>
        <a:lstStyle/>
        <a:p>
          <a:endParaRPr lang="el-GR"/>
        </a:p>
      </dgm:t>
    </dgm:pt>
    <dgm:pt modelId="{1BC74B76-2575-431D-8E4E-9F7066A3CA71}" type="pres">
      <dgm:prSet presAssocID="{7D40CB36-EEB6-466D-B1A6-15D504DA687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71BCAFD-CD0E-478E-AAC5-68F34A32BADF}" type="pres">
      <dgm:prSet presAssocID="{3BF06000-E855-458A-8867-4093FB701596}" presName="parTrans" presStyleLbl="bgSibTrans2D1" presStyleIdx="2" presStyleCnt="5"/>
      <dgm:spPr/>
      <dgm:t>
        <a:bodyPr/>
        <a:lstStyle/>
        <a:p>
          <a:endParaRPr lang="el-GR"/>
        </a:p>
      </dgm:t>
    </dgm:pt>
    <dgm:pt modelId="{FC8FFAD0-0A7C-4213-A11E-B6930DB613D1}" type="pres">
      <dgm:prSet presAssocID="{DECFFCD7-1B21-45F1-A28C-E80F50565202}" presName="node" presStyleLbl="node1" presStyleIdx="2" presStyleCnt="5" custRadScaleRad="100082" custRadScaleInc="34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E949CDD-65E4-456B-A296-CF3D7569CA4C}" type="pres">
      <dgm:prSet presAssocID="{A8F318E9-B5F0-414D-BE44-0F92930523BC}" presName="parTrans" presStyleLbl="bgSibTrans2D1" presStyleIdx="3" presStyleCnt="5"/>
      <dgm:spPr/>
      <dgm:t>
        <a:bodyPr/>
        <a:lstStyle/>
        <a:p>
          <a:endParaRPr lang="el-GR"/>
        </a:p>
      </dgm:t>
    </dgm:pt>
    <dgm:pt modelId="{D8382839-C05D-4D86-92D1-A2A5CCBEF1B1}" type="pres">
      <dgm:prSet presAssocID="{D508BB7D-22F8-4530-8344-82A35615597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B6CCC68-5E42-45A8-8FBF-69977BE5966B}" type="pres">
      <dgm:prSet presAssocID="{01013FEA-B762-49BA-BFCC-80E08B2BE393}" presName="parTrans" presStyleLbl="bgSibTrans2D1" presStyleIdx="4" presStyleCnt="5"/>
      <dgm:spPr/>
      <dgm:t>
        <a:bodyPr/>
        <a:lstStyle/>
        <a:p>
          <a:endParaRPr lang="el-GR"/>
        </a:p>
      </dgm:t>
    </dgm:pt>
    <dgm:pt modelId="{3FD610D6-A2DF-433F-9CE5-1C1FE2709256}" type="pres">
      <dgm:prSet presAssocID="{B352C0FE-E44C-4AAA-B925-D956C0722F4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7336267-2FA9-4B9D-93A1-F2077094855D}" type="presOf" srcId="{73FC5762-AB62-4163-8DA7-3F2917EDF3AC}" destId="{4EC8B458-28FF-44CC-BD25-47D8DF031FAE}" srcOrd="0" destOrd="0" presId="urn:microsoft.com/office/officeart/2005/8/layout/radial4"/>
    <dgm:cxn modelId="{25BD074D-730E-4EAC-A76D-3E7C74A87A01}" type="presOf" srcId="{9EA6A2EB-4A79-4A11-955D-7614A88ECA1C}" destId="{1A0C0C37-596A-4FA8-9B57-D01BBD46F8D4}" srcOrd="0" destOrd="0" presId="urn:microsoft.com/office/officeart/2005/8/layout/radial4"/>
    <dgm:cxn modelId="{73642346-145A-430F-BE14-1878051E5FF8}" type="presOf" srcId="{1CAA4D1B-6EDD-491C-872B-0684870B327B}" destId="{80AF9916-A5B3-407D-AABF-8BB74B7C7301}" srcOrd="0" destOrd="0" presId="urn:microsoft.com/office/officeart/2005/8/layout/radial4"/>
    <dgm:cxn modelId="{511F4152-87A1-408D-8D78-75627274D792}" type="presOf" srcId="{D508BB7D-22F8-4530-8344-82A356155976}" destId="{D8382839-C05D-4D86-92D1-A2A5CCBEF1B1}" srcOrd="0" destOrd="0" presId="urn:microsoft.com/office/officeart/2005/8/layout/radial4"/>
    <dgm:cxn modelId="{4D2FC4E8-9ADB-4CAA-AF3F-0006590F6D9E}" srcId="{28005C3E-3174-4194-B124-AB62EAD43324}" destId="{D508BB7D-22F8-4530-8344-82A356155976}" srcOrd="3" destOrd="0" parTransId="{A8F318E9-B5F0-414D-BE44-0F92930523BC}" sibTransId="{1CDBBCEB-0C7F-4483-89BF-617E21576271}"/>
    <dgm:cxn modelId="{6F619AE9-CA9B-4BA7-B2B1-24A285DBEDB9}" srcId="{28005C3E-3174-4194-B124-AB62EAD43324}" destId="{1CAA4D1B-6EDD-491C-872B-0684870B327B}" srcOrd="0" destOrd="0" parTransId="{ADFC3811-EC4D-4F64-BA58-C85493AF64B6}" sibTransId="{B32065EA-A204-4DA3-B304-BBFA4115D101}"/>
    <dgm:cxn modelId="{969CE55E-1117-433E-BEF6-5AECD3E97DC1}" type="presOf" srcId="{7D40CB36-EEB6-466D-B1A6-15D504DA6878}" destId="{1BC74B76-2575-431D-8E4E-9F7066A3CA71}" srcOrd="0" destOrd="0" presId="urn:microsoft.com/office/officeart/2005/8/layout/radial4"/>
    <dgm:cxn modelId="{C0F3A6FE-B532-435E-92AC-A9236B8CB5EC}" srcId="{28005C3E-3174-4194-B124-AB62EAD43324}" destId="{DECFFCD7-1B21-45F1-A28C-E80F50565202}" srcOrd="2" destOrd="0" parTransId="{3BF06000-E855-458A-8867-4093FB701596}" sibTransId="{77953607-2DDF-4BE3-BB08-CAA8CACFFF84}"/>
    <dgm:cxn modelId="{E1EFE11E-5A76-4CCA-9342-851C11EE731F}" type="presOf" srcId="{A8F318E9-B5F0-414D-BE44-0F92930523BC}" destId="{7E949CDD-65E4-456B-A296-CF3D7569CA4C}" srcOrd="0" destOrd="0" presId="urn:microsoft.com/office/officeart/2005/8/layout/radial4"/>
    <dgm:cxn modelId="{32F54498-AC14-46BD-BF63-18965213AFCE}" type="presOf" srcId="{3BF06000-E855-458A-8867-4093FB701596}" destId="{B71BCAFD-CD0E-478E-AAC5-68F34A32BADF}" srcOrd="0" destOrd="0" presId="urn:microsoft.com/office/officeart/2005/8/layout/radial4"/>
    <dgm:cxn modelId="{0E09B409-238F-431D-AF79-B0FC86A1CB7E}" srcId="{28005C3E-3174-4194-B124-AB62EAD43324}" destId="{7D40CB36-EEB6-466D-B1A6-15D504DA6878}" srcOrd="1" destOrd="0" parTransId="{73FC5762-AB62-4163-8DA7-3F2917EDF3AC}" sibTransId="{51315851-33BF-428B-8AC7-C46D606641A7}"/>
    <dgm:cxn modelId="{408BF47F-56ED-4E2D-A4CA-BB8A3780D081}" type="presOf" srcId="{DECFFCD7-1B21-45F1-A28C-E80F50565202}" destId="{FC8FFAD0-0A7C-4213-A11E-B6930DB613D1}" srcOrd="0" destOrd="0" presId="urn:microsoft.com/office/officeart/2005/8/layout/radial4"/>
    <dgm:cxn modelId="{B8AF78ED-0BEA-4BC0-B3BE-F7B59FBD02DF}" srcId="{9EA6A2EB-4A79-4A11-955D-7614A88ECA1C}" destId="{28005C3E-3174-4194-B124-AB62EAD43324}" srcOrd="0" destOrd="0" parTransId="{7676CCE9-2BB5-447F-B649-C482C71C9E13}" sibTransId="{454D1157-CD13-4F4C-A923-597806FF14C3}"/>
    <dgm:cxn modelId="{C0655263-6C3E-4667-9C69-70B8885DBC4B}" type="presOf" srcId="{ADFC3811-EC4D-4F64-BA58-C85493AF64B6}" destId="{FCF4EEBA-44B2-4579-A715-B3A5DF924FE3}" srcOrd="0" destOrd="0" presId="urn:microsoft.com/office/officeart/2005/8/layout/radial4"/>
    <dgm:cxn modelId="{B5C11C95-074C-41CA-AF4D-6FB52199FDFD}" type="presOf" srcId="{28005C3E-3174-4194-B124-AB62EAD43324}" destId="{39B48389-1E3C-4DC9-AAF6-95A1D1D9DDD7}" srcOrd="0" destOrd="0" presId="urn:microsoft.com/office/officeart/2005/8/layout/radial4"/>
    <dgm:cxn modelId="{8910AECC-207E-4149-AA75-8D6BD3B9C23A}" type="presOf" srcId="{01013FEA-B762-49BA-BFCC-80E08B2BE393}" destId="{3B6CCC68-5E42-45A8-8FBF-69977BE5966B}" srcOrd="0" destOrd="0" presId="urn:microsoft.com/office/officeart/2005/8/layout/radial4"/>
    <dgm:cxn modelId="{A8932C2E-8633-4E31-84B0-D99BE5B84027}" type="presOf" srcId="{B352C0FE-E44C-4AAA-B925-D956C0722F4C}" destId="{3FD610D6-A2DF-433F-9CE5-1C1FE2709256}" srcOrd="0" destOrd="0" presId="urn:microsoft.com/office/officeart/2005/8/layout/radial4"/>
    <dgm:cxn modelId="{EDAC5FC5-DE9B-4741-9356-60223E4A2EF1}" srcId="{28005C3E-3174-4194-B124-AB62EAD43324}" destId="{B352C0FE-E44C-4AAA-B925-D956C0722F4C}" srcOrd="4" destOrd="0" parTransId="{01013FEA-B762-49BA-BFCC-80E08B2BE393}" sibTransId="{5C383680-41DC-430B-A3F7-6E03F49A4336}"/>
    <dgm:cxn modelId="{C1795FCB-C144-490C-BC9A-E050726F9597}" type="presParOf" srcId="{1A0C0C37-596A-4FA8-9B57-D01BBD46F8D4}" destId="{39B48389-1E3C-4DC9-AAF6-95A1D1D9DDD7}" srcOrd="0" destOrd="0" presId="urn:microsoft.com/office/officeart/2005/8/layout/radial4"/>
    <dgm:cxn modelId="{801C28DD-5139-4B62-8420-5A5D1C1FE464}" type="presParOf" srcId="{1A0C0C37-596A-4FA8-9B57-D01BBD46F8D4}" destId="{FCF4EEBA-44B2-4579-A715-B3A5DF924FE3}" srcOrd="1" destOrd="0" presId="urn:microsoft.com/office/officeart/2005/8/layout/radial4"/>
    <dgm:cxn modelId="{4099A1D7-9194-493E-877A-D8BC29DD8157}" type="presParOf" srcId="{1A0C0C37-596A-4FA8-9B57-D01BBD46F8D4}" destId="{80AF9916-A5B3-407D-AABF-8BB74B7C7301}" srcOrd="2" destOrd="0" presId="urn:microsoft.com/office/officeart/2005/8/layout/radial4"/>
    <dgm:cxn modelId="{DA827AB7-C272-4E1C-8CE3-688250A65687}" type="presParOf" srcId="{1A0C0C37-596A-4FA8-9B57-D01BBD46F8D4}" destId="{4EC8B458-28FF-44CC-BD25-47D8DF031FAE}" srcOrd="3" destOrd="0" presId="urn:microsoft.com/office/officeart/2005/8/layout/radial4"/>
    <dgm:cxn modelId="{697FF932-411B-42EC-80EA-02B33472330A}" type="presParOf" srcId="{1A0C0C37-596A-4FA8-9B57-D01BBD46F8D4}" destId="{1BC74B76-2575-431D-8E4E-9F7066A3CA71}" srcOrd="4" destOrd="0" presId="urn:microsoft.com/office/officeart/2005/8/layout/radial4"/>
    <dgm:cxn modelId="{ED48796D-2BA6-41DA-BDF5-7493989FF0B0}" type="presParOf" srcId="{1A0C0C37-596A-4FA8-9B57-D01BBD46F8D4}" destId="{B71BCAFD-CD0E-478E-AAC5-68F34A32BADF}" srcOrd="5" destOrd="0" presId="urn:microsoft.com/office/officeart/2005/8/layout/radial4"/>
    <dgm:cxn modelId="{9D67B597-9743-4E27-AEB4-8BAF9DE9D888}" type="presParOf" srcId="{1A0C0C37-596A-4FA8-9B57-D01BBD46F8D4}" destId="{FC8FFAD0-0A7C-4213-A11E-B6930DB613D1}" srcOrd="6" destOrd="0" presId="urn:microsoft.com/office/officeart/2005/8/layout/radial4"/>
    <dgm:cxn modelId="{F97EAAEA-12ED-4C5E-B2DD-7220DCC9209A}" type="presParOf" srcId="{1A0C0C37-596A-4FA8-9B57-D01BBD46F8D4}" destId="{7E949CDD-65E4-456B-A296-CF3D7569CA4C}" srcOrd="7" destOrd="0" presId="urn:microsoft.com/office/officeart/2005/8/layout/radial4"/>
    <dgm:cxn modelId="{F019A79E-911C-42B1-A8DF-E250A234C158}" type="presParOf" srcId="{1A0C0C37-596A-4FA8-9B57-D01BBD46F8D4}" destId="{D8382839-C05D-4D86-92D1-A2A5CCBEF1B1}" srcOrd="8" destOrd="0" presId="urn:microsoft.com/office/officeart/2005/8/layout/radial4"/>
    <dgm:cxn modelId="{9188CCEF-20AD-4DBE-A337-5F6CC0B969BA}" type="presParOf" srcId="{1A0C0C37-596A-4FA8-9B57-D01BBD46F8D4}" destId="{3B6CCC68-5E42-45A8-8FBF-69977BE5966B}" srcOrd="9" destOrd="0" presId="urn:microsoft.com/office/officeart/2005/8/layout/radial4"/>
    <dgm:cxn modelId="{BA403F8F-142A-4FB0-9E7B-98A8B3E129F1}" type="presParOf" srcId="{1A0C0C37-596A-4FA8-9B57-D01BBD46F8D4}" destId="{3FD610D6-A2DF-433F-9CE5-1C1FE2709256}" srcOrd="10" destOrd="0" presId="urn:microsoft.com/office/officeart/2005/8/layout/radial4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0F8AD4A-0901-4610-9EEA-60C45EB8B13B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572F20FA-441E-41A4-85AF-FF8234FE39E0}">
      <dgm:prSet phldrT="[Κείμενο]"/>
      <dgm:spPr/>
      <dgm:t>
        <a:bodyPr/>
        <a:lstStyle/>
        <a:p>
          <a:r>
            <a:rPr lang="el-GR" dirty="0" smtClean="0"/>
            <a:t>Επιλογή αντικειμένου απασχόλησης</a:t>
          </a:r>
          <a:endParaRPr lang="el-GR" dirty="0"/>
        </a:p>
      </dgm:t>
    </dgm:pt>
    <dgm:pt modelId="{E89FB5EF-FF5F-4951-AAE2-AAC1CA031D42}" type="parTrans" cxnId="{13398F2F-BAA6-41D9-8614-D6C950FEE099}">
      <dgm:prSet/>
      <dgm:spPr/>
      <dgm:t>
        <a:bodyPr/>
        <a:lstStyle/>
        <a:p>
          <a:endParaRPr lang="el-GR"/>
        </a:p>
      </dgm:t>
    </dgm:pt>
    <dgm:pt modelId="{0DB87C28-DE99-46EA-AE49-1412FDDB48CF}" type="sibTrans" cxnId="{13398F2F-BAA6-41D9-8614-D6C950FEE099}">
      <dgm:prSet/>
      <dgm:spPr/>
      <dgm:t>
        <a:bodyPr/>
        <a:lstStyle/>
        <a:p>
          <a:endParaRPr lang="el-GR"/>
        </a:p>
      </dgm:t>
    </dgm:pt>
    <dgm:pt modelId="{4B8C96C3-8D5C-4C24-9846-3ADDC837EA9E}">
      <dgm:prSet phldrT="[Κείμενο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C48EA151-7F5F-404F-AA14-D898A19F6280}" type="parTrans" cxnId="{BED19EC8-CE03-4C73-98E2-38D2E54C40CB}">
      <dgm:prSet/>
      <dgm:spPr/>
      <dgm:t>
        <a:bodyPr/>
        <a:lstStyle/>
        <a:p>
          <a:endParaRPr lang="el-GR"/>
        </a:p>
      </dgm:t>
    </dgm:pt>
    <dgm:pt modelId="{3FE30634-D1B1-4FE1-945E-2CC47761EB3E}" type="sibTrans" cxnId="{BED19EC8-CE03-4C73-98E2-38D2E54C40CB}">
      <dgm:prSet/>
      <dgm:spPr/>
      <dgm:t>
        <a:bodyPr/>
        <a:lstStyle/>
        <a:p>
          <a:endParaRPr lang="el-GR"/>
        </a:p>
      </dgm:t>
    </dgm:pt>
    <dgm:pt modelId="{ABE37A3D-5184-4317-B871-C89AFD67690D}">
      <dgm:prSet phldrT="[Κείμενο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l-GR" dirty="0"/>
        </a:p>
      </dgm:t>
    </dgm:pt>
    <dgm:pt modelId="{619452AF-066E-4A14-960B-C4C4C9257754}" type="parTrans" cxnId="{BDD83157-5B61-40D6-B46C-7EC6AC391463}">
      <dgm:prSet/>
      <dgm:spPr/>
      <dgm:t>
        <a:bodyPr/>
        <a:lstStyle/>
        <a:p>
          <a:endParaRPr lang="el-GR"/>
        </a:p>
      </dgm:t>
    </dgm:pt>
    <dgm:pt modelId="{CFE5EFE9-12DA-43EC-81EA-3D8B13765F94}" type="sibTrans" cxnId="{BDD83157-5B61-40D6-B46C-7EC6AC391463}">
      <dgm:prSet/>
      <dgm:spPr/>
      <dgm:t>
        <a:bodyPr/>
        <a:lstStyle/>
        <a:p>
          <a:endParaRPr lang="el-GR"/>
        </a:p>
      </dgm:t>
    </dgm:pt>
    <dgm:pt modelId="{7DB3B297-F747-451B-9186-5B0423F9BDD6}">
      <dgm:prSet phldrT="[Κείμενο]"/>
      <dgm:spPr/>
      <dgm:t>
        <a:bodyPr/>
        <a:lstStyle/>
        <a:p>
          <a:r>
            <a:rPr lang="el-GR" dirty="0" smtClean="0"/>
            <a:t>Χώρος εργασίας</a:t>
          </a:r>
          <a:endParaRPr lang="el-GR" dirty="0"/>
        </a:p>
      </dgm:t>
    </dgm:pt>
    <dgm:pt modelId="{64187E81-13E9-4F36-8351-F8FB45E59577}" type="parTrans" cxnId="{917C987F-F928-42ED-AB75-B9A442B7991F}">
      <dgm:prSet/>
      <dgm:spPr/>
      <dgm:t>
        <a:bodyPr/>
        <a:lstStyle/>
        <a:p>
          <a:endParaRPr lang="el-GR"/>
        </a:p>
      </dgm:t>
    </dgm:pt>
    <dgm:pt modelId="{C81B4151-754D-45CC-9B87-D9E9C20A087D}" type="sibTrans" cxnId="{917C987F-F928-42ED-AB75-B9A442B7991F}">
      <dgm:prSet/>
      <dgm:spPr/>
      <dgm:t>
        <a:bodyPr/>
        <a:lstStyle/>
        <a:p>
          <a:endParaRPr lang="el-GR"/>
        </a:p>
      </dgm:t>
    </dgm:pt>
    <dgm:pt modelId="{10CB7FA1-07CC-4CE3-93D9-A6B6B5E7708E}">
      <dgm:prSet phldrT="[Κείμενο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l-GR" dirty="0"/>
        </a:p>
      </dgm:t>
    </dgm:pt>
    <dgm:pt modelId="{2F187EED-75E5-4896-990D-91C75281B02C}" type="parTrans" cxnId="{1DD6E9AD-785D-4E92-80D2-5D4BF7891582}">
      <dgm:prSet/>
      <dgm:spPr/>
      <dgm:t>
        <a:bodyPr/>
        <a:lstStyle/>
        <a:p>
          <a:endParaRPr lang="el-GR"/>
        </a:p>
      </dgm:t>
    </dgm:pt>
    <dgm:pt modelId="{BF4512A2-FE66-43C4-BEE3-71B29CE2EAFB}" type="sibTrans" cxnId="{1DD6E9AD-785D-4E92-80D2-5D4BF7891582}">
      <dgm:prSet/>
      <dgm:spPr/>
      <dgm:t>
        <a:bodyPr/>
        <a:lstStyle/>
        <a:p>
          <a:endParaRPr lang="el-GR"/>
        </a:p>
      </dgm:t>
    </dgm:pt>
    <dgm:pt modelId="{05AA59C9-B252-4FB6-B467-7434F3BCD3F2}">
      <dgm:prSet phldrT="[Κείμενο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4F3CCCC5-0CA2-4E00-8010-2E26EEE6BE30}" type="parTrans" cxnId="{408778FA-F28E-47A8-B848-1ECAEBD3DAEC}">
      <dgm:prSet/>
      <dgm:spPr/>
      <dgm:t>
        <a:bodyPr/>
        <a:lstStyle/>
        <a:p>
          <a:endParaRPr lang="el-GR"/>
        </a:p>
      </dgm:t>
    </dgm:pt>
    <dgm:pt modelId="{E631F892-E3E2-4555-876E-926E393F424E}" type="sibTrans" cxnId="{408778FA-F28E-47A8-B848-1ECAEBD3DAEC}">
      <dgm:prSet/>
      <dgm:spPr/>
      <dgm:t>
        <a:bodyPr/>
        <a:lstStyle/>
        <a:p>
          <a:endParaRPr lang="el-GR"/>
        </a:p>
      </dgm:t>
    </dgm:pt>
    <dgm:pt modelId="{0E9679C0-116B-418A-B6AD-7D603D8D39FF}">
      <dgm:prSet phldrT="[Κείμενο]"/>
      <dgm:spPr/>
      <dgm:t>
        <a:bodyPr/>
        <a:lstStyle/>
        <a:p>
          <a:r>
            <a:rPr lang="el-GR" dirty="0" smtClean="0"/>
            <a:t>Σταθερή επιλογή ζωής</a:t>
          </a:r>
          <a:endParaRPr lang="el-GR" dirty="0"/>
        </a:p>
      </dgm:t>
    </dgm:pt>
    <dgm:pt modelId="{8953857F-0AA2-42E2-8990-C86B7678872E}" type="parTrans" cxnId="{A3825DE2-47A1-4041-ADBB-6464E3DB43F1}">
      <dgm:prSet/>
      <dgm:spPr/>
      <dgm:t>
        <a:bodyPr/>
        <a:lstStyle/>
        <a:p>
          <a:endParaRPr lang="el-GR"/>
        </a:p>
      </dgm:t>
    </dgm:pt>
    <dgm:pt modelId="{9C9058F8-EDF4-417F-9EB2-3221C0B6595C}" type="sibTrans" cxnId="{A3825DE2-47A1-4041-ADBB-6464E3DB43F1}">
      <dgm:prSet/>
      <dgm:spPr/>
      <dgm:t>
        <a:bodyPr/>
        <a:lstStyle/>
        <a:p>
          <a:endParaRPr lang="el-GR"/>
        </a:p>
      </dgm:t>
    </dgm:pt>
    <dgm:pt modelId="{6305484F-2284-42A6-B773-FF20D3A6FB53}">
      <dgm:prSet phldrT="[Κείμενο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FCE88BF1-34FF-4345-B6EE-E330E15C554F}" type="parTrans" cxnId="{934B79F4-2D83-44B1-A4D2-79D8546227F2}">
      <dgm:prSet/>
      <dgm:spPr/>
      <dgm:t>
        <a:bodyPr/>
        <a:lstStyle/>
        <a:p>
          <a:endParaRPr lang="el-GR"/>
        </a:p>
      </dgm:t>
    </dgm:pt>
    <dgm:pt modelId="{40937BE4-C357-4AAC-9F5D-44A99E79B47A}" type="sibTrans" cxnId="{934B79F4-2D83-44B1-A4D2-79D8546227F2}">
      <dgm:prSet/>
      <dgm:spPr/>
      <dgm:t>
        <a:bodyPr/>
        <a:lstStyle/>
        <a:p>
          <a:endParaRPr lang="el-GR"/>
        </a:p>
      </dgm:t>
    </dgm:pt>
    <dgm:pt modelId="{490295BF-CE6B-4AB0-9F91-A109E0D46DE2}">
      <dgm:prSet phldrT="[Κείμενο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l-GR" dirty="0"/>
        </a:p>
      </dgm:t>
    </dgm:pt>
    <dgm:pt modelId="{A7A0F080-FC11-4F49-B8B8-3766637A5B90}" type="parTrans" cxnId="{1295AC08-6A79-4162-AE30-9A983746DCF9}">
      <dgm:prSet/>
      <dgm:spPr/>
      <dgm:t>
        <a:bodyPr/>
        <a:lstStyle/>
        <a:p>
          <a:endParaRPr lang="el-GR"/>
        </a:p>
      </dgm:t>
    </dgm:pt>
    <dgm:pt modelId="{9BECFEB2-07B5-4F84-AC60-A570B3B1BBB9}" type="sibTrans" cxnId="{1295AC08-6A79-4162-AE30-9A983746DCF9}">
      <dgm:prSet/>
      <dgm:spPr/>
      <dgm:t>
        <a:bodyPr/>
        <a:lstStyle/>
        <a:p>
          <a:endParaRPr lang="el-GR"/>
        </a:p>
      </dgm:t>
    </dgm:pt>
    <dgm:pt modelId="{125CA079-E502-46AD-A8B2-CA3105860C9E}" type="pres">
      <dgm:prSet presAssocID="{30F8AD4A-0901-4610-9EEA-60C45EB8B1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0168F2A-C2DA-4433-AAB4-6C5B4EA01C5B}" type="pres">
      <dgm:prSet presAssocID="{30F8AD4A-0901-4610-9EEA-60C45EB8B13B}" presName="tSp" presStyleCnt="0"/>
      <dgm:spPr/>
    </dgm:pt>
    <dgm:pt modelId="{EAD07436-AA68-45C3-A60F-39B8DE2B6731}" type="pres">
      <dgm:prSet presAssocID="{30F8AD4A-0901-4610-9EEA-60C45EB8B13B}" presName="bSp" presStyleCnt="0"/>
      <dgm:spPr/>
    </dgm:pt>
    <dgm:pt modelId="{7E648B4C-9077-4CC1-9545-F58EA9605B5E}" type="pres">
      <dgm:prSet presAssocID="{30F8AD4A-0901-4610-9EEA-60C45EB8B13B}" presName="process" presStyleCnt="0"/>
      <dgm:spPr/>
    </dgm:pt>
    <dgm:pt modelId="{D544837F-4364-4370-95C7-6DD95140FED9}" type="pres">
      <dgm:prSet presAssocID="{572F20FA-441E-41A4-85AF-FF8234FE39E0}" presName="composite1" presStyleCnt="0"/>
      <dgm:spPr/>
    </dgm:pt>
    <dgm:pt modelId="{9DB08FEA-1577-4ADA-BA0C-21B8A2CAD2C0}" type="pres">
      <dgm:prSet presAssocID="{572F20FA-441E-41A4-85AF-FF8234FE39E0}" presName="dummyNode1" presStyleLbl="node1" presStyleIdx="0" presStyleCnt="3"/>
      <dgm:spPr/>
    </dgm:pt>
    <dgm:pt modelId="{202B1FAF-F0F4-4B5A-8D4B-5B859BD8F1B2}" type="pres">
      <dgm:prSet presAssocID="{572F20FA-441E-41A4-85AF-FF8234FE39E0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5F728CE-7A1A-4DB3-88DE-49829680F9C3}" type="pres">
      <dgm:prSet presAssocID="{572F20FA-441E-41A4-85AF-FF8234FE39E0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26B3460-1AB1-435B-B950-1FE5FD2E6190}" type="pres">
      <dgm:prSet presAssocID="{572F20FA-441E-41A4-85AF-FF8234FE39E0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827EABC-7D59-4E58-A905-F425E9BBB8B6}" type="pres">
      <dgm:prSet presAssocID="{572F20FA-441E-41A4-85AF-FF8234FE39E0}" presName="connSite1" presStyleCnt="0"/>
      <dgm:spPr/>
    </dgm:pt>
    <dgm:pt modelId="{EABDF72A-6608-480A-9CA1-67D28AA691C0}" type="pres">
      <dgm:prSet presAssocID="{0DB87C28-DE99-46EA-AE49-1412FDDB48CF}" presName="Name9" presStyleLbl="sibTrans2D1" presStyleIdx="0" presStyleCnt="2"/>
      <dgm:spPr/>
      <dgm:t>
        <a:bodyPr/>
        <a:lstStyle/>
        <a:p>
          <a:endParaRPr lang="el-GR"/>
        </a:p>
      </dgm:t>
    </dgm:pt>
    <dgm:pt modelId="{1CCAD73C-4DDF-4435-A0E2-6BA75B64BB68}" type="pres">
      <dgm:prSet presAssocID="{7DB3B297-F747-451B-9186-5B0423F9BDD6}" presName="composite2" presStyleCnt="0"/>
      <dgm:spPr/>
    </dgm:pt>
    <dgm:pt modelId="{9813C086-482A-4550-90E5-B2BE766F24B8}" type="pres">
      <dgm:prSet presAssocID="{7DB3B297-F747-451B-9186-5B0423F9BDD6}" presName="dummyNode2" presStyleLbl="node1" presStyleIdx="0" presStyleCnt="3"/>
      <dgm:spPr/>
    </dgm:pt>
    <dgm:pt modelId="{E4F2B8A0-AB5D-4092-B311-51E2FC884527}" type="pres">
      <dgm:prSet presAssocID="{7DB3B297-F747-451B-9186-5B0423F9BDD6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82D2093-18D0-4F20-B3A4-6DCEB1BF7DE0}" type="pres">
      <dgm:prSet presAssocID="{7DB3B297-F747-451B-9186-5B0423F9BDD6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7DCA2E0-780A-4215-96C3-ABD4BD220328}" type="pres">
      <dgm:prSet presAssocID="{7DB3B297-F747-451B-9186-5B0423F9BDD6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9F7FEDE-8DF0-4372-8150-C3B47B758E9E}" type="pres">
      <dgm:prSet presAssocID="{7DB3B297-F747-451B-9186-5B0423F9BDD6}" presName="connSite2" presStyleCnt="0"/>
      <dgm:spPr/>
    </dgm:pt>
    <dgm:pt modelId="{1186FE74-943F-4756-BD88-077EB2FD8D78}" type="pres">
      <dgm:prSet presAssocID="{C81B4151-754D-45CC-9B87-D9E9C20A087D}" presName="Name18" presStyleLbl="sibTrans2D1" presStyleIdx="1" presStyleCnt="2"/>
      <dgm:spPr/>
      <dgm:t>
        <a:bodyPr/>
        <a:lstStyle/>
        <a:p>
          <a:endParaRPr lang="el-GR"/>
        </a:p>
      </dgm:t>
    </dgm:pt>
    <dgm:pt modelId="{B25457E5-76D5-49DE-8FCA-9037D1B61563}" type="pres">
      <dgm:prSet presAssocID="{0E9679C0-116B-418A-B6AD-7D603D8D39FF}" presName="composite1" presStyleCnt="0"/>
      <dgm:spPr/>
    </dgm:pt>
    <dgm:pt modelId="{83A5EA6D-4A12-477E-A72E-F97466FA50F1}" type="pres">
      <dgm:prSet presAssocID="{0E9679C0-116B-418A-B6AD-7D603D8D39FF}" presName="dummyNode1" presStyleLbl="node1" presStyleIdx="1" presStyleCnt="3"/>
      <dgm:spPr/>
    </dgm:pt>
    <dgm:pt modelId="{8D1DEECD-3278-4AE9-AD59-E99C56B706EE}" type="pres">
      <dgm:prSet presAssocID="{0E9679C0-116B-418A-B6AD-7D603D8D39FF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9390722-C0B7-4936-9C55-95E6545FA248}" type="pres">
      <dgm:prSet presAssocID="{0E9679C0-116B-418A-B6AD-7D603D8D39FF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58AE147-9636-4BB6-9F8C-9E1B2A3B7881}" type="pres">
      <dgm:prSet presAssocID="{0E9679C0-116B-418A-B6AD-7D603D8D39FF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BD2B690-4144-49A4-8CE9-83CD5AFDEA30}" type="pres">
      <dgm:prSet presAssocID="{0E9679C0-116B-418A-B6AD-7D603D8D39FF}" presName="connSite1" presStyleCnt="0"/>
      <dgm:spPr/>
    </dgm:pt>
  </dgm:ptLst>
  <dgm:cxnLst>
    <dgm:cxn modelId="{B4F95C74-86F4-4F79-83BB-41090D02F789}" type="presOf" srcId="{572F20FA-441E-41A4-85AF-FF8234FE39E0}" destId="{A26B3460-1AB1-435B-B950-1FE5FD2E6190}" srcOrd="0" destOrd="0" presId="urn:microsoft.com/office/officeart/2005/8/layout/hProcess4"/>
    <dgm:cxn modelId="{AEEC8656-573F-4507-873A-52FF8BDB6EC9}" type="presOf" srcId="{490295BF-CE6B-4AB0-9F91-A109E0D46DE2}" destId="{69390722-C0B7-4936-9C55-95E6545FA248}" srcOrd="1" destOrd="1" presId="urn:microsoft.com/office/officeart/2005/8/layout/hProcess4"/>
    <dgm:cxn modelId="{A636EE6F-7080-41C8-B1C0-98AF07251F77}" type="presOf" srcId="{30F8AD4A-0901-4610-9EEA-60C45EB8B13B}" destId="{125CA079-E502-46AD-A8B2-CA3105860C9E}" srcOrd="0" destOrd="0" presId="urn:microsoft.com/office/officeart/2005/8/layout/hProcess4"/>
    <dgm:cxn modelId="{408778FA-F28E-47A8-B848-1ECAEBD3DAEC}" srcId="{7DB3B297-F747-451B-9186-5B0423F9BDD6}" destId="{05AA59C9-B252-4FB6-B467-7434F3BCD3F2}" srcOrd="1" destOrd="0" parTransId="{4F3CCCC5-0CA2-4E00-8010-2E26EEE6BE30}" sibTransId="{E631F892-E3E2-4555-876E-926E393F424E}"/>
    <dgm:cxn modelId="{47A8B616-1CC9-410B-BE90-F700A4C03070}" type="presOf" srcId="{C81B4151-754D-45CC-9B87-D9E9C20A087D}" destId="{1186FE74-943F-4756-BD88-077EB2FD8D78}" srcOrd="0" destOrd="0" presId="urn:microsoft.com/office/officeart/2005/8/layout/hProcess4"/>
    <dgm:cxn modelId="{C17FCFD1-BC77-4389-A97C-7E1620FBDBE7}" type="presOf" srcId="{ABE37A3D-5184-4317-B871-C89AFD67690D}" destId="{45F728CE-7A1A-4DB3-88DE-49829680F9C3}" srcOrd="1" destOrd="1" presId="urn:microsoft.com/office/officeart/2005/8/layout/hProcess4"/>
    <dgm:cxn modelId="{2F33C26B-287C-45A3-B694-76EC45FC6855}" type="presOf" srcId="{10CB7FA1-07CC-4CE3-93D9-A6B6B5E7708E}" destId="{A82D2093-18D0-4F20-B3A4-6DCEB1BF7DE0}" srcOrd="1" destOrd="0" presId="urn:microsoft.com/office/officeart/2005/8/layout/hProcess4"/>
    <dgm:cxn modelId="{833CCC61-42B5-49E5-BAB9-B897B742CA1E}" type="presOf" srcId="{ABE37A3D-5184-4317-B871-C89AFD67690D}" destId="{202B1FAF-F0F4-4B5A-8D4B-5B859BD8F1B2}" srcOrd="0" destOrd="1" presId="urn:microsoft.com/office/officeart/2005/8/layout/hProcess4"/>
    <dgm:cxn modelId="{1295AC08-6A79-4162-AE30-9A983746DCF9}" srcId="{0E9679C0-116B-418A-B6AD-7D603D8D39FF}" destId="{490295BF-CE6B-4AB0-9F91-A109E0D46DE2}" srcOrd="1" destOrd="0" parTransId="{A7A0F080-FC11-4F49-B8B8-3766637A5B90}" sibTransId="{9BECFEB2-07B5-4F84-AC60-A570B3B1BBB9}"/>
    <dgm:cxn modelId="{917C987F-F928-42ED-AB75-B9A442B7991F}" srcId="{30F8AD4A-0901-4610-9EEA-60C45EB8B13B}" destId="{7DB3B297-F747-451B-9186-5B0423F9BDD6}" srcOrd="1" destOrd="0" parTransId="{64187E81-13E9-4F36-8351-F8FB45E59577}" sibTransId="{C81B4151-754D-45CC-9B87-D9E9C20A087D}"/>
    <dgm:cxn modelId="{A3825DE2-47A1-4041-ADBB-6464E3DB43F1}" srcId="{30F8AD4A-0901-4610-9EEA-60C45EB8B13B}" destId="{0E9679C0-116B-418A-B6AD-7D603D8D39FF}" srcOrd="2" destOrd="0" parTransId="{8953857F-0AA2-42E2-8990-C86B7678872E}" sibTransId="{9C9058F8-EDF4-417F-9EB2-3221C0B6595C}"/>
    <dgm:cxn modelId="{512356EE-8E0E-4383-AF20-112C3923DB59}" type="presOf" srcId="{4B8C96C3-8D5C-4C24-9846-3ADDC837EA9E}" destId="{45F728CE-7A1A-4DB3-88DE-49829680F9C3}" srcOrd="1" destOrd="0" presId="urn:microsoft.com/office/officeart/2005/8/layout/hProcess4"/>
    <dgm:cxn modelId="{BED19EC8-CE03-4C73-98E2-38D2E54C40CB}" srcId="{572F20FA-441E-41A4-85AF-FF8234FE39E0}" destId="{4B8C96C3-8D5C-4C24-9846-3ADDC837EA9E}" srcOrd="0" destOrd="0" parTransId="{C48EA151-7F5F-404F-AA14-D898A19F6280}" sibTransId="{3FE30634-D1B1-4FE1-945E-2CC47761EB3E}"/>
    <dgm:cxn modelId="{BDD83157-5B61-40D6-B46C-7EC6AC391463}" srcId="{572F20FA-441E-41A4-85AF-FF8234FE39E0}" destId="{ABE37A3D-5184-4317-B871-C89AFD67690D}" srcOrd="1" destOrd="0" parTransId="{619452AF-066E-4A14-960B-C4C4C9257754}" sibTransId="{CFE5EFE9-12DA-43EC-81EA-3D8B13765F94}"/>
    <dgm:cxn modelId="{8F674D56-B362-49A4-A2C3-801E3A14C572}" type="presOf" srcId="{05AA59C9-B252-4FB6-B467-7434F3BCD3F2}" destId="{E4F2B8A0-AB5D-4092-B311-51E2FC884527}" srcOrd="0" destOrd="1" presId="urn:microsoft.com/office/officeart/2005/8/layout/hProcess4"/>
    <dgm:cxn modelId="{0C50D202-3ECF-4ED9-B043-519C7F4DBF30}" type="presOf" srcId="{6305484F-2284-42A6-B773-FF20D3A6FB53}" destId="{69390722-C0B7-4936-9C55-95E6545FA248}" srcOrd="1" destOrd="0" presId="urn:microsoft.com/office/officeart/2005/8/layout/hProcess4"/>
    <dgm:cxn modelId="{DBBD1978-98B0-4F81-9686-C6708B4B9FAC}" type="presOf" srcId="{6305484F-2284-42A6-B773-FF20D3A6FB53}" destId="{8D1DEECD-3278-4AE9-AD59-E99C56B706EE}" srcOrd="0" destOrd="0" presId="urn:microsoft.com/office/officeart/2005/8/layout/hProcess4"/>
    <dgm:cxn modelId="{21CBDDED-1665-4E0D-ADE7-3A0A42D22441}" type="presOf" srcId="{0DB87C28-DE99-46EA-AE49-1412FDDB48CF}" destId="{EABDF72A-6608-480A-9CA1-67D28AA691C0}" srcOrd="0" destOrd="0" presId="urn:microsoft.com/office/officeart/2005/8/layout/hProcess4"/>
    <dgm:cxn modelId="{5F06F616-B97A-4A85-98CC-C9106F4DE053}" type="presOf" srcId="{490295BF-CE6B-4AB0-9F91-A109E0D46DE2}" destId="{8D1DEECD-3278-4AE9-AD59-E99C56B706EE}" srcOrd="0" destOrd="1" presId="urn:microsoft.com/office/officeart/2005/8/layout/hProcess4"/>
    <dgm:cxn modelId="{8324FF23-3050-40FF-917E-7D83AE2CC54E}" type="presOf" srcId="{05AA59C9-B252-4FB6-B467-7434F3BCD3F2}" destId="{A82D2093-18D0-4F20-B3A4-6DCEB1BF7DE0}" srcOrd="1" destOrd="1" presId="urn:microsoft.com/office/officeart/2005/8/layout/hProcess4"/>
    <dgm:cxn modelId="{D36C4B3D-1554-405D-861A-31730DB4F353}" type="presOf" srcId="{10CB7FA1-07CC-4CE3-93D9-A6B6B5E7708E}" destId="{E4F2B8A0-AB5D-4092-B311-51E2FC884527}" srcOrd="0" destOrd="0" presId="urn:microsoft.com/office/officeart/2005/8/layout/hProcess4"/>
    <dgm:cxn modelId="{934B79F4-2D83-44B1-A4D2-79D8546227F2}" srcId="{0E9679C0-116B-418A-B6AD-7D603D8D39FF}" destId="{6305484F-2284-42A6-B773-FF20D3A6FB53}" srcOrd="0" destOrd="0" parTransId="{FCE88BF1-34FF-4345-B6EE-E330E15C554F}" sibTransId="{40937BE4-C357-4AAC-9F5D-44A99E79B47A}"/>
    <dgm:cxn modelId="{18733453-4FB4-47A1-9931-1889FB55B96D}" type="presOf" srcId="{7DB3B297-F747-451B-9186-5B0423F9BDD6}" destId="{67DCA2E0-780A-4215-96C3-ABD4BD220328}" srcOrd="0" destOrd="0" presId="urn:microsoft.com/office/officeart/2005/8/layout/hProcess4"/>
    <dgm:cxn modelId="{A821A04F-C383-4F5A-951F-F668699A5305}" type="presOf" srcId="{4B8C96C3-8D5C-4C24-9846-3ADDC837EA9E}" destId="{202B1FAF-F0F4-4B5A-8D4B-5B859BD8F1B2}" srcOrd="0" destOrd="0" presId="urn:microsoft.com/office/officeart/2005/8/layout/hProcess4"/>
    <dgm:cxn modelId="{3131A1B8-CB18-4E28-8075-915409199DDD}" type="presOf" srcId="{0E9679C0-116B-418A-B6AD-7D603D8D39FF}" destId="{B58AE147-9636-4BB6-9F8C-9E1B2A3B7881}" srcOrd="0" destOrd="0" presId="urn:microsoft.com/office/officeart/2005/8/layout/hProcess4"/>
    <dgm:cxn modelId="{1DD6E9AD-785D-4E92-80D2-5D4BF7891582}" srcId="{7DB3B297-F747-451B-9186-5B0423F9BDD6}" destId="{10CB7FA1-07CC-4CE3-93D9-A6B6B5E7708E}" srcOrd="0" destOrd="0" parTransId="{2F187EED-75E5-4896-990D-91C75281B02C}" sibTransId="{BF4512A2-FE66-43C4-BEE3-71B29CE2EAFB}"/>
    <dgm:cxn modelId="{13398F2F-BAA6-41D9-8614-D6C950FEE099}" srcId="{30F8AD4A-0901-4610-9EEA-60C45EB8B13B}" destId="{572F20FA-441E-41A4-85AF-FF8234FE39E0}" srcOrd="0" destOrd="0" parTransId="{E89FB5EF-FF5F-4951-AAE2-AAC1CA031D42}" sibTransId="{0DB87C28-DE99-46EA-AE49-1412FDDB48CF}"/>
    <dgm:cxn modelId="{53441182-BCE3-423C-BDF0-429DBAC26CB2}" type="presParOf" srcId="{125CA079-E502-46AD-A8B2-CA3105860C9E}" destId="{A0168F2A-C2DA-4433-AAB4-6C5B4EA01C5B}" srcOrd="0" destOrd="0" presId="urn:microsoft.com/office/officeart/2005/8/layout/hProcess4"/>
    <dgm:cxn modelId="{14E85A97-263E-48A4-B37B-ABDE7C35B8DB}" type="presParOf" srcId="{125CA079-E502-46AD-A8B2-CA3105860C9E}" destId="{EAD07436-AA68-45C3-A60F-39B8DE2B6731}" srcOrd="1" destOrd="0" presId="urn:microsoft.com/office/officeart/2005/8/layout/hProcess4"/>
    <dgm:cxn modelId="{82F03C44-9037-4DB3-9EA7-513A727A1A42}" type="presParOf" srcId="{125CA079-E502-46AD-A8B2-CA3105860C9E}" destId="{7E648B4C-9077-4CC1-9545-F58EA9605B5E}" srcOrd="2" destOrd="0" presId="urn:microsoft.com/office/officeart/2005/8/layout/hProcess4"/>
    <dgm:cxn modelId="{6FA30450-D100-417D-85DC-55076D5A9B0E}" type="presParOf" srcId="{7E648B4C-9077-4CC1-9545-F58EA9605B5E}" destId="{D544837F-4364-4370-95C7-6DD95140FED9}" srcOrd="0" destOrd="0" presId="urn:microsoft.com/office/officeart/2005/8/layout/hProcess4"/>
    <dgm:cxn modelId="{FD3A2E03-D750-404C-B2A2-42FF6A2CC716}" type="presParOf" srcId="{D544837F-4364-4370-95C7-6DD95140FED9}" destId="{9DB08FEA-1577-4ADA-BA0C-21B8A2CAD2C0}" srcOrd="0" destOrd="0" presId="urn:microsoft.com/office/officeart/2005/8/layout/hProcess4"/>
    <dgm:cxn modelId="{02084189-F589-42AE-AE82-6FFBAB9017BA}" type="presParOf" srcId="{D544837F-4364-4370-95C7-6DD95140FED9}" destId="{202B1FAF-F0F4-4B5A-8D4B-5B859BD8F1B2}" srcOrd="1" destOrd="0" presId="urn:microsoft.com/office/officeart/2005/8/layout/hProcess4"/>
    <dgm:cxn modelId="{B3FCE570-1BA3-439E-8E86-37CD1B667262}" type="presParOf" srcId="{D544837F-4364-4370-95C7-6DD95140FED9}" destId="{45F728CE-7A1A-4DB3-88DE-49829680F9C3}" srcOrd="2" destOrd="0" presId="urn:microsoft.com/office/officeart/2005/8/layout/hProcess4"/>
    <dgm:cxn modelId="{D38BA1A8-34FA-4842-92D2-1D60A613BA0D}" type="presParOf" srcId="{D544837F-4364-4370-95C7-6DD95140FED9}" destId="{A26B3460-1AB1-435B-B950-1FE5FD2E6190}" srcOrd="3" destOrd="0" presId="urn:microsoft.com/office/officeart/2005/8/layout/hProcess4"/>
    <dgm:cxn modelId="{44858E16-233A-4335-B2E8-F6041F2E68B5}" type="presParOf" srcId="{D544837F-4364-4370-95C7-6DD95140FED9}" destId="{5827EABC-7D59-4E58-A905-F425E9BBB8B6}" srcOrd="4" destOrd="0" presId="urn:microsoft.com/office/officeart/2005/8/layout/hProcess4"/>
    <dgm:cxn modelId="{F7C63C22-9790-4F72-8838-8E0692166796}" type="presParOf" srcId="{7E648B4C-9077-4CC1-9545-F58EA9605B5E}" destId="{EABDF72A-6608-480A-9CA1-67D28AA691C0}" srcOrd="1" destOrd="0" presId="urn:microsoft.com/office/officeart/2005/8/layout/hProcess4"/>
    <dgm:cxn modelId="{8FBE7537-F833-45C8-846E-CDA55943DC47}" type="presParOf" srcId="{7E648B4C-9077-4CC1-9545-F58EA9605B5E}" destId="{1CCAD73C-4DDF-4435-A0E2-6BA75B64BB68}" srcOrd="2" destOrd="0" presId="urn:microsoft.com/office/officeart/2005/8/layout/hProcess4"/>
    <dgm:cxn modelId="{79317464-A879-4810-B604-8B7D62D26222}" type="presParOf" srcId="{1CCAD73C-4DDF-4435-A0E2-6BA75B64BB68}" destId="{9813C086-482A-4550-90E5-B2BE766F24B8}" srcOrd="0" destOrd="0" presId="urn:microsoft.com/office/officeart/2005/8/layout/hProcess4"/>
    <dgm:cxn modelId="{93464602-4163-4084-895F-8A4C8C1BFACD}" type="presParOf" srcId="{1CCAD73C-4DDF-4435-A0E2-6BA75B64BB68}" destId="{E4F2B8A0-AB5D-4092-B311-51E2FC884527}" srcOrd="1" destOrd="0" presId="urn:microsoft.com/office/officeart/2005/8/layout/hProcess4"/>
    <dgm:cxn modelId="{AFEE2D9E-61D1-427E-9088-4FCE761D3A60}" type="presParOf" srcId="{1CCAD73C-4DDF-4435-A0E2-6BA75B64BB68}" destId="{A82D2093-18D0-4F20-B3A4-6DCEB1BF7DE0}" srcOrd="2" destOrd="0" presId="urn:microsoft.com/office/officeart/2005/8/layout/hProcess4"/>
    <dgm:cxn modelId="{45A166C9-8CE9-437C-97C4-DDE32DAC77E5}" type="presParOf" srcId="{1CCAD73C-4DDF-4435-A0E2-6BA75B64BB68}" destId="{67DCA2E0-780A-4215-96C3-ABD4BD220328}" srcOrd="3" destOrd="0" presId="urn:microsoft.com/office/officeart/2005/8/layout/hProcess4"/>
    <dgm:cxn modelId="{CE72B572-811A-42E7-BCEB-706422B34E3D}" type="presParOf" srcId="{1CCAD73C-4DDF-4435-A0E2-6BA75B64BB68}" destId="{F9F7FEDE-8DF0-4372-8150-C3B47B758E9E}" srcOrd="4" destOrd="0" presId="urn:microsoft.com/office/officeart/2005/8/layout/hProcess4"/>
    <dgm:cxn modelId="{FFCF306D-7CB7-4653-A2E4-5C58E87D731B}" type="presParOf" srcId="{7E648B4C-9077-4CC1-9545-F58EA9605B5E}" destId="{1186FE74-943F-4756-BD88-077EB2FD8D78}" srcOrd="3" destOrd="0" presId="urn:microsoft.com/office/officeart/2005/8/layout/hProcess4"/>
    <dgm:cxn modelId="{3C703135-04E8-43ED-ABF7-2533C2D6BE57}" type="presParOf" srcId="{7E648B4C-9077-4CC1-9545-F58EA9605B5E}" destId="{B25457E5-76D5-49DE-8FCA-9037D1B61563}" srcOrd="4" destOrd="0" presId="urn:microsoft.com/office/officeart/2005/8/layout/hProcess4"/>
    <dgm:cxn modelId="{2F00D3D9-079F-4AF5-A55F-B243F2DD310E}" type="presParOf" srcId="{B25457E5-76D5-49DE-8FCA-9037D1B61563}" destId="{83A5EA6D-4A12-477E-A72E-F97466FA50F1}" srcOrd="0" destOrd="0" presId="urn:microsoft.com/office/officeart/2005/8/layout/hProcess4"/>
    <dgm:cxn modelId="{88DB1BD1-64B5-4C5E-87F4-78393C2FA7DF}" type="presParOf" srcId="{B25457E5-76D5-49DE-8FCA-9037D1B61563}" destId="{8D1DEECD-3278-4AE9-AD59-E99C56B706EE}" srcOrd="1" destOrd="0" presId="urn:microsoft.com/office/officeart/2005/8/layout/hProcess4"/>
    <dgm:cxn modelId="{702D65D7-8F5A-4256-82B2-D6F5A7476022}" type="presParOf" srcId="{B25457E5-76D5-49DE-8FCA-9037D1B61563}" destId="{69390722-C0B7-4936-9C55-95E6545FA248}" srcOrd="2" destOrd="0" presId="urn:microsoft.com/office/officeart/2005/8/layout/hProcess4"/>
    <dgm:cxn modelId="{F74F05A4-E6BC-45BD-ABE7-C334F4AA5D88}" type="presParOf" srcId="{B25457E5-76D5-49DE-8FCA-9037D1B61563}" destId="{B58AE147-9636-4BB6-9F8C-9E1B2A3B7881}" srcOrd="3" destOrd="0" presId="urn:microsoft.com/office/officeart/2005/8/layout/hProcess4"/>
    <dgm:cxn modelId="{3CDCF99A-FAD5-42F5-9925-7997BB10E51F}" type="presParOf" srcId="{B25457E5-76D5-49DE-8FCA-9037D1B61563}" destId="{6BD2B690-4144-49A4-8CE9-83CD5AFDEA30}" srcOrd="4" destOrd="0" presId="urn:microsoft.com/office/officeart/2005/8/layout/hProcess4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1266379-9194-40EC-8F64-75BDA42D5C09}" type="doc">
      <dgm:prSet loTypeId="urn:microsoft.com/office/officeart/2005/8/layout/v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5AAA6B29-6B8F-4C58-B8A9-8C857B168571}">
      <dgm:prSet phldrT="[Κείμενο]"/>
      <dgm:spPr/>
      <dgm:t>
        <a:bodyPr/>
        <a:lstStyle/>
        <a:p>
          <a:r>
            <a:rPr lang="el-GR" dirty="0" smtClean="0"/>
            <a:t>Οι σημερινοί εργαζόμενοι </a:t>
          </a:r>
          <a:endParaRPr lang="el-GR" dirty="0"/>
        </a:p>
      </dgm:t>
    </dgm:pt>
    <dgm:pt modelId="{8A0BC9E8-0471-4893-AAD2-2CAB75AC3475}" type="parTrans" cxnId="{BBAF7615-6ABA-4661-8E44-7F5A03DD7F02}">
      <dgm:prSet/>
      <dgm:spPr/>
      <dgm:t>
        <a:bodyPr/>
        <a:lstStyle/>
        <a:p>
          <a:endParaRPr lang="el-GR"/>
        </a:p>
      </dgm:t>
    </dgm:pt>
    <dgm:pt modelId="{0289E2D5-637C-44BB-A291-FA35DEBEDB33}" type="sibTrans" cxnId="{BBAF7615-6ABA-4661-8E44-7F5A03DD7F02}">
      <dgm:prSet/>
      <dgm:spPr/>
      <dgm:t>
        <a:bodyPr/>
        <a:lstStyle/>
        <a:p>
          <a:endParaRPr lang="el-GR"/>
        </a:p>
      </dgm:t>
    </dgm:pt>
    <dgm:pt modelId="{0E39D0B6-0D9B-4F4A-9D50-1B15BA0DA747}">
      <dgm:prSet phldrT="[Κείμενο]"/>
      <dgm:spPr/>
      <dgm:t>
        <a:bodyPr/>
        <a:lstStyle/>
        <a:p>
          <a:r>
            <a:rPr lang="el-GR" dirty="0" smtClean="0"/>
            <a:t>Θα αλλάξουν επάγγελμα πολλές φορές στη διάρκεια της επαγγελματικής τους σταδιοδρομίας </a:t>
          </a:r>
          <a:endParaRPr lang="el-GR" dirty="0"/>
        </a:p>
      </dgm:t>
    </dgm:pt>
    <dgm:pt modelId="{4591FA5F-05E5-4E99-9A6D-DD2E333B7BE0}" type="parTrans" cxnId="{8A39D3B3-B418-4927-AA65-A9F5B0CAB4F0}">
      <dgm:prSet/>
      <dgm:spPr/>
      <dgm:t>
        <a:bodyPr/>
        <a:lstStyle/>
        <a:p>
          <a:endParaRPr lang="el-GR"/>
        </a:p>
      </dgm:t>
    </dgm:pt>
    <dgm:pt modelId="{39A64E6B-892B-4872-A310-F213516CFD1B}" type="sibTrans" cxnId="{8A39D3B3-B418-4927-AA65-A9F5B0CAB4F0}">
      <dgm:prSet/>
      <dgm:spPr/>
      <dgm:t>
        <a:bodyPr/>
        <a:lstStyle/>
        <a:p>
          <a:endParaRPr lang="el-GR"/>
        </a:p>
      </dgm:t>
    </dgm:pt>
    <dgm:pt modelId="{997F03DD-627A-420E-9CBE-3212A888D6BD}">
      <dgm:prSet phldrT="[Κείμενο]"/>
      <dgm:spPr/>
      <dgm:t>
        <a:bodyPr/>
        <a:lstStyle/>
        <a:p>
          <a:r>
            <a:rPr lang="el-GR" dirty="0" smtClean="0"/>
            <a:t>Εκτιμάται 7 – 8 φορές</a:t>
          </a:r>
          <a:endParaRPr lang="el-GR" dirty="0"/>
        </a:p>
      </dgm:t>
    </dgm:pt>
    <dgm:pt modelId="{D7BEB53A-1805-453E-9883-2DF92D19AD08}" type="parTrans" cxnId="{D9262C64-E22F-4099-AF3C-F4DDF505FCFC}">
      <dgm:prSet/>
      <dgm:spPr/>
      <dgm:t>
        <a:bodyPr/>
        <a:lstStyle/>
        <a:p>
          <a:endParaRPr lang="el-GR"/>
        </a:p>
      </dgm:t>
    </dgm:pt>
    <dgm:pt modelId="{C3F9F80D-7CD0-4612-97C0-5FA51CFFAF1E}" type="sibTrans" cxnId="{D9262C64-E22F-4099-AF3C-F4DDF505FCFC}">
      <dgm:prSet/>
      <dgm:spPr/>
      <dgm:t>
        <a:bodyPr/>
        <a:lstStyle/>
        <a:p>
          <a:endParaRPr lang="el-GR"/>
        </a:p>
      </dgm:t>
    </dgm:pt>
    <dgm:pt modelId="{C290C471-8B40-4B54-97E6-1794ECD2682B}" type="pres">
      <dgm:prSet presAssocID="{71266379-9194-40EC-8F64-75BDA42D5C0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24137E2-2E48-4AF7-924D-01E13963C617}" type="pres">
      <dgm:prSet presAssocID="{71266379-9194-40EC-8F64-75BDA42D5C09}" presName="dummyMaxCanvas" presStyleCnt="0">
        <dgm:presLayoutVars/>
      </dgm:prSet>
      <dgm:spPr/>
    </dgm:pt>
    <dgm:pt modelId="{134311D4-F7D9-4294-B1C2-B516BA913AC2}" type="pres">
      <dgm:prSet presAssocID="{71266379-9194-40EC-8F64-75BDA42D5C09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7065BA9-1E5C-49E9-A806-13D2A8046E25}" type="pres">
      <dgm:prSet presAssocID="{71266379-9194-40EC-8F64-75BDA42D5C09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7F798A4-2157-4FEB-8D20-9BC937E54D1B}" type="pres">
      <dgm:prSet presAssocID="{71266379-9194-40EC-8F64-75BDA42D5C09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22DF284-64CD-42C9-A6AA-2F3814A53A81}" type="pres">
      <dgm:prSet presAssocID="{71266379-9194-40EC-8F64-75BDA42D5C09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F324937-5661-4A96-A685-A12827EEB819}" type="pres">
      <dgm:prSet presAssocID="{71266379-9194-40EC-8F64-75BDA42D5C09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A8CC43A-1AE1-476E-A27A-9A6C9F00C725}" type="pres">
      <dgm:prSet presAssocID="{71266379-9194-40EC-8F64-75BDA42D5C0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1A30264-15EC-4795-B754-FD9920809FDE}" type="pres">
      <dgm:prSet presAssocID="{71266379-9194-40EC-8F64-75BDA42D5C0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C3133AE-E09D-40BE-B25F-E0C054687D23}" type="pres">
      <dgm:prSet presAssocID="{71266379-9194-40EC-8F64-75BDA42D5C0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9720307-DD23-47C4-9479-1AD566BD86EF}" type="presOf" srcId="{997F03DD-627A-420E-9CBE-3212A888D6BD}" destId="{D7F798A4-2157-4FEB-8D20-9BC937E54D1B}" srcOrd="0" destOrd="0" presId="urn:microsoft.com/office/officeart/2005/8/layout/vProcess5"/>
    <dgm:cxn modelId="{382E2D21-5828-4992-90FE-DBC17B0FC5C0}" type="presOf" srcId="{0E39D0B6-0D9B-4F4A-9D50-1B15BA0DA747}" destId="{11A30264-15EC-4795-B754-FD9920809FDE}" srcOrd="1" destOrd="0" presId="urn:microsoft.com/office/officeart/2005/8/layout/vProcess5"/>
    <dgm:cxn modelId="{AFB4B735-C140-4133-9FEA-33A230936410}" type="presOf" srcId="{997F03DD-627A-420E-9CBE-3212A888D6BD}" destId="{CC3133AE-E09D-40BE-B25F-E0C054687D23}" srcOrd="1" destOrd="0" presId="urn:microsoft.com/office/officeart/2005/8/layout/vProcess5"/>
    <dgm:cxn modelId="{31249433-023C-4BA8-AA3D-14BACC595F60}" type="presOf" srcId="{5AAA6B29-6B8F-4C58-B8A9-8C857B168571}" destId="{2A8CC43A-1AE1-476E-A27A-9A6C9F00C725}" srcOrd="1" destOrd="0" presId="urn:microsoft.com/office/officeart/2005/8/layout/vProcess5"/>
    <dgm:cxn modelId="{047FDD18-6654-4E52-AD58-85C203D1C4BA}" type="presOf" srcId="{71266379-9194-40EC-8F64-75BDA42D5C09}" destId="{C290C471-8B40-4B54-97E6-1794ECD2682B}" srcOrd="0" destOrd="0" presId="urn:microsoft.com/office/officeart/2005/8/layout/vProcess5"/>
    <dgm:cxn modelId="{BBAF7615-6ABA-4661-8E44-7F5A03DD7F02}" srcId="{71266379-9194-40EC-8F64-75BDA42D5C09}" destId="{5AAA6B29-6B8F-4C58-B8A9-8C857B168571}" srcOrd="0" destOrd="0" parTransId="{8A0BC9E8-0471-4893-AAD2-2CAB75AC3475}" sibTransId="{0289E2D5-637C-44BB-A291-FA35DEBEDB33}"/>
    <dgm:cxn modelId="{84CEC9C6-4F56-4DA2-8343-0B747E62F705}" type="presOf" srcId="{5AAA6B29-6B8F-4C58-B8A9-8C857B168571}" destId="{134311D4-F7D9-4294-B1C2-B516BA913AC2}" srcOrd="0" destOrd="0" presId="urn:microsoft.com/office/officeart/2005/8/layout/vProcess5"/>
    <dgm:cxn modelId="{23CA824D-7AA1-4F70-9F51-415FF98293B2}" type="presOf" srcId="{39A64E6B-892B-4872-A310-F213516CFD1B}" destId="{8F324937-5661-4A96-A685-A12827EEB819}" srcOrd="0" destOrd="0" presId="urn:microsoft.com/office/officeart/2005/8/layout/vProcess5"/>
    <dgm:cxn modelId="{8A39D3B3-B418-4927-AA65-A9F5B0CAB4F0}" srcId="{71266379-9194-40EC-8F64-75BDA42D5C09}" destId="{0E39D0B6-0D9B-4F4A-9D50-1B15BA0DA747}" srcOrd="1" destOrd="0" parTransId="{4591FA5F-05E5-4E99-9A6D-DD2E333B7BE0}" sibTransId="{39A64E6B-892B-4872-A310-F213516CFD1B}"/>
    <dgm:cxn modelId="{39AFE7D2-A63B-4B1C-A499-5BA66267EBBE}" type="presOf" srcId="{0E39D0B6-0D9B-4F4A-9D50-1B15BA0DA747}" destId="{D7065BA9-1E5C-49E9-A806-13D2A8046E25}" srcOrd="0" destOrd="0" presId="urn:microsoft.com/office/officeart/2005/8/layout/vProcess5"/>
    <dgm:cxn modelId="{D9262C64-E22F-4099-AF3C-F4DDF505FCFC}" srcId="{71266379-9194-40EC-8F64-75BDA42D5C09}" destId="{997F03DD-627A-420E-9CBE-3212A888D6BD}" srcOrd="2" destOrd="0" parTransId="{D7BEB53A-1805-453E-9883-2DF92D19AD08}" sibTransId="{C3F9F80D-7CD0-4612-97C0-5FA51CFFAF1E}"/>
    <dgm:cxn modelId="{33C58800-87EF-4D80-8186-3B98C9E52BDD}" type="presOf" srcId="{0289E2D5-637C-44BB-A291-FA35DEBEDB33}" destId="{722DF284-64CD-42C9-A6AA-2F3814A53A81}" srcOrd="0" destOrd="0" presId="urn:microsoft.com/office/officeart/2005/8/layout/vProcess5"/>
    <dgm:cxn modelId="{D150BC0F-BF41-4E92-8E98-4AADCDEA7716}" type="presParOf" srcId="{C290C471-8B40-4B54-97E6-1794ECD2682B}" destId="{224137E2-2E48-4AF7-924D-01E13963C617}" srcOrd="0" destOrd="0" presId="urn:microsoft.com/office/officeart/2005/8/layout/vProcess5"/>
    <dgm:cxn modelId="{A54E85A3-4917-4892-84D8-4A9BC4B6B7DA}" type="presParOf" srcId="{C290C471-8B40-4B54-97E6-1794ECD2682B}" destId="{134311D4-F7D9-4294-B1C2-B516BA913AC2}" srcOrd="1" destOrd="0" presId="urn:microsoft.com/office/officeart/2005/8/layout/vProcess5"/>
    <dgm:cxn modelId="{62A075BA-F8BA-463F-AB3D-C48F2AE9D128}" type="presParOf" srcId="{C290C471-8B40-4B54-97E6-1794ECD2682B}" destId="{D7065BA9-1E5C-49E9-A806-13D2A8046E25}" srcOrd="2" destOrd="0" presId="urn:microsoft.com/office/officeart/2005/8/layout/vProcess5"/>
    <dgm:cxn modelId="{6E24FA22-CBDC-46FC-BEDC-B8A55CA03B50}" type="presParOf" srcId="{C290C471-8B40-4B54-97E6-1794ECD2682B}" destId="{D7F798A4-2157-4FEB-8D20-9BC937E54D1B}" srcOrd="3" destOrd="0" presId="urn:microsoft.com/office/officeart/2005/8/layout/vProcess5"/>
    <dgm:cxn modelId="{E4314132-BFED-4976-97CD-3FA40207D2EA}" type="presParOf" srcId="{C290C471-8B40-4B54-97E6-1794ECD2682B}" destId="{722DF284-64CD-42C9-A6AA-2F3814A53A81}" srcOrd="4" destOrd="0" presId="urn:microsoft.com/office/officeart/2005/8/layout/vProcess5"/>
    <dgm:cxn modelId="{E7324EBB-6625-46E6-85A5-BFE11A7C076D}" type="presParOf" srcId="{C290C471-8B40-4B54-97E6-1794ECD2682B}" destId="{8F324937-5661-4A96-A685-A12827EEB819}" srcOrd="5" destOrd="0" presId="urn:microsoft.com/office/officeart/2005/8/layout/vProcess5"/>
    <dgm:cxn modelId="{4B25BA55-A8A5-4942-819B-10948169C2B0}" type="presParOf" srcId="{C290C471-8B40-4B54-97E6-1794ECD2682B}" destId="{2A8CC43A-1AE1-476E-A27A-9A6C9F00C725}" srcOrd="6" destOrd="0" presId="urn:microsoft.com/office/officeart/2005/8/layout/vProcess5"/>
    <dgm:cxn modelId="{914F3B66-6BF6-4804-8F60-1BD3535727A1}" type="presParOf" srcId="{C290C471-8B40-4B54-97E6-1794ECD2682B}" destId="{11A30264-15EC-4795-B754-FD9920809FDE}" srcOrd="7" destOrd="0" presId="urn:microsoft.com/office/officeart/2005/8/layout/vProcess5"/>
    <dgm:cxn modelId="{E8CD834D-4084-4A99-B7A4-A3529D9B5E2E}" type="presParOf" srcId="{C290C471-8B40-4B54-97E6-1794ECD2682B}" destId="{CC3133AE-E09D-40BE-B25F-E0C054687D23}" srcOrd="8" destOrd="0" presId="urn:microsoft.com/office/officeart/2005/8/layout/vProcess5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4C8ED4C-A8A3-4F98-A10E-91F232A48E49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0FF54906-B109-4740-AF00-75E514A57847}">
      <dgm:prSet/>
      <dgm:spPr/>
      <dgm:t>
        <a:bodyPr/>
        <a:lstStyle/>
        <a:p>
          <a:r>
            <a:rPr lang="el-GR" dirty="0" smtClean="0"/>
            <a:t>Δεξιότητες εργαζόμενου</a:t>
          </a:r>
          <a:endParaRPr lang="el-GR" dirty="0"/>
        </a:p>
      </dgm:t>
    </dgm:pt>
    <dgm:pt modelId="{7338F14F-E3C9-4DCD-9EDD-087C13C1F227}" type="parTrans" cxnId="{553C36C3-8BF0-485A-8116-CDA837B88D4A}">
      <dgm:prSet/>
      <dgm:spPr/>
      <dgm:t>
        <a:bodyPr/>
        <a:lstStyle/>
        <a:p>
          <a:endParaRPr lang="el-GR"/>
        </a:p>
      </dgm:t>
    </dgm:pt>
    <dgm:pt modelId="{F9353D4B-0808-49E1-8BAC-53141DA135BC}" type="sibTrans" cxnId="{553C36C3-8BF0-485A-8116-CDA837B88D4A}">
      <dgm:prSet/>
      <dgm:spPr/>
      <dgm:t>
        <a:bodyPr/>
        <a:lstStyle/>
        <a:p>
          <a:endParaRPr lang="el-GR"/>
        </a:p>
      </dgm:t>
    </dgm:pt>
    <dgm:pt modelId="{FFCCDE41-0146-44E4-91BA-082BD312CD58}">
      <dgm:prSet phldrT="[Κείμενο]"/>
      <dgm:spPr/>
      <dgm:t>
        <a:bodyPr/>
        <a:lstStyle/>
        <a:p>
          <a:r>
            <a:rPr lang="el-GR" dirty="0" smtClean="0"/>
            <a:t>Επαγγελματικά εφόδια</a:t>
          </a:r>
          <a:endParaRPr lang="el-GR" dirty="0"/>
        </a:p>
      </dgm:t>
    </dgm:pt>
    <dgm:pt modelId="{97C68D17-F7BE-44D5-9044-49675972090D}" type="parTrans" cxnId="{4E73099A-5659-4986-9AC5-285A8094A499}">
      <dgm:prSet/>
      <dgm:spPr/>
      <dgm:t>
        <a:bodyPr/>
        <a:lstStyle/>
        <a:p>
          <a:endParaRPr lang="el-GR"/>
        </a:p>
      </dgm:t>
    </dgm:pt>
    <dgm:pt modelId="{459A42E2-C22F-41B9-A43D-3D4310990B68}" type="sibTrans" cxnId="{4E73099A-5659-4986-9AC5-285A8094A499}">
      <dgm:prSet/>
      <dgm:spPr/>
      <dgm:t>
        <a:bodyPr/>
        <a:lstStyle/>
        <a:p>
          <a:endParaRPr lang="el-GR"/>
        </a:p>
      </dgm:t>
    </dgm:pt>
    <dgm:pt modelId="{39C4B194-688E-4FC4-91F0-5DEAF20A9878}">
      <dgm:prSet phldrT="[Κείμενο]"/>
      <dgm:spPr/>
      <dgm:t>
        <a:bodyPr/>
        <a:lstStyle/>
        <a:p>
          <a:r>
            <a:rPr lang="el-GR" dirty="0" smtClean="0"/>
            <a:t>Δεξιότητες αναζήτησης και διατήρησης της εργασίας</a:t>
          </a:r>
          <a:endParaRPr lang="el-GR" dirty="0"/>
        </a:p>
      </dgm:t>
    </dgm:pt>
    <dgm:pt modelId="{74E7CC33-DCCA-4F0F-BD6D-6A5A94D93B29}" type="parTrans" cxnId="{8B4BDD4B-1EEE-4ACB-9681-B67A3A9CF6AE}">
      <dgm:prSet/>
      <dgm:spPr/>
      <dgm:t>
        <a:bodyPr/>
        <a:lstStyle/>
        <a:p>
          <a:endParaRPr lang="el-GR"/>
        </a:p>
      </dgm:t>
    </dgm:pt>
    <dgm:pt modelId="{DBE5DDD1-F858-469B-9A42-3E0BA99EF7CF}" type="sibTrans" cxnId="{8B4BDD4B-1EEE-4ACB-9681-B67A3A9CF6AE}">
      <dgm:prSet/>
      <dgm:spPr/>
      <dgm:t>
        <a:bodyPr/>
        <a:lstStyle/>
        <a:p>
          <a:endParaRPr lang="el-GR"/>
        </a:p>
      </dgm:t>
    </dgm:pt>
    <dgm:pt modelId="{AEB8485F-50D1-4497-99C6-FF293366174D}">
      <dgm:prSet phldrT="[Κείμενο]"/>
      <dgm:spPr/>
      <dgm:t>
        <a:bodyPr/>
        <a:lstStyle/>
        <a:p>
          <a:r>
            <a:rPr lang="el-GR" dirty="0" smtClean="0"/>
            <a:t>Δεξιότητες ευελιξίας και προσαρμογής στις συχνές μεταβολές του εργασιακού περιβάλλοντος</a:t>
          </a:r>
          <a:endParaRPr lang="el-GR" dirty="0"/>
        </a:p>
      </dgm:t>
    </dgm:pt>
    <dgm:pt modelId="{CB0733E1-0E0D-401E-84BF-6E5CD36D9FCE}" type="parTrans" cxnId="{F830CADD-71EF-4CA1-A8CC-2551D1A88781}">
      <dgm:prSet/>
      <dgm:spPr/>
      <dgm:t>
        <a:bodyPr/>
        <a:lstStyle/>
        <a:p>
          <a:endParaRPr lang="el-GR"/>
        </a:p>
      </dgm:t>
    </dgm:pt>
    <dgm:pt modelId="{59C3E3C0-DD87-4957-B6D0-4E2DE9CE484C}" type="sibTrans" cxnId="{F830CADD-71EF-4CA1-A8CC-2551D1A88781}">
      <dgm:prSet/>
      <dgm:spPr/>
      <dgm:t>
        <a:bodyPr/>
        <a:lstStyle/>
        <a:p>
          <a:endParaRPr lang="el-GR"/>
        </a:p>
      </dgm:t>
    </dgm:pt>
    <dgm:pt modelId="{4B0AAB90-1A1F-4259-B47E-9C73C7DE620A}">
      <dgm:prSet/>
      <dgm:spPr/>
      <dgm:t>
        <a:bodyPr/>
        <a:lstStyle/>
        <a:p>
          <a:endParaRPr lang="el-GR"/>
        </a:p>
      </dgm:t>
    </dgm:pt>
    <dgm:pt modelId="{43D99551-D841-4AA0-A433-580A7ECC5147}" type="parTrans" cxnId="{4F87F152-37B4-4902-8BFD-C9F75CA8536E}">
      <dgm:prSet/>
      <dgm:spPr/>
      <dgm:t>
        <a:bodyPr/>
        <a:lstStyle/>
        <a:p>
          <a:endParaRPr lang="el-GR"/>
        </a:p>
      </dgm:t>
    </dgm:pt>
    <dgm:pt modelId="{0AC0B7A5-BA2C-4F68-907A-84029D7EA6B9}" type="sibTrans" cxnId="{4F87F152-37B4-4902-8BFD-C9F75CA8536E}">
      <dgm:prSet/>
      <dgm:spPr/>
      <dgm:t>
        <a:bodyPr/>
        <a:lstStyle/>
        <a:p>
          <a:endParaRPr lang="el-GR"/>
        </a:p>
      </dgm:t>
    </dgm:pt>
    <dgm:pt modelId="{AC30299C-9EEA-4DBB-8F5E-AA73DE1942C1}" type="pres">
      <dgm:prSet presAssocID="{44C8ED4C-A8A3-4F98-A10E-91F232A48E4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095D57E4-4AD4-4D7F-9D21-A41C15BE0176}" type="pres">
      <dgm:prSet presAssocID="{44C8ED4C-A8A3-4F98-A10E-91F232A48E49}" presName="diamond" presStyleLbl="bgShp" presStyleIdx="0" presStyleCnt="1"/>
      <dgm:spPr/>
    </dgm:pt>
    <dgm:pt modelId="{E7A8C9FC-6B37-43B6-A40E-E457C8DE2619}" type="pres">
      <dgm:prSet presAssocID="{44C8ED4C-A8A3-4F98-A10E-91F232A48E49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8C7EF10-3219-4CAA-8B92-7CA72E365737}" type="pres">
      <dgm:prSet presAssocID="{44C8ED4C-A8A3-4F98-A10E-91F232A48E49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F9D166A-C304-4F4F-84A2-03F812EC4D26}" type="pres">
      <dgm:prSet presAssocID="{44C8ED4C-A8A3-4F98-A10E-91F232A48E49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46BD91A-3694-4CA1-8879-30C59FF6F324}" type="pres">
      <dgm:prSet presAssocID="{44C8ED4C-A8A3-4F98-A10E-91F232A48E49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8F63061-3C0A-49BE-8228-D43127124B86}" type="presOf" srcId="{39C4B194-688E-4FC4-91F0-5DEAF20A9878}" destId="{CF9D166A-C304-4F4F-84A2-03F812EC4D26}" srcOrd="0" destOrd="0" presId="urn:microsoft.com/office/officeart/2005/8/layout/matrix3"/>
    <dgm:cxn modelId="{03015DD5-98F8-4AB7-B9D4-7BA55417E3B3}" type="presOf" srcId="{FFCCDE41-0146-44E4-91BA-082BD312CD58}" destId="{78C7EF10-3219-4CAA-8B92-7CA72E365737}" srcOrd="0" destOrd="0" presId="urn:microsoft.com/office/officeart/2005/8/layout/matrix3"/>
    <dgm:cxn modelId="{CBDF0EFC-BA39-4833-8FBF-743B0DB887EE}" type="presOf" srcId="{0FF54906-B109-4740-AF00-75E514A57847}" destId="{E7A8C9FC-6B37-43B6-A40E-E457C8DE2619}" srcOrd="0" destOrd="0" presId="urn:microsoft.com/office/officeart/2005/8/layout/matrix3"/>
    <dgm:cxn modelId="{4E73099A-5659-4986-9AC5-285A8094A499}" srcId="{44C8ED4C-A8A3-4F98-A10E-91F232A48E49}" destId="{FFCCDE41-0146-44E4-91BA-082BD312CD58}" srcOrd="1" destOrd="0" parTransId="{97C68D17-F7BE-44D5-9044-49675972090D}" sibTransId="{459A42E2-C22F-41B9-A43D-3D4310990B68}"/>
    <dgm:cxn modelId="{4F87F152-37B4-4902-8BFD-C9F75CA8536E}" srcId="{44C8ED4C-A8A3-4F98-A10E-91F232A48E49}" destId="{4B0AAB90-1A1F-4259-B47E-9C73C7DE620A}" srcOrd="4" destOrd="0" parTransId="{43D99551-D841-4AA0-A433-580A7ECC5147}" sibTransId="{0AC0B7A5-BA2C-4F68-907A-84029D7EA6B9}"/>
    <dgm:cxn modelId="{45F5E8AB-6BD9-4DDD-9D7C-5B65C2A41664}" type="presOf" srcId="{44C8ED4C-A8A3-4F98-A10E-91F232A48E49}" destId="{AC30299C-9EEA-4DBB-8F5E-AA73DE1942C1}" srcOrd="0" destOrd="0" presId="urn:microsoft.com/office/officeart/2005/8/layout/matrix3"/>
    <dgm:cxn modelId="{8B4BDD4B-1EEE-4ACB-9681-B67A3A9CF6AE}" srcId="{44C8ED4C-A8A3-4F98-A10E-91F232A48E49}" destId="{39C4B194-688E-4FC4-91F0-5DEAF20A9878}" srcOrd="2" destOrd="0" parTransId="{74E7CC33-DCCA-4F0F-BD6D-6A5A94D93B29}" sibTransId="{DBE5DDD1-F858-469B-9A42-3E0BA99EF7CF}"/>
    <dgm:cxn modelId="{553C36C3-8BF0-485A-8116-CDA837B88D4A}" srcId="{44C8ED4C-A8A3-4F98-A10E-91F232A48E49}" destId="{0FF54906-B109-4740-AF00-75E514A57847}" srcOrd="0" destOrd="0" parTransId="{7338F14F-E3C9-4DCD-9EDD-087C13C1F227}" sibTransId="{F9353D4B-0808-49E1-8BAC-53141DA135BC}"/>
    <dgm:cxn modelId="{F7CAF753-E8EC-4F9A-B43C-3923312E23EC}" type="presOf" srcId="{AEB8485F-50D1-4497-99C6-FF293366174D}" destId="{546BD91A-3694-4CA1-8879-30C59FF6F324}" srcOrd="0" destOrd="0" presId="urn:microsoft.com/office/officeart/2005/8/layout/matrix3"/>
    <dgm:cxn modelId="{F830CADD-71EF-4CA1-A8CC-2551D1A88781}" srcId="{44C8ED4C-A8A3-4F98-A10E-91F232A48E49}" destId="{AEB8485F-50D1-4497-99C6-FF293366174D}" srcOrd="3" destOrd="0" parTransId="{CB0733E1-0E0D-401E-84BF-6E5CD36D9FCE}" sibTransId="{59C3E3C0-DD87-4957-B6D0-4E2DE9CE484C}"/>
    <dgm:cxn modelId="{F6A5529E-3ADA-4343-ACC9-D51536FAD390}" type="presParOf" srcId="{AC30299C-9EEA-4DBB-8F5E-AA73DE1942C1}" destId="{095D57E4-4AD4-4D7F-9D21-A41C15BE0176}" srcOrd="0" destOrd="0" presId="urn:microsoft.com/office/officeart/2005/8/layout/matrix3"/>
    <dgm:cxn modelId="{D0083DC3-C35D-433F-A4EB-18F601B8386D}" type="presParOf" srcId="{AC30299C-9EEA-4DBB-8F5E-AA73DE1942C1}" destId="{E7A8C9FC-6B37-43B6-A40E-E457C8DE2619}" srcOrd="1" destOrd="0" presId="urn:microsoft.com/office/officeart/2005/8/layout/matrix3"/>
    <dgm:cxn modelId="{6DED4CE8-310B-49BF-8E0F-4A21CBAB97AB}" type="presParOf" srcId="{AC30299C-9EEA-4DBB-8F5E-AA73DE1942C1}" destId="{78C7EF10-3219-4CAA-8B92-7CA72E365737}" srcOrd="2" destOrd="0" presId="urn:microsoft.com/office/officeart/2005/8/layout/matrix3"/>
    <dgm:cxn modelId="{B58DCEE4-1767-4AB8-8098-D5A8FC469360}" type="presParOf" srcId="{AC30299C-9EEA-4DBB-8F5E-AA73DE1942C1}" destId="{CF9D166A-C304-4F4F-84A2-03F812EC4D26}" srcOrd="3" destOrd="0" presId="urn:microsoft.com/office/officeart/2005/8/layout/matrix3"/>
    <dgm:cxn modelId="{2059DAEE-CC2E-4F63-98A6-5EBD34BC9C40}" type="presParOf" srcId="{AC30299C-9EEA-4DBB-8F5E-AA73DE1942C1}" destId="{546BD91A-3694-4CA1-8879-30C59FF6F324}" srcOrd="4" destOrd="0" presId="urn:microsoft.com/office/officeart/2005/8/layout/matrix3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0F4976D-0E6F-4B2B-95F7-9031E3C9A716}" type="doc">
      <dgm:prSet loTypeId="urn:microsoft.com/office/officeart/2005/8/layout/arrow6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5DA227BB-E60B-445E-948D-98F979F3D44B}">
      <dgm:prSet phldrT="[Κείμενο]"/>
      <dgm:spPr/>
      <dgm:t>
        <a:bodyPr/>
        <a:lstStyle/>
        <a:p>
          <a:r>
            <a:rPr lang="el-GR" dirty="0" smtClean="0"/>
            <a:t>Η μορφή, τα είδη και ο ρόλος της εργασίας </a:t>
          </a:r>
          <a:endParaRPr lang="el-GR" dirty="0"/>
        </a:p>
      </dgm:t>
    </dgm:pt>
    <dgm:pt modelId="{3F9D23C2-B2A7-40F3-8AFF-1D8AB36BDFE6}" type="parTrans" cxnId="{68BAB1FB-786F-4998-8F37-B39D7B5AC0C9}">
      <dgm:prSet/>
      <dgm:spPr/>
      <dgm:t>
        <a:bodyPr/>
        <a:lstStyle/>
        <a:p>
          <a:endParaRPr lang="el-GR"/>
        </a:p>
      </dgm:t>
    </dgm:pt>
    <dgm:pt modelId="{EECF8ED2-2511-499B-B424-ADEE53139A34}" type="sibTrans" cxnId="{68BAB1FB-786F-4998-8F37-B39D7B5AC0C9}">
      <dgm:prSet/>
      <dgm:spPr/>
      <dgm:t>
        <a:bodyPr/>
        <a:lstStyle/>
        <a:p>
          <a:endParaRPr lang="el-GR"/>
        </a:p>
      </dgm:t>
    </dgm:pt>
    <dgm:pt modelId="{147AB9E8-F07B-4265-AC91-FA84CB94C651}">
      <dgm:prSet phldrT="[Κείμενο]"/>
      <dgm:spPr/>
      <dgm:t>
        <a:bodyPr/>
        <a:lstStyle/>
        <a:p>
          <a:r>
            <a:rPr lang="el-GR" dirty="0" smtClean="0"/>
            <a:t>Αλλάζουν ανάλογα το ιστορικό, οικονομικό και κοινωνικό και πολιτικό πλαίσιο κάθε εποχής</a:t>
          </a:r>
          <a:endParaRPr lang="el-GR" dirty="0"/>
        </a:p>
      </dgm:t>
    </dgm:pt>
    <dgm:pt modelId="{C37DCADC-A351-48A7-A97C-6E9490AAFBBD}" type="parTrans" cxnId="{9467D2A8-742B-4155-B9CC-EBEA5E428711}">
      <dgm:prSet/>
      <dgm:spPr/>
      <dgm:t>
        <a:bodyPr/>
        <a:lstStyle/>
        <a:p>
          <a:endParaRPr lang="el-GR"/>
        </a:p>
      </dgm:t>
    </dgm:pt>
    <dgm:pt modelId="{E6429A3E-CC8F-49CD-A98A-21E3FAF10236}" type="sibTrans" cxnId="{9467D2A8-742B-4155-B9CC-EBEA5E428711}">
      <dgm:prSet/>
      <dgm:spPr/>
      <dgm:t>
        <a:bodyPr/>
        <a:lstStyle/>
        <a:p>
          <a:endParaRPr lang="el-GR"/>
        </a:p>
      </dgm:t>
    </dgm:pt>
    <dgm:pt modelId="{A1B066C4-C40B-48EE-87E9-E41AD257CDA3}" type="pres">
      <dgm:prSet presAssocID="{50F4976D-0E6F-4B2B-95F7-9031E3C9A71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9B953FC-CF04-4577-89B2-CC734D462F25}" type="pres">
      <dgm:prSet presAssocID="{50F4976D-0E6F-4B2B-95F7-9031E3C9A716}" presName="ribbon" presStyleLbl="node1" presStyleIdx="0" presStyleCnt="1" custScaleY="133343"/>
      <dgm:spPr/>
    </dgm:pt>
    <dgm:pt modelId="{803382D2-84E8-4B56-ABDC-60711E4B9939}" type="pres">
      <dgm:prSet presAssocID="{50F4976D-0E6F-4B2B-95F7-9031E3C9A716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2DF802D-0834-4CA2-9DD9-00E6A1E23A06}" type="pres">
      <dgm:prSet presAssocID="{50F4976D-0E6F-4B2B-95F7-9031E3C9A716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C735630-C9BC-4267-9D92-A307B84FE816}" type="presOf" srcId="{5DA227BB-E60B-445E-948D-98F979F3D44B}" destId="{803382D2-84E8-4B56-ABDC-60711E4B9939}" srcOrd="0" destOrd="0" presId="urn:microsoft.com/office/officeart/2005/8/layout/arrow6"/>
    <dgm:cxn modelId="{9316CBB4-ABC1-447A-8FA4-EA16C20214E6}" type="presOf" srcId="{147AB9E8-F07B-4265-AC91-FA84CB94C651}" destId="{02DF802D-0834-4CA2-9DD9-00E6A1E23A06}" srcOrd="0" destOrd="0" presId="urn:microsoft.com/office/officeart/2005/8/layout/arrow6"/>
    <dgm:cxn modelId="{69706073-1AF9-4339-8DAA-520FF5746C6E}" type="presOf" srcId="{50F4976D-0E6F-4B2B-95F7-9031E3C9A716}" destId="{A1B066C4-C40B-48EE-87E9-E41AD257CDA3}" srcOrd="0" destOrd="0" presId="urn:microsoft.com/office/officeart/2005/8/layout/arrow6"/>
    <dgm:cxn modelId="{9467D2A8-742B-4155-B9CC-EBEA5E428711}" srcId="{50F4976D-0E6F-4B2B-95F7-9031E3C9A716}" destId="{147AB9E8-F07B-4265-AC91-FA84CB94C651}" srcOrd="1" destOrd="0" parTransId="{C37DCADC-A351-48A7-A97C-6E9490AAFBBD}" sibTransId="{E6429A3E-CC8F-49CD-A98A-21E3FAF10236}"/>
    <dgm:cxn modelId="{68BAB1FB-786F-4998-8F37-B39D7B5AC0C9}" srcId="{50F4976D-0E6F-4B2B-95F7-9031E3C9A716}" destId="{5DA227BB-E60B-445E-948D-98F979F3D44B}" srcOrd="0" destOrd="0" parTransId="{3F9D23C2-B2A7-40F3-8AFF-1D8AB36BDFE6}" sibTransId="{EECF8ED2-2511-499B-B424-ADEE53139A34}"/>
    <dgm:cxn modelId="{F1360DF7-98E6-4B9C-9A9F-A55C083C7169}" type="presParOf" srcId="{A1B066C4-C40B-48EE-87E9-E41AD257CDA3}" destId="{F9B953FC-CF04-4577-89B2-CC734D462F25}" srcOrd="0" destOrd="0" presId="urn:microsoft.com/office/officeart/2005/8/layout/arrow6"/>
    <dgm:cxn modelId="{7D6BB1C4-2C8B-409E-AEE4-E65BB594FE9B}" type="presParOf" srcId="{A1B066C4-C40B-48EE-87E9-E41AD257CDA3}" destId="{803382D2-84E8-4B56-ABDC-60711E4B9939}" srcOrd="1" destOrd="0" presId="urn:microsoft.com/office/officeart/2005/8/layout/arrow6"/>
    <dgm:cxn modelId="{AB21FD4C-4894-4C33-BDE4-E41301C2C51C}" type="presParOf" srcId="{A1B066C4-C40B-48EE-87E9-E41AD257CDA3}" destId="{02DF802D-0834-4CA2-9DD9-00E6A1E23A06}" srcOrd="2" destOrd="0" presId="urn:microsoft.com/office/officeart/2005/8/layout/arrow6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2B2A63F-EE5A-42C5-B878-FA1E91D2B522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753C5B53-E9FA-4760-8062-AA0E2CD2A756}">
      <dgm:prSet phldrT="[Κείμενο]"/>
      <dgm:spPr/>
      <dgm:t>
        <a:bodyPr/>
        <a:lstStyle/>
        <a:p>
          <a:r>
            <a:rPr lang="el-GR" dirty="0" smtClean="0"/>
            <a:t>Αρχαιότητα</a:t>
          </a:r>
          <a:endParaRPr lang="el-GR" dirty="0"/>
        </a:p>
      </dgm:t>
    </dgm:pt>
    <dgm:pt modelId="{4B4311DD-2441-4154-852D-63D797E5B8F4}" type="parTrans" cxnId="{BBF13311-5C60-4750-AEAB-766D8921B053}">
      <dgm:prSet/>
      <dgm:spPr/>
      <dgm:t>
        <a:bodyPr/>
        <a:lstStyle/>
        <a:p>
          <a:endParaRPr lang="el-GR"/>
        </a:p>
      </dgm:t>
    </dgm:pt>
    <dgm:pt modelId="{C266424C-E3E9-4D41-B688-E4BB16B4B933}" type="sibTrans" cxnId="{BBF13311-5C60-4750-AEAB-766D8921B053}">
      <dgm:prSet/>
      <dgm:spPr/>
      <dgm:t>
        <a:bodyPr/>
        <a:lstStyle/>
        <a:p>
          <a:endParaRPr lang="el-GR"/>
        </a:p>
      </dgm:t>
    </dgm:pt>
    <dgm:pt modelId="{E6BD945C-8A5E-48FC-96B4-FDBEE46F509C}">
      <dgm:prSet phldrT="[Κείμενο]"/>
      <dgm:spPr/>
      <dgm:t>
        <a:bodyPr/>
        <a:lstStyle/>
        <a:p>
          <a:r>
            <a:rPr lang="el-GR" dirty="0" smtClean="0"/>
            <a:t>Πολίτες</a:t>
          </a:r>
          <a:endParaRPr lang="el-GR" dirty="0"/>
        </a:p>
      </dgm:t>
    </dgm:pt>
    <dgm:pt modelId="{784A6180-570A-4059-8064-318B951BF81E}" type="parTrans" cxnId="{741FB703-38F1-49CF-BE3F-B9E54B01C279}">
      <dgm:prSet/>
      <dgm:spPr/>
      <dgm:t>
        <a:bodyPr/>
        <a:lstStyle/>
        <a:p>
          <a:endParaRPr lang="el-GR"/>
        </a:p>
      </dgm:t>
    </dgm:pt>
    <dgm:pt modelId="{6C365A54-8421-43DF-B1AD-E42368E32846}" type="sibTrans" cxnId="{741FB703-38F1-49CF-BE3F-B9E54B01C279}">
      <dgm:prSet/>
      <dgm:spPr/>
      <dgm:t>
        <a:bodyPr/>
        <a:lstStyle/>
        <a:p>
          <a:endParaRPr lang="el-GR"/>
        </a:p>
      </dgm:t>
    </dgm:pt>
    <dgm:pt modelId="{634F2AD8-1A45-4ADC-9644-ACCEB9F71B9E}">
      <dgm:prSet phldrT="[Κείμενο]"/>
      <dgm:spPr/>
      <dgm:t>
        <a:bodyPr/>
        <a:lstStyle/>
        <a:p>
          <a:r>
            <a:rPr lang="el-GR" dirty="0" smtClean="0"/>
            <a:t>Δεν εργάζονταν</a:t>
          </a:r>
          <a:endParaRPr lang="el-GR" dirty="0"/>
        </a:p>
      </dgm:t>
    </dgm:pt>
    <dgm:pt modelId="{97DA3027-0511-4C16-90ED-142DA26E45BA}" type="parTrans" cxnId="{69BEAE03-708B-47B5-9B88-C2F2554BC358}">
      <dgm:prSet/>
      <dgm:spPr/>
      <dgm:t>
        <a:bodyPr/>
        <a:lstStyle/>
        <a:p>
          <a:endParaRPr lang="el-GR"/>
        </a:p>
      </dgm:t>
    </dgm:pt>
    <dgm:pt modelId="{2831B150-7F81-43DE-BDB1-2E6149E7B59E}" type="sibTrans" cxnId="{69BEAE03-708B-47B5-9B88-C2F2554BC358}">
      <dgm:prSet/>
      <dgm:spPr/>
      <dgm:t>
        <a:bodyPr/>
        <a:lstStyle/>
        <a:p>
          <a:endParaRPr lang="el-GR"/>
        </a:p>
      </dgm:t>
    </dgm:pt>
    <dgm:pt modelId="{9208443C-448C-474D-8261-26735D20327D}">
      <dgm:prSet phldrT="[Κείμενο]"/>
      <dgm:spPr/>
      <dgm:t>
        <a:bodyPr/>
        <a:lstStyle/>
        <a:p>
          <a:r>
            <a:rPr lang="el-GR" dirty="0" smtClean="0"/>
            <a:t>Δούλοι</a:t>
          </a:r>
          <a:endParaRPr lang="el-GR" dirty="0"/>
        </a:p>
      </dgm:t>
    </dgm:pt>
    <dgm:pt modelId="{C8422843-EB62-419A-8B9F-2D4072DF9CC0}" type="parTrans" cxnId="{46E4278A-94B1-4749-B3F9-14F36DFC9E73}">
      <dgm:prSet/>
      <dgm:spPr/>
      <dgm:t>
        <a:bodyPr/>
        <a:lstStyle/>
        <a:p>
          <a:endParaRPr lang="el-GR"/>
        </a:p>
      </dgm:t>
    </dgm:pt>
    <dgm:pt modelId="{EF092C23-58D9-4DC5-B461-79B23F37A49C}" type="sibTrans" cxnId="{46E4278A-94B1-4749-B3F9-14F36DFC9E73}">
      <dgm:prSet/>
      <dgm:spPr/>
      <dgm:t>
        <a:bodyPr/>
        <a:lstStyle/>
        <a:p>
          <a:endParaRPr lang="el-GR"/>
        </a:p>
      </dgm:t>
    </dgm:pt>
    <dgm:pt modelId="{BF380FB5-60CF-49C7-A939-2FF2D478C9CB}">
      <dgm:prSet phldrT="[Κείμενο]"/>
      <dgm:spPr/>
      <dgm:t>
        <a:bodyPr/>
        <a:lstStyle/>
        <a:p>
          <a:r>
            <a:rPr lang="el-GR" dirty="0" smtClean="0"/>
            <a:t>Εργάζονταν σε διάφορες εργασίες</a:t>
          </a:r>
          <a:endParaRPr lang="el-GR" dirty="0"/>
        </a:p>
      </dgm:t>
    </dgm:pt>
    <dgm:pt modelId="{7C85E9BD-7691-4129-BC02-FB7BC731E5E9}" type="parTrans" cxnId="{CEC8DEEA-8ECD-4B79-935C-7E87E9C17580}">
      <dgm:prSet/>
      <dgm:spPr/>
      <dgm:t>
        <a:bodyPr/>
        <a:lstStyle/>
        <a:p>
          <a:endParaRPr lang="el-GR"/>
        </a:p>
      </dgm:t>
    </dgm:pt>
    <dgm:pt modelId="{EEED5D73-DFA3-4BC5-8BEF-4C5E6BCC390E}" type="sibTrans" cxnId="{CEC8DEEA-8ECD-4B79-935C-7E87E9C17580}">
      <dgm:prSet/>
      <dgm:spPr/>
      <dgm:t>
        <a:bodyPr/>
        <a:lstStyle/>
        <a:p>
          <a:endParaRPr lang="el-GR"/>
        </a:p>
      </dgm:t>
    </dgm:pt>
    <dgm:pt modelId="{43736B83-0690-46F7-AB80-030FBE946F31}">
      <dgm:prSet phldrT="[Κείμενο]"/>
      <dgm:spPr/>
      <dgm:t>
        <a:bodyPr/>
        <a:lstStyle/>
        <a:p>
          <a:r>
            <a:rPr lang="el-GR" dirty="0" smtClean="0"/>
            <a:t>Συμμετοχή στα κοινά</a:t>
          </a:r>
          <a:endParaRPr lang="el-GR" dirty="0"/>
        </a:p>
      </dgm:t>
    </dgm:pt>
    <dgm:pt modelId="{EA9FFCA5-8FAB-46F4-97DB-AB5216B46E43}" type="parTrans" cxnId="{47C1EDD8-4263-43AE-ADCB-19A40B264CF4}">
      <dgm:prSet/>
      <dgm:spPr/>
      <dgm:t>
        <a:bodyPr/>
        <a:lstStyle/>
        <a:p>
          <a:endParaRPr lang="el-GR"/>
        </a:p>
      </dgm:t>
    </dgm:pt>
    <dgm:pt modelId="{4AB14771-C932-47E8-B79F-E96B3B034BE4}" type="sibTrans" cxnId="{47C1EDD8-4263-43AE-ADCB-19A40B264CF4}">
      <dgm:prSet/>
      <dgm:spPr/>
      <dgm:t>
        <a:bodyPr/>
        <a:lstStyle/>
        <a:p>
          <a:endParaRPr lang="el-GR"/>
        </a:p>
      </dgm:t>
    </dgm:pt>
    <dgm:pt modelId="{42D7CB57-48EA-4615-BC76-B58E4F331FFA}">
      <dgm:prSet phldrT="[Κείμενο]"/>
      <dgm:spPr/>
      <dgm:t>
        <a:bodyPr/>
        <a:lstStyle/>
        <a:p>
          <a:r>
            <a:rPr lang="el-GR" dirty="0" smtClean="0"/>
            <a:t>Αποφάσιζαν με δημοκρατικές διαδικασίες</a:t>
          </a:r>
          <a:endParaRPr lang="el-GR" dirty="0"/>
        </a:p>
      </dgm:t>
    </dgm:pt>
    <dgm:pt modelId="{159E39DD-FDA0-4169-9B92-0601F15D9C61}" type="parTrans" cxnId="{9B28C180-457F-4AF8-A8BA-795563A100F5}">
      <dgm:prSet/>
      <dgm:spPr/>
      <dgm:t>
        <a:bodyPr/>
        <a:lstStyle/>
        <a:p>
          <a:endParaRPr lang="el-GR"/>
        </a:p>
      </dgm:t>
    </dgm:pt>
    <dgm:pt modelId="{3969FCEC-2D11-4795-8915-113745EA291B}" type="sibTrans" cxnId="{9B28C180-457F-4AF8-A8BA-795563A100F5}">
      <dgm:prSet/>
      <dgm:spPr/>
      <dgm:t>
        <a:bodyPr/>
        <a:lstStyle/>
        <a:p>
          <a:endParaRPr lang="el-GR"/>
        </a:p>
      </dgm:t>
    </dgm:pt>
    <dgm:pt modelId="{937F2F7F-489B-4695-9589-E493BECB87E4}" type="pres">
      <dgm:prSet presAssocID="{82B2A63F-EE5A-42C5-B878-FA1E91D2B52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791C7A4D-8442-4DEB-9065-C46DC49351FF}" type="pres">
      <dgm:prSet presAssocID="{753C5B53-E9FA-4760-8062-AA0E2CD2A756}" presName="root1" presStyleCnt="0"/>
      <dgm:spPr/>
    </dgm:pt>
    <dgm:pt modelId="{6C2909F6-425A-4780-9E14-7ECB9C23AEE8}" type="pres">
      <dgm:prSet presAssocID="{753C5B53-E9FA-4760-8062-AA0E2CD2A75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1BCA3AC-0DB7-4BE8-AA52-3125ECE69536}" type="pres">
      <dgm:prSet presAssocID="{753C5B53-E9FA-4760-8062-AA0E2CD2A756}" presName="level2hierChild" presStyleCnt="0"/>
      <dgm:spPr/>
    </dgm:pt>
    <dgm:pt modelId="{2601162E-9249-41E8-8638-DFDE2816E363}" type="pres">
      <dgm:prSet presAssocID="{784A6180-570A-4059-8064-318B951BF81E}" presName="conn2-1" presStyleLbl="parChTrans1D2" presStyleIdx="0" presStyleCnt="2"/>
      <dgm:spPr/>
      <dgm:t>
        <a:bodyPr/>
        <a:lstStyle/>
        <a:p>
          <a:endParaRPr lang="el-GR"/>
        </a:p>
      </dgm:t>
    </dgm:pt>
    <dgm:pt modelId="{D4517C1F-F4A2-433C-AAB8-4E7B46F8DEBA}" type="pres">
      <dgm:prSet presAssocID="{784A6180-570A-4059-8064-318B951BF81E}" presName="connTx" presStyleLbl="parChTrans1D2" presStyleIdx="0" presStyleCnt="2"/>
      <dgm:spPr/>
      <dgm:t>
        <a:bodyPr/>
        <a:lstStyle/>
        <a:p>
          <a:endParaRPr lang="el-GR"/>
        </a:p>
      </dgm:t>
    </dgm:pt>
    <dgm:pt modelId="{D84AA4EF-A390-4D72-9E84-C0F30D1BBACA}" type="pres">
      <dgm:prSet presAssocID="{E6BD945C-8A5E-48FC-96B4-FDBEE46F509C}" presName="root2" presStyleCnt="0"/>
      <dgm:spPr/>
    </dgm:pt>
    <dgm:pt modelId="{DB1E574C-E6D7-4A76-86FD-F57E3CB376AE}" type="pres">
      <dgm:prSet presAssocID="{E6BD945C-8A5E-48FC-96B4-FDBEE46F509C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0D2F1DB-D578-49CB-91FC-EA13F1709E33}" type="pres">
      <dgm:prSet presAssocID="{E6BD945C-8A5E-48FC-96B4-FDBEE46F509C}" presName="level3hierChild" presStyleCnt="0"/>
      <dgm:spPr/>
    </dgm:pt>
    <dgm:pt modelId="{4C3DA0E7-EE04-489A-BF67-6874B298F02D}" type="pres">
      <dgm:prSet presAssocID="{97DA3027-0511-4C16-90ED-142DA26E45BA}" presName="conn2-1" presStyleLbl="parChTrans1D3" presStyleIdx="0" presStyleCnt="4"/>
      <dgm:spPr/>
      <dgm:t>
        <a:bodyPr/>
        <a:lstStyle/>
        <a:p>
          <a:endParaRPr lang="el-GR"/>
        </a:p>
      </dgm:t>
    </dgm:pt>
    <dgm:pt modelId="{631131FE-FBDB-42EA-B528-25B5C3EFE516}" type="pres">
      <dgm:prSet presAssocID="{97DA3027-0511-4C16-90ED-142DA26E45BA}" presName="connTx" presStyleLbl="parChTrans1D3" presStyleIdx="0" presStyleCnt="4"/>
      <dgm:spPr/>
      <dgm:t>
        <a:bodyPr/>
        <a:lstStyle/>
        <a:p>
          <a:endParaRPr lang="el-GR"/>
        </a:p>
      </dgm:t>
    </dgm:pt>
    <dgm:pt modelId="{57403D41-DA04-4FED-9EA3-34D7FD940148}" type="pres">
      <dgm:prSet presAssocID="{634F2AD8-1A45-4ADC-9644-ACCEB9F71B9E}" presName="root2" presStyleCnt="0"/>
      <dgm:spPr/>
    </dgm:pt>
    <dgm:pt modelId="{EE2B7DC1-DDA5-48B1-BA7C-199E50C8491D}" type="pres">
      <dgm:prSet presAssocID="{634F2AD8-1A45-4ADC-9644-ACCEB9F71B9E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A728B87-3492-487B-A488-B354988E3FA0}" type="pres">
      <dgm:prSet presAssocID="{634F2AD8-1A45-4ADC-9644-ACCEB9F71B9E}" presName="level3hierChild" presStyleCnt="0"/>
      <dgm:spPr/>
    </dgm:pt>
    <dgm:pt modelId="{C36EE2C3-943F-43FF-B82B-0B8DE63D5F16}" type="pres">
      <dgm:prSet presAssocID="{EA9FFCA5-8FAB-46F4-97DB-AB5216B46E43}" presName="conn2-1" presStyleLbl="parChTrans1D3" presStyleIdx="1" presStyleCnt="4"/>
      <dgm:spPr/>
      <dgm:t>
        <a:bodyPr/>
        <a:lstStyle/>
        <a:p>
          <a:endParaRPr lang="el-GR"/>
        </a:p>
      </dgm:t>
    </dgm:pt>
    <dgm:pt modelId="{8BDCD3F7-797C-447F-A0E1-44E95FA25B16}" type="pres">
      <dgm:prSet presAssocID="{EA9FFCA5-8FAB-46F4-97DB-AB5216B46E43}" presName="connTx" presStyleLbl="parChTrans1D3" presStyleIdx="1" presStyleCnt="4"/>
      <dgm:spPr/>
      <dgm:t>
        <a:bodyPr/>
        <a:lstStyle/>
        <a:p>
          <a:endParaRPr lang="el-GR"/>
        </a:p>
      </dgm:t>
    </dgm:pt>
    <dgm:pt modelId="{05ADA6E2-343B-4644-8481-7535F81D9208}" type="pres">
      <dgm:prSet presAssocID="{43736B83-0690-46F7-AB80-030FBE946F31}" presName="root2" presStyleCnt="0"/>
      <dgm:spPr/>
    </dgm:pt>
    <dgm:pt modelId="{AD253AC4-1BBE-4EE5-85BF-928D93418A80}" type="pres">
      <dgm:prSet presAssocID="{43736B83-0690-46F7-AB80-030FBE946F31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80AF7C9-F584-4CA0-B6B5-944446F93E9C}" type="pres">
      <dgm:prSet presAssocID="{43736B83-0690-46F7-AB80-030FBE946F31}" presName="level3hierChild" presStyleCnt="0"/>
      <dgm:spPr/>
    </dgm:pt>
    <dgm:pt modelId="{6062584F-A872-45BF-8CCF-E8111299F542}" type="pres">
      <dgm:prSet presAssocID="{159E39DD-FDA0-4169-9B92-0601F15D9C61}" presName="conn2-1" presStyleLbl="parChTrans1D3" presStyleIdx="2" presStyleCnt="4"/>
      <dgm:spPr/>
      <dgm:t>
        <a:bodyPr/>
        <a:lstStyle/>
        <a:p>
          <a:endParaRPr lang="el-GR"/>
        </a:p>
      </dgm:t>
    </dgm:pt>
    <dgm:pt modelId="{0AA9D262-32D5-467D-A1FB-8BAED3E300C9}" type="pres">
      <dgm:prSet presAssocID="{159E39DD-FDA0-4169-9B92-0601F15D9C61}" presName="connTx" presStyleLbl="parChTrans1D3" presStyleIdx="2" presStyleCnt="4"/>
      <dgm:spPr/>
      <dgm:t>
        <a:bodyPr/>
        <a:lstStyle/>
        <a:p>
          <a:endParaRPr lang="el-GR"/>
        </a:p>
      </dgm:t>
    </dgm:pt>
    <dgm:pt modelId="{89C2AB2E-3A33-4270-83D7-E9ACFF31B381}" type="pres">
      <dgm:prSet presAssocID="{42D7CB57-48EA-4615-BC76-B58E4F331FFA}" presName="root2" presStyleCnt="0"/>
      <dgm:spPr/>
    </dgm:pt>
    <dgm:pt modelId="{25CA7109-6332-4351-A1F0-D7471A74520B}" type="pres">
      <dgm:prSet presAssocID="{42D7CB57-48EA-4615-BC76-B58E4F331FFA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84175B5D-0011-49D3-828A-B5BF38A95FD6}" type="pres">
      <dgm:prSet presAssocID="{42D7CB57-48EA-4615-BC76-B58E4F331FFA}" presName="level3hierChild" presStyleCnt="0"/>
      <dgm:spPr/>
    </dgm:pt>
    <dgm:pt modelId="{90A7FE96-F38C-4402-B20B-45359AA3C98B}" type="pres">
      <dgm:prSet presAssocID="{C8422843-EB62-419A-8B9F-2D4072DF9CC0}" presName="conn2-1" presStyleLbl="parChTrans1D2" presStyleIdx="1" presStyleCnt="2"/>
      <dgm:spPr/>
      <dgm:t>
        <a:bodyPr/>
        <a:lstStyle/>
        <a:p>
          <a:endParaRPr lang="el-GR"/>
        </a:p>
      </dgm:t>
    </dgm:pt>
    <dgm:pt modelId="{4DB75E47-5EB0-4B9F-91FD-7BA5C5845791}" type="pres">
      <dgm:prSet presAssocID="{C8422843-EB62-419A-8B9F-2D4072DF9CC0}" presName="connTx" presStyleLbl="parChTrans1D2" presStyleIdx="1" presStyleCnt="2"/>
      <dgm:spPr/>
      <dgm:t>
        <a:bodyPr/>
        <a:lstStyle/>
        <a:p>
          <a:endParaRPr lang="el-GR"/>
        </a:p>
      </dgm:t>
    </dgm:pt>
    <dgm:pt modelId="{AD06AD9A-70C1-4D6C-9FD0-534AE026097A}" type="pres">
      <dgm:prSet presAssocID="{9208443C-448C-474D-8261-26735D20327D}" presName="root2" presStyleCnt="0"/>
      <dgm:spPr/>
    </dgm:pt>
    <dgm:pt modelId="{9FC1C3C0-CCB1-4743-B4A3-A2E784A4BD5F}" type="pres">
      <dgm:prSet presAssocID="{9208443C-448C-474D-8261-26735D20327D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358C466-6609-4FD9-8125-1F077960DEFA}" type="pres">
      <dgm:prSet presAssocID="{9208443C-448C-474D-8261-26735D20327D}" presName="level3hierChild" presStyleCnt="0"/>
      <dgm:spPr/>
    </dgm:pt>
    <dgm:pt modelId="{35C47265-DDE1-4190-8B1E-8377463167CE}" type="pres">
      <dgm:prSet presAssocID="{7C85E9BD-7691-4129-BC02-FB7BC731E5E9}" presName="conn2-1" presStyleLbl="parChTrans1D3" presStyleIdx="3" presStyleCnt="4"/>
      <dgm:spPr/>
      <dgm:t>
        <a:bodyPr/>
        <a:lstStyle/>
        <a:p>
          <a:endParaRPr lang="el-GR"/>
        </a:p>
      </dgm:t>
    </dgm:pt>
    <dgm:pt modelId="{DEDF7C19-5A34-4C31-BC63-C21E45A75007}" type="pres">
      <dgm:prSet presAssocID="{7C85E9BD-7691-4129-BC02-FB7BC731E5E9}" presName="connTx" presStyleLbl="parChTrans1D3" presStyleIdx="3" presStyleCnt="4"/>
      <dgm:spPr/>
      <dgm:t>
        <a:bodyPr/>
        <a:lstStyle/>
        <a:p>
          <a:endParaRPr lang="el-GR"/>
        </a:p>
      </dgm:t>
    </dgm:pt>
    <dgm:pt modelId="{A6C8ABD2-8615-4ED4-AF83-2533698878E9}" type="pres">
      <dgm:prSet presAssocID="{BF380FB5-60CF-49C7-A939-2FF2D478C9CB}" presName="root2" presStyleCnt="0"/>
      <dgm:spPr/>
    </dgm:pt>
    <dgm:pt modelId="{CA9A5FE2-2A62-4B9C-A601-5FAE4F03466D}" type="pres">
      <dgm:prSet presAssocID="{BF380FB5-60CF-49C7-A939-2FF2D478C9CB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D55E8D03-3FE5-47B2-964E-FBEAD573EF0A}" type="pres">
      <dgm:prSet presAssocID="{BF380FB5-60CF-49C7-A939-2FF2D478C9CB}" presName="level3hierChild" presStyleCnt="0"/>
      <dgm:spPr/>
    </dgm:pt>
  </dgm:ptLst>
  <dgm:cxnLst>
    <dgm:cxn modelId="{741FB703-38F1-49CF-BE3F-B9E54B01C279}" srcId="{753C5B53-E9FA-4760-8062-AA0E2CD2A756}" destId="{E6BD945C-8A5E-48FC-96B4-FDBEE46F509C}" srcOrd="0" destOrd="0" parTransId="{784A6180-570A-4059-8064-318B951BF81E}" sibTransId="{6C365A54-8421-43DF-B1AD-E42368E32846}"/>
    <dgm:cxn modelId="{88236EAD-86AD-4673-8180-09638E5122B9}" type="presOf" srcId="{E6BD945C-8A5E-48FC-96B4-FDBEE46F509C}" destId="{DB1E574C-E6D7-4A76-86FD-F57E3CB376AE}" srcOrd="0" destOrd="0" presId="urn:microsoft.com/office/officeart/2005/8/layout/hierarchy2"/>
    <dgm:cxn modelId="{7B67656A-F8BD-4EEF-97A3-A330EC973961}" type="presOf" srcId="{BF380FB5-60CF-49C7-A939-2FF2D478C9CB}" destId="{CA9A5FE2-2A62-4B9C-A601-5FAE4F03466D}" srcOrd="0" destOrd="0" presId="urn:microsoft.com/office/officeart/2005/8/layout/hierarchy2"/>
    <dgm:cxn modelId="{3E81FAFA-FDB2-4185-9ECD-67D3F7CD6A18}" type="presOf" srcId="{634F2AD8-1A45-4ADC-9644-ACCEB9F71B9E}" destId="{EE2B7DC1-DDA5-48B1-BA7C-199E50C8491D}" srcOrd="0" destOrd="0" presId="urn:microsoft.com/office/officeart/2005/8/layout/hierarchy2"/>
    <dgm:cxn modelId="{CEC8DEEA-8ECD-4B79-935C-7E87E9C17580}" srcId="{9208443C-448C-474D-8261-26735D20327D}" destId="{BF380FB5-60CF-49C7-A939-2FF2D478C9CB}" srcOrd="0" destOrd="0" parTransId="{7C85E9BD-7691-4129-BC02-FB7BC731E5E9}" sibTransId="{EEED5D73-DFA3-4BC5-8BEF-4C5E6BCC390E}"/>
    <dgm:cxn modelId="{E45840E0-0202-4484-870D-6CBADBA69EB5}" type="presOf" srcId="{97DA3027-0511-4C16-90ED-142DA26E45BA}" destId="{4C3DA0E7-EE04-489A-BF67-6874B298F02D}" srcOrd="0" destOrd="0" presId="urn:microsoft.com/office/officeart/2005/8/layout/hierarchy2"/>
    <dgm:cxn modelId="{D1787EF3-1F42-4A29-940E-EAD42976063B}" type="presOf" srcId="{7C85E9BD-7691-4129-BC02-FB7BC731E5E9}" destId="{35C47265-DDE1-4190-8B1E-8377463167CE}" srcOrd="0" destOrd="0" presId="urn:microsoft.com/office/officeart/2005/8/layout/hierarchy2"/>
    <dgm:cxn modelId="{7CBC9567-628D-402F-83C0-530E4AE51034}" type="presOf" srcId="{C8422843-EB62-419A-8B9F-2D4072DF9CC0}" destId="{90A7FE96-F38C-4402-B20B-45359AA3C98B}" srcOrd="0" destOrd="0" presId="urn:microsoft.com/office/officeart/2005/8/layout/hierarchy2"/>
    <dgm:cxn modelId="{C318E851-EF2B-45FF-8E7B-6A6664F28E00}" type="presOf" srcId="{EA9FFCA5-8FAB-46F4-97DB-AB5216B46E43}" destId="{C36EE2C3-943F-43FF-B82B-0B8DE63D5F16}" srcOrd="0" destOrd="0" presId="urn:microsoft.com/office/officeart/2005/8/layout/hierarchy2"/>
    <dgm:cxn modelId="{BBF13311-5C60-4750-AEAB-766D8921B053}" srcId="{82B2A63F-EE5A-42C5-B878-FA1E91D2B522}" destId="{753C5B53-E9FA-4760-8062-AA0E2CD2A756}" srcOrd="0" destOrd="0" parTransId="{4B4311DD-2441-4154-852D-63D797E5B8F4}" sibTransId="{C266424C-E3E9-4D41-B688-E4BB16B4B933}"/>
    <dgm:cxn modelId="{3B9FEEE0-88D4-4832-BBBE-8D3F1590ED9B}" type="presOf" srcId="{159E39DD-FDA0-4169-9B92-0601F15D9C61}" destId="{0AA9D262-32D5-467D-A1FB-8BAED3E300C9}" srcOrd="1" destOrd="0" presId="urn:microsoft.com/office/officeart/2005/8/layout/hierarchy2"/>
    <dgm:cxn modelId="{FB2BB862-032A-4F89-AD8A-651903EEFC44}" type="presOf" srcId="{7C85E9BD-7691-4129-BC02-FB7BC731E5E9}" destId="{DEDF7C19-5A34-4C31-BC63-C21E45A75007}" srcOrd="1" destOrd="0" presId="urn:microsoft.com/office/officeart/2005/8/layout/hierarchy2"/>
    <dgm:cxn modelId="{69BEAE03-708B-47B5-9B88-C2F2554BC358}" srcId="{E6BD945C-8A5E-48FC-96B4-FDBEE46F509C}" destId="{634F2AD8-1A45-4ADC-9644-ACCEB9F71B9E}" srcOrd="0" destOrd="0" parTransId="{97DA3027-0511-4C16-90ED-142DA26E45BA}" sibTransId="{2831B150-7F81-43DE-BDB1-2E6149E7B59E}"/>
    <dgm:cxn modelId="{CE04A287-B914-4700-93CD-DE01428D83FA}" type="presOf" srcId="{EA9FFCA5-8FAB-46F4-97DB-AB5216B46E43}" destId="{8BDCD3F7-797C-447F-A0E1-44E95FA25B16}" srcOrd="1" destOrd="0" presId="urn:microsoft.com/office/officeart/2005/8/layout/hierarchy2"/>
    <dgm:cxn modelId="{AEDC8B62-C375-4137-B41B-9A14ADCD037A}" type="presOf" srcId="{784A6180-570A-4059-8064-318B951BF81E}" destId="{2601162E-9249-41E8-8638-DFDE2816E363}" srcOrd="0" destOrd="0" presId="urn:microsoft.com/office/officeart/2005/8/layout/hierarchy2"/>
    <dgm:cxn modelId="{47C1EDD8-4263-43AE-ADCB-19A40B264CF4}" srcId="{E6BD945C-8A5E-48FC-96B4-FDBEE46F509C}" destId="{43736B83-0690-46F7-AB80-030FBE946F31}" srcOrd="1" destOrd="0" parTransId="{EA9FFCA5-8FAB-46F4-97DB-AB5216B46E43}" sibTransId="{4AB14771-C932-47E8-B79F-E96B3B034BE4}"/>
    <dgm:cxn modelId="{13441CE1-9B60-49F0-B642-92CE70625A61}" type="presOf" srcId="{9208443C-448C-474D-8261-26735D20327D}" destId="{9FC1C3C0-CCB1-4743-B4A3-A2E784A4BD5F}" srcOrd="0" destOrd="0" presId="urn:microsoft.com/office/officeart/2005/8/layout/hierarchy2"/>
    <dgm:cxn modelId="{D84A0E78-FEBD-4BCC-9423-3ADCA6DDB22F}" type="presOf" srcId="{C8422843-EB62-419A-8B9F-2D4072DF9CC0}" destId="{4DB75E47-5EB0-4B9F-91FD-7BA5C5845791}" srcOrd="1" destOrd="0" presId="urn:microsoft.com/office/officeart/2005/8/layout/hierarchy2"/>
    <dgm:cxn modelId="{693B2D0B-36C2-44D9-BABD-238A240B447C}" type="presOf" srcId="{753C5B53-E9FA-4760-8062-AA0E2CD2A756}" destId="{6C2909F6-425A-4780-9E14-7ECB9C23AEE8}" srcOrd="0" destOrd="0" presId="urn:microsoft.com/office/officeart/2005/8/layout/hierarchy2"/>
    <dgm:cxn modelId="{9B28C180-457F-4AF8-A8BA-795563A100F5}" srcId="{E6BD945C-8A5E-48FC-96B4-FDBEE46F509C}" destId="{42D7CB57-48EA-4615-BC76-B58E4F331FFA}" srcOrd="2" destOrd="0" parTransId="{159E39DD-FDA0-4169-9B92-0601F15D9C61}" sibTransId="{3969FCEC-2D11-4795-8915-113745EA291B}"/>
    <dgm:cxn modelId="{37B39D54-8AA8-48DF-ACFF-05B3B5C9101E}" type="presOf" srcId="{43736B83-0690-46F7-AB80-030FBE946F31}" destId="{AD253AC4-1BBE-4EE5-85BF-928D93418A80}" srcOrd="0" destOrd="0" presId="urn:microsoft.com/office/officeart/2005/8/layout/hierarchy2"/>
    <dgm:cxn modelId="{46E4278A-94B1-4749-B3F9-14F36DFC9E73}" srcId="{753C5B53-E9FA-4760-8062-AA0E2CD2A756}" destId="{9208443C-448C-474D-8261-26735D20327D}" srcOrd="1" destOrd="0" parTransId="{C8422843-EB62-419A-8B9F-2D4072DF9CC0}" sibTransId="{EF092C23-58D9-4DC5-B461-79B23F37A49C}"/>
    <dgm:cxn modelId="{5F0F189D-9470-4BDD-9E33-5E24A5409FCA}" type="presOf" srcId="{42D7CB57-48EA-4615-BC76-B58E4F331FFA}" destId="{25CA7109-6332-4351-A1F0-D7471A74520B}" srcOrd="0" destOrd="0" presId="urn:microsoft.com/office/officeart/2005/8/layout/hierarchy2"/>
    <dgm:cxn modelId="{FFED5D12-ADA6-4493-A270-B00CFF0508D8}" type="presOf" srcId="{82B2A63F-EE5A-42C5-B878-FA1E91D2B522}" destId="{937F2F7F-489B-4695-9589-E493BECB87E4}" srcOrd="0" destOrd="0" presId="urn:microsoft.com/office/officeart/2005/8/layout/hierarchy2"/>
    <dgm:cxn modelId="{76BB012D-0B7F-42FB-A379-0AA7B024697C}" type="presOf" srcId="{784A6180-570A-4059-8064-318B951BF81E}" destId="{D4517C1F-F4A2-433C-AAB8-4E7B46F8DEBA}" srcOrd="1" destOrd="0" presId="urn:microsoft.com/office/officeart/2005/8/layout/hierarchy2"/>
    <dgm:cxn modelId="{200F820A-EEF8-449A-B2E8-3932FCE06C9D}" type="presOf" srcId="{159E39DD-FDA0-4169-9B92-0601F15D9C61}" destId="{6062584F-A872-45BF-8CCF-E8111299F542}" srcOrd="0" destOrd="0" presId="urn:microsoft.com/office/officeart/2005/8/layout/hierarchy2"/>
    <dgm:cxn modelId="{FEC67F6C-4F69-4CA0-A293-74A4C93C748F}" type="presOf" srcId="{97DA3027-0511-4C16-90ED-142DA26E45BA}" destId="{631131FE-FBDB-42EA-B528-25B5C3EFE516}" srcOrd="1" destOrd="0" presId="urn:microsoft.com/office/officeart/2005/8/layout/hierarchy2"/>
    <dgm:cxn modelId="{F20BC70C-A91A-46A3-95B5-91B1FA38D908}" type="presParOf" srcId="{937F2F7F-489B-4695-9589-E493BECB87E4}" destId="{791C7A4D-8442-4DEB-9065-C46DC49351FF}" srcOrd="0" destOrd="0" presId="urn:microsoft.com/office/officeart/2005/8/layout/hierarchy2"/>
    <dgm:cxn modelId="{A9645479-B748-480C-8E8D-355693BCDD43}" type="presParOf" srcId="{791C7A4D-8442-4DEB-9065-C46DC49351FF}" destId="{6C2909F6-425A-4780-9E14-7ECB9C23AEE8}" srcOrd="0" destOrd="0" presId="urn:microsoft.com/office/officeart/2005/8/layout/hierarchy2"/>
    <dgm:cxn modelId="{6DDE9CEC-4485-4AFE-A4D7-A9F99EE26E67}" type="presParOf" srcId="{791C7A4D-8442-4DEB-9065-C46DC49351FF}" destId="{41BCA3AC-0DB7-4BE8-AA52-3125ECE69536}" srcOrd="1" destOrd="0" presId="urn:microsoft.com/office/officeart/2005/8/layout/hierarchy2"/>
    <dgm:cxn modelId="{C72B0B24-2D7B-421C-A2B6-60D2D7C7D51D}" type="presParOf" srcId="{41BCA3AC-0DB7-4BE8-AA52-3125ECE69536}" destId="{2601162E-9249-41E8-8638-DFDE2816E363}" srcOrd="0" destOrd="0" presId="urn:microsoft.com/office/officeart/2005/8/layout/hierarchy2"/>
    <dgm:cxn modelId="{4B905E08-E988-43B8-AD58-00024A8A0080}" type="presParOf" srcId="{2601162E-9249-41E8-8638-DFDE2816E363}" destId="{D4517C1F-F4A2-433C-AAB8-4E7B46F8DEBA}" srcOrd="0" destOrd="0" presId="urn:microsoft.com/office/officeart/2005/8/layout/hierarchy2"/>
    <dgm:cxn modelId="{ABFBF28B-18A2-41EB-A5BE-EF8A1B68F8DE}" type="presParOf" srcId="{41BCA3AC-0DB7-4BE8-AA52-3125ECE69536}" destId="{D84AA4EF-A390-4D72-9E84-C0F30D1BBACA}" srcOrd="1" destOrd="0" presId="urn:microsoft.com/office/officeart/2005/8/layout/hierarchy2"/>
    <dgm:cxn modelId="{AE688DB0-F4E3-466E-BEE1-6DF17D1008E2}" type="presParOf" srcId="{D84AA4EF-A390-4D72-9E84-C0F30D1BBACA}" destId="{DB1E574C-E6D7-4A76-86FD-F57E3CB376AE}" srcOrd="0" destOrd="0" presId="urn:microsoft.com/office/officeart/2005/8/layout/hierarchy2"/>
    <dgm:cxn modelId="{BD5B3EC6-B0BB-4F83-98C5-1FFA65E9CE86}" type="presParOf" srcId="{D84AA4EF-A390-4D72-9E84-C0F30D1BBACA}" destId="{60D2F1DB-D578-49CB-91FC-EA13F1709E33}" srcOrd="1" destOrd="0" presId="urn:microsoft.com/office/officeart/2005/8/layout/hierarchy2"/>
    <dgm:cxn modelId="{9E1AC261-2453-4AF3-8336-816FB35D43AE}" type="presParOf" srcId="{60D2F1DB-D578-49CB-91FC-EA13F1709E33}" destId="{4C3DA0E7-EE04-489A-BF67-6874B298F02D}" srcOrd="0" destOrd="0" presId="urn:microsoft.com/office/officeart/2005/8/layout/hierarchy2"/>
    <dgm:cxn modelId="{B6387D22-9334-4AA2-97E5-2D28553F712C}" type="presParOf" srcId="{4C3DA0E7-EE04-489A-BF67-6874B298F02D}" destId="{631131FE-FBDB-42EA-B528-25B5C3EFE516}" srcOrd="0" destOrd="0" presId="urn:microsoft.com/office/officeart/2005/8/layout/hierarchy2"/>
    <dgm:cxn modelId="{B5D33AA8-DE9F-4534-BB55-7229B14143A4}" type="presParOf" srcId="{60D2F1DB-D578-49CB-91FC-EA13F1709E33}" destId="{57403D41-DA04-4FED-9EA3-34D7FD940148}" srcOrd="1" destOrd="0" presId="urn:microsoft.com/office/officeart/2005/8/layout/hierarchy2"/>
    <dgm:cxn modelId="{4A2A0740-6FB6-42FE-BDF8-C01C7A0DC78F}" type="presParOf" srcId="{57403D41-DA04-4FED-9EA3-34D7FD940148}" destId="{EE2B7DC1-DDA5-48B1-BA7C-199E50C8491D}" srcOrd="0" destOrd="0" presId="urn:microsoft.com/office/officeart/2005/8/layout/hierarchy2"/>
    <dgm:cxn modelId="{534C297D-E993-41CE-93A1-14463895E1DA}" type="presParOf" srcId="{57403D41-DA04-4FED-9EA3-34D7FD940148}" destId="{7A728B87-3492-487B-A488-B354988E3FA0}" srcOrd="1" destOrd="0" presId="urn:microsoft.com/office/officeart/2005/8/layout/hierarchy2"/>
    <dgm:cxn modelId="{8F7A1855-9E3F-4186-891A-603921DD8D05}" type="presParOf" srcId="{60D2F1DB-D578-49CB-91FC-EA13F1709E33}" destId="{C36EE2C3-943F-43FF-B82B-0B8DE63D5F16}" srcOrd="2" destOrd="0" presId="urn:microsoft.com/office/officeart/2005/8/layout/hierarchy2"/>
    <dgm:cxn modelId="{823A4DDE-EE93-4B5E-83D6-0AC75D8F6C4C}" type="presParOf" srcId="{C36EE2C3-943F-43FF-B82B-0B8DE63D5F16}" destId="{8BDCD3F7-797C-447F-A0E1-44E95FA25B16}" srcOrd="0" destOrd="0" presId="urn:microsoft.com/office/officeart/2005/8/layout/hierarchy2"/>
    <dgm:cxn modelId="{32F8703D-4D0A-4080-B522-71FAD5DEBC2D}" type="presParOf" srcId="{60D2F1DB-D578-49CB-91FC-EA13F1709E33}" destId="{05ADA6E2-343B-4644-8481-7535F81D9208}" srcOrd="3" destOrd="0" presId="urn:microsoft.com/office/officeart/2005/8/layout/hierarchy2"/>
    <dgm:cxn modelId="{7B120683-7AEE-4F98-9737-F8098A5DB1C5}" type="presParOf" srcId="{05ADA6E2-343B-4644-8481-7535F81D9208}" destId="{AD253AC4-1BBE-4EE5-85BF-928D93418A80}" srcOrd="0" destOrd="0" presId="urn:microsoft.com/office/officeart/2005/8/layout/hierarchy2"/>
    <dgm:cxn modelId="{312A0216-4C0F-4AF7-AB99-D5BC88D16A60}" type="presParOf" srcId="{05ADA6E2-343B-4644-8481-7535F81D9208}" destId="{A80AF7C9-F584-4CA0-B6B5-944446F93E9C}" srcOrd="1" destOrd="0" presId="urn:microsoft.com/office/officeart/2005/8/layout/hierarchy2"/>
    <dgm:cxn modelId="{5105FACF-A971-4201-944C-32206C4F5D85}" type="presParOf" srcId="{60D2F1DB-D578-49CB-91FC-EA13F1709E33}" destId="{6062584F-A872-45BF-8CCF-E8111299F542}" srcOrd="4" destOrd="0" presId="urn:microsoft.com/office/officeart/2005/8/layout/hierarchy2"/>
    <dgm:cxn modelId="{EEE91099-9B2B-450C-849B-206671E5A4F8}" type="presParOf" srcId="{6062584F-A872-45BF-8CCF-E8111299F542}" destId="{0AA9D262-32D5-467D-A1FB-8BAED3E300C9}" srcOrd="0" destOrd="0" presId="urn:microsoft.com/office/officeart/2005/8/layout/hierarchy2"/>
    <dgm:cxn modelId="{A8D78471-36E2-4E44-BAB6-691C390A91C0}" type="presParOf" srcId="{60D2F1DB-D578-49CB-91FC-EA13F1709E33}" destId="{89C2AB2E-3A33-4270-83D7-E9ACFF31B381}" srcOrd="5" destOrd="0" presId="urn:microsoft.com/office/officeart/2005/8/layout/hierarchy2"/>
    <dgm:cxn modelId="{B70EF3CE-FF84-460D-9BD4-3ECC572C9F8A}" type="presParOf" srcId="{89C2AB2E-3A33-4270-83D7-E9ACFF31B381}" destId="{25CA7109-6332-4351-A1F0-D7471A74520B}" srcOrd="0" destOrd="0" presId="urn:microsoft.com/office/officeart/2005/8/layout/hierarchy2"/>
    <dgm:cxn modelId="{377107DA-ABCE-415B-8100-1F10A2891354}" type="presParOf" srcId="{89C2AB2E-3A33-4270-83D7-E9ACFF31B381}" destId="{84175B5D-0011-49D3-828A-B5BF38A95FD6}" srcOrd="1" destOrd="0" presId="urn:microsoft.com/office/officeart/2005/8/layout/hierarchy2"/>
    <dgm:cxn modelId="{5213867B-9849-4D74-A2F7-66B1BDA85272}" type="presParOf" srcId="{41BCA3AC-0DB7-4BE8-AA52-3125ECE69536}" destId="{90A7FE96-F38C-4402-B20B-45359AA3C98B}" srcOrd="2" destOrd="0" presId="urn:microsoft.com/office/officeart/2005/8/layout/hierarchy2"/>
    <dgm:cxn modelId="{F74F0C35-7280-4F71-82A0-403AC0B78F46}" type="presParOf" srcId="{90A7FE96-F38C-4402-B20B-45359AA3C98B}" destId="{4DB75E47-5EB0-4B9F-91FD-7BA5C5845791}" srcOrd="0" destOrd="0" presId="urn:microsoft.com/office/officeart/2005/8/layout/hierarchy2"/>
    <dgm:cxn modelId="{A0228C0B-1792-4A61-9418-D5F7CE297295}" type="presParOf" srcId="{41BCA3AC-0DB7-4BE8-AA52-3125ECE69536}" destId="{AD06AD9A-70C1-4D6C-9FD0-534AE026097A}" srcOrd="3" destOrd="0" presId="urn:microsoft.com/office/officeart/2005/8/layout/hierarchy2"/>
    <dgm:cxn modelId="{E3EA59A5-7382-4D94-ADB7-B1EAA975DB74}" type="presParOf" srcId="{AD06AD9A-70C1-4D6C-9FD0-534AE026097A}" destId="{9FC1C3C0-CCB1-4743-B4A3-A2E784A4BD5F}" srcOrd="0" destOrd="0" presId="urn:microsoft.com/office/officeart/2005/8/layout/hierarchy2"/>
    <dgm:cxn modelId="{2947D6BD-9118-4EC9-810D-0794B1100AA2}" type="presParOf" srcId="{AD06AD9A-70C1-4D6C-9FD0-534AE026097A}" destId="{1358C466-6609-4FD9-8125-1F077960DEFA}" srcOrd="1" destOrd="0" presId="urn:microsoft.com/office/officeart/2005/8/layout/hierarchy2"/>
    <dgm:cxn modelId="{A20B697A-1033-4546-A851-944B7E877926}" type="presParOf" srcId="{1358C466-6609-4FD9-8125-1F077960DEFA}" destId="{35C47265-DDE1-4190-8B1E-8377463167CE}" srcOrd="0" destOrd="0" presId="urn:microsoft.com/office/officeart/2005/8/layout/hierarchy2"/>
    <dgm:cxn modelId="{F95B296F-AA56-47EE-83CD-29DDEBE01955}" type="presParOf" srcId="{35C47265-DDE1-4190-8B1E-8377463167CE}" destId="{DEDF7C19-5A34-4C31-BC63-C21E45A75007}" srcOrd="0" destOrd="0" presId="urn:microsoft.com/office/officeart/2005/8/layout/hierarchy2"/>
    <dgm:cxn modelId="{745500A5-8647-4216-9AD7-5943DA59CEE3}" type="presParOf" srcId="{1358C466-6609-4FD9-8125-1F077960DEFA}" destId="{A6C8ABD2-8615-4ED4-AF83-2533698878E9}" srcOrd="1" destOrd="0" presId="urn:microsoft.com/office/officeart/2005/8/layout/hierarchy2"/>
    <dgm:cxn modelId="{FC7B6A27-FE3E-41CB-9F21-6CC53244FD2D}" type="presParOf" srcId="{A6C8ABD2-8615-4ED4-AF83-2533698878E9}" destId="{CA9A5FE2-2A62-4B9C-A601-5FAE4F03466D}" srcOrd="0" destOrd="0" presId="urn:microsoft.com/office/officeart/2005/8/layout/hierarchy2"/>
    <dgm:cxn modelId="{1E02FA45-2D36-47B2-B521-48A4EAF386E8}" type="presParOf" srcId="{A6C8ABD2-8615-4ED4-AF83-2533698878E9}" destId="{D55E8D03-3FE5-47B2-964E-FBEAD573EF0A}" srcOrd="1" destOrd="0" presId="urn:microsoft.com/office/officeart/2005/8/layout/hierarchy2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6DBBF4F-ADE2-4268-8768-EC97BE553190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29EB40D7-ECE0-43F0-912D-86A912021EAD}">
      <dgm:prSet phldrT="[Κείμενο]"/>
      <dgm:spPr/>
      <dgm:t>
        <a:bodyPr/>
        <a:lstStyle/>
        <a:p>
          <a:r>
            <a:rPr lang="el-GR" dirty="0" smtClean="0"/>
            <a:t>Αγροτική Κοινωνία</a:t>
          </a:r>
          <a:endParaRPr lang="el-GR" dirty="0"/>
        </a:p>
      </dgm:t>
    </dgm:pt>
    <dgm:pt modelId="{1A772ACE-96D2-4649-9668-189D42A65028}" type="parTrans" cxnId="{395E62AA-A1BD-4C26-BA48-D471C51C6BA6}">
      <dgm:prSet/>
      <dgm:spPr/>
      <dgm:t>
        <a:bodyPr/>
        <a:lstStyle/>
        <a:p>
          <a:endParaRPr lang="el-GR"/>
        </a:p>
      </dgm:t>
    </dgm:pt>
    <dgm:pt modelId="{B0535627-8E80-4104-A582-4E6302DD3C1A}" type="sibTrans" cxnId="{395E62AA-A1BD-4C26-BA48-D471C51C6BA6}">
      <dgm:prSet/>
      <dgm:spPr/>
      <dgm:t>
        <a:bodyPr/>
        <a:lstStyle/>
        <a:p>
          <a:endParaRPr lang="el-GR"/>
        </a:p>
      </dgm:t>
    </dgm:pt>
    <dgm:pt modelId="{7B2209FF-7D9D-4460-BC1F-BF22E5A0942C}">
      <dgm:prSet phldrT="[Κείμενο]"/>
      <dgm:spPr/>
      <dgm:t>
        <a:bodyPr/>
        <a:lstStyle/>
        <a:p>
          <a:r>
            <a:rPr lang="el-GR" dirty="0" smtClean="0"/>
            <a:t>Μέχρι τα μισά του 19</a:t>
          </a:r>
          <a:r>
            <a:rPr lang="el-GR" baseline="30000" dirty="0" smtClean="0"/>
            <a:t>ου</a:t>
          </a:r>
          <a:r>
            <a:rPr lang="el-GR" dirty="0" smtClean="0"/>
            <a:t> αιώνα η κύρια απασχόληση του ατόμου είναι η γεωργία.</a:t>
          </a:r>
          <a:endParaRPr lang="el-GR" dirty="0"/>
        </a:p>
      </dgm:t>
    </dgm:pt>
    <dgm:pt modelId="{D056D068-9A5B-4FD4-AEA7-6A926C4C087A}" type="parTrans" cxnId="{377BEE1B-4FAA-4C5B-B6F4-E62F399D2E0C}">
      <dgm:prSet/>
      <dgm:spPr/>
      <dgm:t>
        <a:bodyPr/>
        <a:lstStyle/>
        <a:p>
          <a:endParaRPr lang="el-GR"/>
        </a:p>
      </dgm:t>
    </dgm:pt>
    <dgm:pt modelId="{EFC0AA44-6F9F-4077-ADF7-A5CBEE073E1F}" type="sibTrans" cxnId="{377BEE1B-4FAA-4C5B-B6F4-E62F399D2E0C}">
      <dgm:prSet/>
      <dgm:spPr/>
      <dgm:t>
        <a:bodyPr/>
        <a:lstStyle/>
        <a:p>
          <a:endParaRPr lang="el-GR"/>
        </a:p>
      </dgm:t>
    </dgm:pt>
    <dgm:pt modelId="{79CEBC2A-0964-48FA-8245-A8E439678B87}">
      <dgm:prSet phldrT="[Κείμενο]" phldr="1"/>
      <dgm:spPr/>
      <dgm:t>
        <a:bodyPr/>
        <a:lstStyle/>
        <a:p>
          <a:endParaRPr lang="el-GR"/>
        </a:p>
      </dgm:t>
    </dgm:pt>
    <dgm:pt modelId="{4DFD7FF5-E9A5-4C9C-A40D-990DDE70F018}" type="parTrans" cxnId="{94C2FB64-CAF3-48E6-81F3-4D184C15D562}">
      <dgm:prSet/>
      <dgm:spPr/>
      <dgm:t>
        <a:bodyPr/>
        <a:lstStyle/>
        <a:p>
          <a:endParaRPr lang="el-GR"/>
        </a:p>
      </dgm:t>
    </dgm:pt>
    <dgm:pt modelId="{9E445945-62FC-4C4F-8D78-7F7100AE046F}" type="sibTrans" cxnId="{94C2FB64-CAF3-48E6-81F3-4D184C15D562}">
      <dgm:prSet/>
      <dgm:spPr/>
      <dgm:t>
        <a:bodyPr/>
        <a:lstStyle/>
        <a:p>
          <a:endParaRPr lang="el-GR"/>
        </a:p>
      </dgm:t>
    </dgm:pt>
    <dgm:pt modelId="{23682537-B43C-47A7-9ACA-43D4B3FF1C26}">
      <dgm:prSet phldrT="[Κείμενο]"/>
      <dgm:spPr/>
      <dgm:t>
        <a:bodyPr/>
        <a:lstStyle/>
        <a:p>
          <a:r>
            <a:rPr lang="el-GR" dirty="0" smtClean="0"/>
            <a:t>Βιομηχανική Κοινωνία</a:t>
          </a:r>
          <a:endParaRPr lang="el-GR" dirty="0"/>
        </a:p>
      </dgm:t>
    </dgm:pt>
    <dgm:pt modelId="{1396CBCE-BC5E-4E86-94CB-6560B2698B37}" type="parTrans" cxnId="{72A322C4-F02A-4915-AE7D-8217B43A217A}">
      <dgm:prSet/>
      <dgm:spPr/>
      <dgm:t>
        <a:bodyPr/>
        <a:lstStyle/>
        <a:p>
          <a:endParaRPr lang="el-GR"/>
        </a:p>
      </dgm:t>
    </dgm:pt>
    <dgm:pt modelId="{CCE3B7B9-3CD7-430A-A59D-49229502486C}" type="sibTrans" cxnId="{72A322C4-F02A-4915-AE7D-8217B43A217A}">
      <dgm:prSet/>
      <dgm:spPr/>
      <dgm:t>
        <a:bodyPr/>
        <a:lstStyle/>
        <a:p>
          <a:endParaRPr lang="el-GR"/>
        </a:p>
      </dgm:t>
    </dgm:pt>
    <dgm:pt modelId="{DC874A34-8CF1-4690-AFD0-CE2E2F5AC44F}">
      <dgm:prSet phldrT="[Κείμενο]"/>
      <dgm:spPr/>
      <dgm:t>
        <a:bodyPr/>
        <a:lstStyle/>
        <a:p>
          <a:r>
            <a:rPr lang="el-GR" dirty="0" smtClean="0"/>
            <a:t>Βιομηχανική επανάσταση </a:t>
          </a:r>
          <a:endParaRPr lang="el-GR" dirty="0"/>
        </a:p>
      </dgm:t>
    </dgm:pt>
    <dgm:pt modelId="{EBCF01B2-E45D-4287-A088-29A1B43F408B}" type="parTrans" cxnId="{C73A60A9-BF71-420B-AF06-AFDF15EF56F3}">
      <dgm:prSet/>
      <dgm:spPr/>
      <dgm:t>
        <a:bodyPr/>
        <a:lstStyle/>
        <a:p>
          <a:endParaRPr lang="el-GR"/>
        </a:p>
      </dgm:t>
    </dgm:pt>
    <dgm:pt modelId="{FA6B26AD-9104-4CEA-A856-E82F9CF48313}" type="sibTrans" cxnId="{C73A60A9-BF71-420B-AF06-AFDF15EF56F3}">
      <dgm:prSet/>
      <dgm:spPr/>
      <dgm:t>
        <a:bodyPr/>
        <a:lstStyle/>
        <a:p>
          <a:endParaRPr lang="el-GR"/>
        </a:p>
      </dgm:t>
    </dgm:pt>
    <dgm:pt modelId="{737FA92D-FF0E-40F0-824C-1CCC6C70EBC5}">
      <dgm:prSet phldrT="[Κείμενο]" phldr="1"/>
      <dgm:spPr/>
      <dgm:t>
        <a:bodyPr/>
        <a:lstStyle/>
        <a:p>
          <a:endParaRPr lang="el-GR"/>
        </a:p>
      </dgm:t>
    </dgm:pt>
    <dgm:pt modelId="{A3213FD9-57B8-4772-9B6F-BC826016D7F6}" type="parTrans" cxnId="{4E64B3B7-4479-44F1-ADB2-DB86E6F96E10}">
      <dgm:prSet/>
      <dgm:spPr/>
      <dgm:t>
        <a:bodyPr/>
        <a:lstStyle/>
        <a:p>
          <a:endParaRPr lang="el-GR"/>
        </a:p>
      </dgm:t>
    </dgm:pt>
    <dgm:pt modelId="{893C1A72-2923-48A9-B271-07132B4E6E44}" type="sibTrans" cxnId="{4E64B3B7-4479-44F1-ADB2-DB86E6F96E10}">
      <dgm:prSet/>
      <dgm:spPr/>
      <dgm:t>
        <a:bodyPr/>
        <a:lstStyle/>
        <a:p>
          <a:endParaRPr lang="el-GR"/>
        </a:p>
      </dgm:t>
    </dgm:pt>
    <dgm:pt modelId="{BF399D5E-822E-40DE-A84B-081036C8700B}">
      <dgm:prSet/>
      <dgm:spPr/>
      <dgm:t>
        <a:bodyPr/>
        <a:lstStyle/>
        <a:p>
          <a:r>
            <a:rPr lang="el-GR" smtClean="0"/>
            <a:t>Μετά το 1880 οι μηχανές μπαίνουν στην παραγωγική διαδικασία</a:t>
          </a:r>
          <a:endParaRPr lang="el-GR" dirty="0"/>
        </a:p>
      </dgm:t>
    </dgm:pt>
    <dgm:pt modelId="{ABE14673-7C65-41E1-B11D-46C032BFDADA}" type="parTrans" cxnId="{1A317790-5D07-44AF-99D1-C999F9D18083}">
      <dgm:prSet/>
      <dgm:spPr/>
      <dgm:t>
        <a:bodyPr/>
        <a:lstStyle/>
        <a:p>
          <a:endParaRPr lang="el-GR"/>
        </a:p>
      </dgm:t>
    </dgm:pt>
    <dgm:pt modelId="{2496C266-C4EB-4545-A0E2-C7C26B513EB0}" type="sibTrans" cxnId="{1A317790-5D07-44AF-99D1-C999F9D18083}">
      <dgm:prSet/>
      <dgm:spPr/>
      <dgm:t>
        <a:bodyPr/>
        <a:lstStyle/>
        <a:p>
          <a:endParaRPr lang="el-GR"/>
        </a:p>
      </dgm:t>
    </dgm:pt>
    <dgm:pt modelId="{0178E86F-D8D3-4960-9F59-D59D04EC66F1}">
      <dgm:prSet/>
      <dgm:spPr/>
      <dgm:t>
        <a:bodyPr/>
        <a:lstStyle/>
        <a:p>
          <a:r>
            <a:rPr lang="el-GR" smtClean="0"/>
            <a:t>Αστικοποίηση: Μεγάλοι πληθυσμοί φεύγουν από τα χωριά για να εργαστούν στις πόλεις.</a:t>
          </a:r>
          <a:endParaRPr lang="el-GR" dirty="0"/>
        </a:p>
      </dgm:t>
    </dgm:pt>
    <dgm:pt modelId="{9B66A092-2D00-4D97-A646-ECF78277DA15}" type="parTrans" cxnId="{2235EC15-EA17-48D7-90B1-60E815571030}">
      <dgm:prSet/>
      <dgm:spPr/>
      <dgm:t>
        <a:bodyPr/>
        <a:lstStyle/>
        <a:p>
          <a:endParaRPr lang="el-GR"/>
        </a:p>
      </dgm:t>
    </dgm:pt>
    <dgm:pt modelId="{09CD16DE-74BC-41EA-B55A-BCCFC8AB88AF}" type="sibTrans" cxnId="{2235EC15-EA17-48D7-90B1-60E815571030}">
      <dgm:prSet/>
      <dgm:spPr/>
      <dgm:t>
        <a:bodyPr/>
        <a:lstStyle/>
        <a:p>
          <a:endParaRPr lang="el-GR"/>
        </a:p>
      </dgm:t>
    </dgm:pt>
    <dgm:pt modelId="{66B00F5D-6EE1-48DA-AAB6-8319AB3479C6}">
      <dgm:prSet/>
      <dgm:spPr/>
      <dgm:t>
        <a:bodyPr/>
        <a:lstStyle/>
        <a:p>
          <a:r>
            <a:rPr lang="el-GR" smtClean="0"/>
            <a:t>Ανάπτυξη βιομηχανίας</a:t>
          </a:r>
          <a:endParaRPr lang="el-GR" dirty="0"/>
        </a:p>
      </dgm:t>
    </dgm:pt>
    <dgm:pt modelId="{9CCE3FCC-F3D3-4206-B84E-22797ED8B718}" type="parTrans" cxnId="{563141E2-BA2A-46E5-B70C-4EAE1A7C4F60}">
      <dgm:prSet/>
      <dgm:spPr/>
      <dgm:t>
        <a:bodyPr/>
        <a:lstStyle/>
        <a:p>
          <a:endParaRPr lang="el-GR"/>
        </a:p>
      </dgm:t>
    </dgm:pt>
    <dgm:pt modelId="{FBB09A82-0EFB-46A8-B50F-F32243C303E1}" type="sibTrans" cxnId="{563141E2-BA2A-46E5-B70C-4EAE1A7C4F60}">
      <dgm:prSet/>
      <dgm:spPr/>
      <dgm:t>
        <a:bodyPr/>
        <a:lstStyle/>
        <a:p>
          <a:endParaRPr lang="el-GR"/>
        </a:p>
      </dgm:t>
    </dgm:pt>
    <dgm:pt modelId="{C66F2771-AC66-4340-8E11-E8304737A2F2}">
      <dgm:prSet phldrT="[Κείμενο]"/>
      <dgm:spPr/>
      <dgm:t>
        <a:bodyPr/>
        <a:lstStyle/>
        <a:p>
          <a:endParaRPr lang="el-GR" dirty="0"/>
        </a:p>
      </dgm:t>
    </dgm:pt>
    <dgm:pt modelId="{8A65B6F2-D060-40A5-B97C-83AE13902121}" type="parTrans" cxnId="{A9DC0CCA-19ED-4C94-951B-BAFDEA5F0E06}">
      <dgm:prSet/>
      <dgm:spPr/>
    </dgm:pt>
    <dgm:pt modelId="{9B48E33D-355C-470C-BF72-B930CF16D2B6}" type="sibTrans" cxnId="{A9DC0CCA-19ED-4C94-951B-BAFDEA5F0E06}">
      <dgm:prSet/>
      <dgm:spPr/>
    </dgm:pt>
    <dgm:pt modelId="{2AF09336-7BF8-479B-9535-7A7E1183037D}">
      <dgm:prSet phldrT="[Κείμενο]"/>
      <dgm:spPr/>
      <dgm:t>
        <a:bodyPr/>
        <a:lstStyle/>
        <a:p>
          <a:endParaRPr lang="el-GR" dirty="0"/>
        </a:p>
      </dgm:t>
    </dgm:pt>
    <dgm:pt modelId="{ACFE77D6-EC17-4E55-83E2-43264826813A}" type="parTrans" cxnId="{F354696A-6B63-4BA3-8104-F570C31BAE1C}">
      <dgm:prSet/>
      <dgm:spPr/>
    </dgm:pt>
    <dgm:pt modelId="{F892A1F6-8197-485F-B376-B64B52B106A8}" type="sibTrans" cxnId="{F354696A-6B63-4BA3-8104-F570C31BAE1C}">
      <dgm:prSet/>
      <dgm:spPr/>
    </dgm:pt>
    <dgm:pt modelId="{7DEFC831-03E5-40AB-9A62-FA327E0DE5E0}" type="pres">
      <dgm:prSet presAssocID="{26DBBF4F-ADE2-4268-8768-EC97BE55319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3AB42EA-08D7-4100-A25B-E7C154ACC180}" type="pres">
      <dgm:prSet presAssocID="{29EB40D7-ECE0-43F0-912D-86A912021EAD}" presName="comp" presStyleCnt="0"/>
      <dgm:spPr/>
    </dgm:pt>
    <dgm:pt modelId="{F3BA1974-C183-447D-BCAF-0D86F598EC27}" type="pres">
      <dgm:prSet presAssocID="{29EB40D7-ECE0-43F0-912D-86A912021EAD}" presName="box" presStyleLbl="node1" presStyleIdx="0" presStyleCnt="2"/>
      <dgm:spPr/>
      <dgm:t>
        <a:bodyPr/>
        <a:lstStyle/>
        <a:p>
          <a:endParaRPr lang="el-GR"/>
        </a:p>
      </dgm:t>
    </dgm:pt>
    <dgm:pt modelId="{3D323AB9-3FB2-4371-8190-62F2EC12EB52}" type="pres">
      <dgm:prSet presAssocID="{29EB40D7-ECE0-43F0-912D-86A912021EAD}" presName="img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AA79538-0415-49DA-BC86-977AA5A131D4}" type="pres">
      <dgm:prSet presAssocID="{29EB40D7-ECE0-43F0-912D-86A912021EAD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05345A5-6095-48CB-B07F-39DF17474122}" type="pres">
      <dgm:prSet presAssocID="{B0535627-8E80-4104-A582-4E6302DD3C1A}" presName="spacer" presStyleCnt="0"/>
      <dgm:spPr/>
    </dgm:pt>
    <dgm:pt modelId="{713C8F22-972C-4575-8E76-1ABB359F6DAF}" type="pres">
      <dgm:prSet presAssocID="{23682537-B43C-47A7-9ACA-43D4B3FF1C26}" presName="comp" presStyleCnt="0"/>
      <dgm:spPr/>
    </dgm:pt>
    <dgm:pt modelId="{E8251FF7-6EF0-4328-AED5-BCC66FD267CD}" type="pres">
      <dgm:prSet presAssocID="{23682537-B43C-47A7-9ACA-43D4B3FF1C26}" presName="box" presStyleLbl="node1" presStyleIdx="1" presStyleCnt="2"/>
      <dgm:spPr/>
      <dgm:t>
        <a:bodyPr/>
        <a:lstStyle/>
        <a:p>
          <a:endParaRPr lang="el-GR"/>
        </a:p>
      </dgm:t>
    </dgm:pt>
    <dgm:pt modelId="{0BCAD043-05E0-4992-8100-4C28B938033D}" type="pres">
      <dgm:prSet presAssocID="{23682537-B43C-47A7-9ACA-43D4B3FF1C26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263C8D0-FC46-42BF-9E55-F5130697ED42}" type="pres">
      <dgm:prSet presAssocID="{23682537-B43C-47A7-9ACA-43D4B3FF1C26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E5E0F30-1D97-4B17-9362-66963A20DE93}" type="presOf" srcId="{0178E86F-D8D3-4960-9F59-D59D04EC66F1}" destId="{2263C8D0-FC46-42BF-9E55-F5130697ED42}" srcOrd="1" destOrd="3" presId="urn:microsoft.com/office/officeart/2005/8/layout/vList4"/>
    <dgm:cxn modelId="{FBE21AE4-9F34-4B39-9F94-2782C273FC3F}" type="presOf" srcId="{DC874A34-8CF1-4690-AFD0-CE2E2F5AC44F}" destId="{2263C8D0-FC46-42BF-9E55-F5130697ED42}" srcOrd="1" destOrd="1" presId="urn:microsoft.com/office/officeart/2005/8/layout/vList4"/>
    <dgm:cxn modelId="{41EEA7E2-120D-450F-9F7F-F637FBB6B9F8}" type="presOf" srcId="{79CEBC2A-0964-48FA-8245-A8E439678B87}" destId="{CAA79538-0415-49DA-BC86-977AA5A131D4}" srcOrd="1" destOrd="4" presId="urn:microsoft.com/office/officeart/2005/8/layout/vList4"/>
    <dgm:cxn modelId="{72A322C4-F02A-4915-AE7D-8217B43A217A}" srcId="{26DBBF4F-ADE2-4268-8768-EC97BE553190}" destId="{23682537-B43C-47A7-9ACA-43D4B3FF1C26}" srcOrd="1" destOrd="0" parTransId="{1396CBCE-BC5E-4E86-94CB-6560B2698B37}" sibTransId="{CCE3B7B9-3CD7-430A-A59D-49229502486C}"/>
    <dgm:cxn modelId="{00967CF8-C8AD-445F-B2AA-9BFBA4BB93A4}" type="presOf" srcId="{23682537-B43C-47A7-9ACA-43D4B3FF1C26}" destId="{2263C8D0-FC46-42BF-9E55-F5130697ED42}" srcOrd="1" destOrd="0" presId="urn:microsoft.com/office/officeart/2005/8/layout/vList4"/>
    <dgm:cxn modelId="{3760E947-09AC-4392-A759-A0FBC32F00F0}" type="presOf" srcId="{23682537-B43C-47A7-9ACA-43D4B3FF1C26}" destId="{E8251FF7-6EF0-4328-AED5-BCC66FD267CD}" srcOrd="0" destOrd="0" presId="urn:microsoft.com/office/officeart/2005/8/layout/vList4"/>
    <dgm:cxn modelId="{377BEE1B-4FAA-4C5B-B6F4-E62F399D2E0C}" srcId="{29EB40D7-ECE0-43F0-912D-86A912021EAD}" destId="{7B2209FF-7D9D-4460-BC1F-BF22E5A0942C}" srcOrd="2" destOrd="0" parTransId="{D056D068-9A5B-4FD4-AEA7-6A926C4C087A}" sibTransId="{EFC0AA44-6F9F-4077-ADF7-A5CBEE073E1F}"/>
    <dgm:cxn modelId="{5A9BC365-F76B-4ACC-86F4-88698491E514}" type="presOf" srcId="{737FA92D-FF0E-40F0-824C-1CCC6C70EBC5}" destId="{E8251FF7-6EF0-4328-AED5-BCC66FD267CD}" srcOrd="0" destOrd="5" presId="urn:microsoft.com/office/officeart/2005/8/layout/vList4"/>
    <dgm:cxn modelId="{8BBB5A25-85E2-46BC-B282-9F36C442E771}" type="presOf" srcId="{2AF09336-7BF8-479B-9535-7A7E1183037D}" destId="{F3BA1974-C183-447D-BCAF-0D86F598EC27}" srcOrd="0" destOrd="2" presId="urn:microsoft.com/office/officeart/2005/8/layout/vList4"/>
    <dgm:cxn modelId="{1A317790-5D07-44AF-99D1-C999F9D18083}" srcId="{23682537-B43C-47A7-9ACA-43D4B3FF1C26}" destId="{BF399D5E-822E-40DE-A84B-081036C8700B}" srcOrd="1" destOrd="0" parTransId="{ABE14673-7C65-41E1-B11D-46C032BFDADA}" sibTransId="{2496C266-C4EB-4545-A0E2-C7C26B513EB0}"/>
    <dgm:cxn modelId="{6A027207-D561-4F00-BE7D-96E1D6C30230}" type="presOf" srcId="{29EB40D7-ECE0-43F0-912D-86A912021EAD}" destId="{F3BA1974-C183-447D-BCAF-0D86F598EC27}" srcOrd="0" destOrd="0" presId="urn:microsoft.com/office/officeart/2005/8/layout/vList4"/>
    <dgm:cxn modelId="{10260747-A812-4BD5-8CEF-7650A1C8CA2D}" type="presOf" srcId="{26DBBF4F-ADE2-4268-8768-EC97BE553190}" destId="{7DEFC831-03E5-40AB-9A62-FA327E0DE5E0}" srcOrd="0" destOrd="0" presId="urn:microsoft.com/office/officeart/2005/8/layout/vList4"/>
    <dgm:cxn modelId="{02491BA3-2E05-48A5-913E-71F036568808}" type="presOf" srcId="{BF399D5E-822E-40DE-A84B-081036C8700B}" destId="{2263C8D0-FC46-42BF-9E55-F5130697ED42}" srcOrd="1" destOrd="2" presId="urn:microsoft.com/office/officeart/2005/8/layout/vList4"/>
    <dgm:cxn modelId="{A9DC0CCA-19ED-4C94-951B-BAFDEA5F0E06}" srcId="{29EB40D7-ECE0-43F0-912D-86A912021EAD}" destId="{C66F2771-AC66-4340-8E11-E8304737A2F2}" srcOrd="0" destOrd="0" parTransId="{8A65B6F2-D060-40A5-B97C-83AE13902121}" sibTransId="{9B48E33D-355C-470C-BF72-B930CF16D2B6}"/>
    <dgm:cxn modelId="{563141E2-BA2A-46E5-B70C-4EAE1A7C4F60}" srcId="{23682537-B43C-47A7-9ACA-43D4B3FF1C26}" destId="{66B00F5D-6EE1-48DA-AAB6-8319AB3479C6}" srcOrd="3" destOrd="0" parTransId="{9CCE3FCC-F3D3-4206-B84E-22797ED8B718}" sibTransId="{FBB09A82-0EFB-46A8-B50F-F32243C303E1}"/>
    <dgm:cxn modelId="{234E0818-4780-4BE9-BC47-0DFAD90919B8}" type="presOf" srcId="{DC874A34-8CF1-4690-AFD0-CE2E2F5AC44F}" destId="{E8251FF7-6EF0-4328-AED5-BCC66FD267CD}" srcOrd="0" destOrd="1" presId="urn:microsoft.com/office/officeart/2005/8/layout/vList4"/>
    <dgm:cxn modelId="{4E64B3B7-4479-44F1-ADB2-DB86E6F96E10}" srcId="{23682537-B43C-47A7-9ACA-43D4B3FF1C26}" destId="{737FA92D-FF0E-40F0-824C-1CCC6C70EBC5}" srcOrd="4" destOrd="0" parTransId="{A3213FD9-57B8-4772-9B6F-BC826016D7F6}" sibTransId="{893C1A72-2923-48A9-B271-07132B4E6E44}"/>
    <dgm:cxn modelId="{3ECEE889-0D38-43A6-A835-0C7792C544A9}" type="presOf" srcId="{C66F2771-AC66-4340-8E11-E8304737A2F2}" destId="{F3BA1974-C183-447D-BCAF-0D86F598EC27}" srcOrd="0" destOrd="1" presId="urn:microsoft.com/office/officeart/2005/8/layout/vList4"/>
    <dgm:cxn modelId="{395E62AA-A1BD-4C26-BA48-D471C51C6BA6}" srcId="{26DBBF4F-ADE2-4268-8768-EC97BE553190}" destId="{29EB40D7-ECE0-43F0-912D-86A912021EAD}" srcOrd="0" destOrd="0" parTransId="{1A772ACE-96D2-4649-9668-189D42A65028}" sibTransId="{B0535627-8E80-4104-A582-4E6302DD3C1A}"/>
    <dgm:cxn modelId="{E37C9985-A850-47BB-8FD6-B0DD9798A0F2}" type="presOf" srcId="{7B2209FF-7D9D-4460-BC1F-BF22E5A0942C}" destId="{F3BA1974-C183-447D-BCAF-0D86F598EC27}" srcOrd="0" destOrd="3" presId="urn:microsoft.com/office/officeart/2005/8/layout/vList4"/>
    <dgm:cxn modelId="{94C2FB64-CAF3-48E6-81F3-4D184C15D562}" srcId="{29EB40D7-ECE0-43F0-912D-86A912021EAD}" destId="{79CEBC2A-0964-48FA-8245-A8E439678B87}" srcOrd="3" destOrd="0" parTransId="{4DFD7FF5-E9A5-4C9C-A40D-990DDE70F018}" sibTransId="{9E445945-62FC-4C4F-8D78-7F7100AE046F}"/>
    <dgm:cxn modelId="{2235EC15-EA17-48D7-90B1-60E815571030}" srcId="{23682537-B43C-47A7-9ACA-43D4B3FF1C26}" destId="{0178E86F-D8D3-4960-9F59-D59D04EC66F1}" srcOrd="2" destOrd="0" parTransId="{9B66A092-2D00-4D97-A646-ECF78277DA15}" sibTransId="{09CD16DE-74BC-41EA-B55A-BCCFC8AB88AF}"/>
    <dgm:cxn modelId="{C3D94B51-961A-4C58-9CB4-CD82730768D2}" type="presOf" srcId="{BF399D5E-822E-40DE-A84B-081036C8700B}" destId="{E8251FF7-6EF0-4328-AED5-BCC66FD267CD}" srcOrd="0" destOrd="2" presId="urn:microsoft.com/office/officeart/2005/8/layout/vList4"/>
    <dgm:cxn modelId="{D1B5C20D-9F0B-4804-9ADE-76EB8D73FA5C}" type="presOf" srcId="{66B00F5D-6EE1-48DA-AAB6-8319AB3479C6}" destId="{2263C8D0-FC46-42BF-9E55-F5130697ED42}" srcOrd="1" destOrd="4" presId="urn:microsoft.com/office/officeart/2005/8/layout/vList4"/>
    <dgm:cxn modelId="{991D00D6-F10C-4FA0-AB13-58AF095A0487}" type="presOf" srcId="{7B2209FF-7D9D-4460-BC1F-BF22E5A0942C}" destId="{CAA79538-0415-49DA-BC86-977AA5A131D4}" srcOrd="1" destOrd="3" presId="urn:microsoft.com/office/officeart/2005/8/layout/vList4"/>
    <dgm:cxn modelId="{C73A60A9-BF71-420B-AF06-AFDF15EF56F3}" srcId="{23682537-B43C-47A7-9ACA-43D4B3FF1C26}" destId="{DC874A34-8CF1-4690-AFD0-CE2E2F5AC44F}" srcOrd="0" destOrd="0" parTransId="{EBCF01B2-E45D-4287-A088-29A1B43F408B}" sibTransId="{FA6B26AD-9104-4CEA-A856-E82F9CF48313}"/>
    <dgm:cxn modelId="{541AAEA6-3D02-47A7-9025-7C00C81746B2}" type="presOf" srcId="{29EB40D7-ECE0-43F0-912D-86A912021EAD}" destId="{CAA79538-0415-49DA-BC86-977AA5A131D4}" srcOrd="1" destOrd="0" presId="urn:microsoft.com/office/officeart/2005/8/layout/vList4"/>
    <dgm:cxn modelId="{AFF77D3E-1007-4921-AABB-645D07632578}" type="presOf" srcId="{737FA92D-FF0E-40F0-824C-1CCC6C70EBC5}" destId="{2263C8D0-FC46-42BF-9E55-F5130697ED42}" srcOrd="1" destOrd="5" presId="urn:microsoft.com/office/officeart/2005/8/layout/vList4"/>
    <dgm:cxn modelId="{FC337EB1-7684-41D7-89CD-AEC2F246B55E}" type="presOf" srcId="{0178E86F-D8D3-4960-9F59-D59D04EC66F1}" destId="{E8251FF7-6EF0-4328-AED5-BCC66FD267CD}" srcOrd="0" destOrd="3" presId="urn:microsoft.com/office/officeart/2005/8/layout/vList4"/>
    <dgm:cxn modelId="{30E73C7B-8204-41F2-B65F-08E36F6519D8}" type="presOf" srcId="{C66F2771-AC66-4340-8E11-E8304737A2F2}" destId="{CAA79538-0415-49DA-BC86-977AA5A131D4}" srcOrd="1" destOrd="1" presId="urn:microsoft.com/office/officeart/2005/8/layout/vList4"/>
    <dgm:cxn modelId="{4DDDDA19-03E5-485F-BEFA-D2982AC6B198}" type="presOf" srcId="{2AF09336-7BF8-479B-9535-7A7E1183037D}" destId="{CAA79538-0415-49DA-BC86-977AA5A131D4}" srcOrd="1" destOrd="2" presId="urn:microsoft.com/office/officeart/2005/8/layout/vList4"/>
    <dgm:cxn modelId="{D954FDBC-ABBC-493C-A8A2-E3E41C712B91}" type="presOf" srcId="{79CEBC2A-0964-48FA-8245-A8E439678B87}" destId="{F3BA1974-C183-447D-BCAF-0D86F598EC27}" srcOrd="0" destOrd="4" presId="urn:microsoft.com/office/officeart/2005/8/layout/vList4"/>
    <dgm:cxn modelId="{141A8933-E92D-4D3E-B5E0-285E8270C9CF}" type="presOf" srcId="{66B00F5D-6EE1-48DA-AAB6-8319AB3479C6}" destId="{E8251FF7-6EF0-4328-AED5-BCC66FD267CD}" srcOrd="0" destOrd="4" presId="urn:microsoft.com/office/officeart/2005/8/layout/vList4"/>
    <dgm:cxn modelId="{F354696A-6B63-4BA3-8104-F570C31BAE1C}" srcId="{29EB40D7-ECE0-43F0-912D-86A912021EAD}" destId="{2AF09336-7BF8-479B-9535-7A7E1183037D}" srcOrd="1" destOrd="0" parTransId="{ACFE77D6-EC17-4E55-83E2-43264826813A}" sibTransId="{F892A1F6-8197-485F-B376-B64B52B106A8}"/>
    <dgm:cxn modelId="{5E93ADFB-7083-4CA2-8DC6-20046922F9B7}" type="presParOf" srcId="{7DEFC831-03E5-40AB-9A62-FA327E0DE5E0}" destId="{A3AB42EA-08D7-4100-A25B-E7C154ACC180}" srcOrd="0" destOrd="0" presId="urn:microsoft.com/office/officeart/2005/8/layout/vList4"/>
    <dgm:cxn modelId="{81518A25-7B2F-49BB-9AB4-C6611CEC724D}" type="presParOf" srcId="{A3AB42EA-08D7-4100-A25B-E7C154ACC180}" destId="{F3BA1974-C183-447D-BCAF-0D86F598EC27}" srcOrd="0" destOrd="0" presId="urn:microsoft.com/office/officeart/2005/8/layout/vList4"/>
    <dgm:cxn modelId="{0C697EAB-8C4F-4788-A17F-A767E2AA953D}" type="presParOf" srcId="{A3AB42EA-08D7-4100-A25B-E7C154ACC180}" destId="{3D323AB9-3FB2-4371-8190-62F2EC12EB52}" srcOrd="1" destOrd="0" presId="urn:microsoft.com/office/officeart/2005/8/layout/vList4"/>
    <dgm:cxn modelId="{2708C403-8080-44CD-9DA1-AE84C3AB006B}" type="presParOf" srcId="{A3AB42EA-08D7-4100-A25B-E7C154ACC180}" destId="{CAA79538-0415-49DA-BC86-977AA5A131D4}" srcOrd="2" destOrd="0" presId="urn:microsoft.com/office/officeart/2005/8/layout/vList4"/>
    <dgm:cxn modelId="{81C3C667-DBDC-42E6-8A63-EBB06EBF56E3}" type="presParOf" srcId="{7DEFC831-03E5-40AB-9A62-FA327E0DE5E0}" destId="{F05345A5-6095-48CB-B07F-39DF17474122}" srcOrd="1" destOrd="0" presId="urn:microsoft.com/office/officeart/2005/8/layout/vList4"/>
    <dgm:cxn modelId="{80F19934-2280-46F3-923A-AEAFF2AA9559}" type="presParOf" srcId="{7DEFC831-03E5-40AB-9A62-FA327E0DE5E0}" destId="{713C8F22-972C-4575-8E76-1ABB359F6DAF}" srcOrd="2" destOrd="0" presId="urn:microsoft.com/office/officeart/2005/8/layout/vList4"/>
    <dgm:cxn modelId="{977B18E1-1B2B-4341-B404-656DD24EF899}" type="presParOf" srcId="{713C8F22-972C-4575-8E76-1ABB359F6DAF}" destId="{E8251FF7-6EF0-4328-AED5-BCC66FD267CD}" srcOrd="0" destOrd="0" presId="urn:microsoft.com/office/officeart/2005/8/layout/vList4"/>
    <dgm:cxn modelId="{C8043999-AE6E-4998-BB9C-AF802F784E07}" type="presParOf" srcId="{713C8F22-972C-4575-8E76-1ABB359F6DAF}" destId="{0BCAD043-05E0-4992-8100-4C28B938033D}" srcOrd="1" destOrd="0" presId="urn:microsoft.com/office/officeart/2005/8/layout/vList4"/>
    <dgm:cxn modelId="{3D074082-3B11-4E42-AF26-F6257C16E086}" type="presParOf" srcId="{713C8F22-972C-4575-8E76-1ABB359F6DAF}" destId="{2263C8D0-FC46-42BF-9E55-F5130697ED42}" srcOrd="2" destOrd="0" presId="urn:microsoft.com/office/officeart/2005/8/layout/vList4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B1AE606-F013-4563-BAEC-F7684C979E35}" type="doc">
      <dgm:prSet loTypeId="urn:microsoft.com/office/officeart/2005/8/layout/pList2" loCatId="list" qsTypeId="urn:microsoft.com/office/officeart/2005/8/quickstyle/simple1" qsCatId="simple" csTypeId="urn:microsoft.com/office/officeart/2005/8/colors/colorful5" csCatId="colorful" phldr="1"/>
      <dgm:spPr/>
    </dgm:pt>
    <dgm:pt modelId="{99E41123-5431-45A5-91CD-854E8E4D20EA}">
      <dgm:prSet phldrT="[Κείμενο]"/>
      <dgm:spPr/>
      <dgm:t>
        <a:bodyPr/>
        <a:lstStyle/>
        <a:p>
          <a:r>
            <a:rPr lang="el-GR" dirty="0" smtClean="0"/>
            <a:t>Η Ελλάδα (1830) γίνεται ελεύθερο κράτος .</a:t>
          </a:r>
        </a:p>
        <a:p>
          <a:r>
            <a:rPr lang="el-GR" dirty="0" smtClean="0"/>
            <a:t>Βασικός τομέας απασχόλησης παραμένει η γεωργία</a:t>
          </a:r>
          <a:endParaRPr lang="el-GR" dirty="0"/>
        </a:p>
      </dgm:t>
    </dgm:pt>
    <dgm:pt modelId="{7A5C9FD8-50BA-4409-ADF6-5D838DAC7AAB}" type="parTrans" cxnId="{3747C05E-05FB-42EC-BE96-FE9FC45467BE}">
      <dgm:prSet/>
      <dgm:spPr/>
      <dgm:t>
        <a:bodyPr/>
        <a:lstStyle/>
        <a:p>
          <a:endParaRPr lang="el-GR"/>
        </a:p>
      </dgm:t>
    </dgm:pt>
    <dgm:pt modelId="{0B2C1496-F115-4196-91CA-A9E3ED03214F}" type="sibTrans" cxnId="{3747C05E-05FB-42EC-BE96-FE9FC45467BE}">
      <dgm:prSet/>
      <dgm:spPr/>
      <dgm:t>
        <a:bodyPr/>
        <a:lstStyle/>
        <a:p>
          <a:endParaRPr lang="el-GR"/>
        </a:p>
      </dgm:t>
    </dgm:pt>
    <dgm:pt modelId="{3D218123-7314-440F-92BB-C0D3993A2AAC}" type="pres">
      <dgm:prSet presAssocID="{3B1AE606-F013-4563-BAEC-F7684C979E35}" presName="Name0" presStyleCnt="0">
        <dgm:presLayoutVars>
          <dgm:dir/>
          <dgm:resizeHandles val="exact"/>
        </dgm:presLayoutVars>
      </dgm:prSet>
      <dgm:spPr/>
    </dgm:pt>
    <dgm:pt modelId="{1C9DD16F-F5C9-4C06-B52E-300AB06BA2C9}" type="pres">
      <dgm:prSet presAssocID="{3B1AE606-F013-4563-BAEC-F7684C979E35}" presName="bkgdShp" presStyleLbl="alignAccFollowNode1" presStyleIdx="0" presStyleCnt="1"/>
      <dgm:spPr/>
    </dgm:pt>
    <dgm:pt modelId="{E81AA714-E7DB-4235-AE67-62144F4F1E06}" type="pres">
      <dgm:prSet presAssocID="{3B1AE606-F013-4563-BAEC-F7684C979E35}" presName="linComp" presStyleCnt="0"/>
      <dgm:spPr/>
    </dgm:pt>
    <dgm:pt modelId="{4F9ACE54-0A70-4B33-8CE1-1C51338E787F}" type="pres">
      <dgm:prSet presAssocID="{99E41123-5431-45A5-91CD-854E8E4D20EA}" presName="compNode" presStyleCnt="0"/>
      <dgm:spPr/>
    </dgm:pt>
    <dgm:pt modelId="{820169B8-8561-42D2-8157-B3DF6C8195CF}" type="pres">
      <dgm:prSet presAssocID="{99E41123-5431-45A5-91CD-854E8E4D20EA}" presName="node" presStyleLbl="node1" presStyleIdx="0" presStyleCnt="1" custScaleY="7632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920B812-3985-477E-A4F0-9CB728267B3F}" type="pres">
      <dgm:prSet presAssocID="{99E41123-5431-45A5-91CD-854E8E4D20EA}" presName="invisiNode" presStyleLbl="node1" presStyleIdx="0" presStyleCnt="1"/>
      <dgm:spPr/>
    </dgm:pt>
    <dgm:pt modelId="{0990A896-4480-46C5-92FB-4A3030EE3129}" type="pres">
      <dgm:prSet presAssocID="{99E41123-5431-45A5-91CD-854E8E4D20EA}" presName="imagNode" presStyleLbl="fgImgPlace1" presStyleIdx="0" presStyleCnt="1" custScaleY="274041" custLinFactNeighborX="-1765" custLinFactNeighborY="760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E9541A93-0998-4928-B076-B300A191C814}" type="presOf" srcId="{99E41123-5431-45A5-91CD-854E8E4D20EA}" destId="{820169B8-8561-42D2-8157-B3DF6C8195CF}" srcOrd="0" destOrd="0" presId="urn:microsoft.com/office/officeart/2005/8/layout/pList2"/>
    <dgm:cxn modelId="{3747C05E-05FB-42EC-BE96-FE9FC45467BE}" srcId="{3B1AE606-F013-4563-BAEC-F7684C979E35}" destId="{99E41123-5431-45A5-91CD-854E8E4D20EA}" srcOrd="0" destOrd="0" parTransId="{7A5C9FD8-50BA-4409-ADF6-5D838DAC7AAB}" sibTransId="{0B2C1496-F115-4196-91CA-A9E3ED03214F}"/>
    <dgm:cxn modelId="{CCB35407-23C3-472B-8D41-0AC41C79120D}" type="presOf" srcId="{3B1AE606-F013-4563-BAEC-F7684C979E35}" destId="{3D218123-7314-440F-92BB-C0D3993A2AAC}" srcOrd="0" destOrd="0" presId="urn:microsoft.com/office/officeart/2005/8/layout/pList2"/>
    <dgm:cxn modelId="{839142DE-15E1-4EFD-9FC5-E7C8499638BE}" type="presParOf" srcId="{3D218123-7314-440F-92BB-C0D3993A2AAC}" destId="{1C9DD16F-F5C9-4C06-B52E-300AB06BA2C9}" srcOrd="0" destOrd="0" presId="urn:microsoft.com/office/officeart/2005/8/layout/pList2"/>
    <dgm:cxn modelId="{2C392ACC-A9B5-4ED6-9CC0-59EB47564D0D}" type="presParOf" srcId="{3D218123-7314-440F-92BB-C0D3993A2AAC}" destId="{E81AA714-E7DB-4235-AE67-62144F4F1E06}" srcOrd="1" destOrd="0" presId="urn:microsoft.com/office/officeart/2005/8/layout/pList2"/>
    <dgm:cxn modelId="{C96C3C12-FA68-4979-8DA9-6E0F66BA8FE5}" type="presParOf" srcId="{E81AA714-E7DB-4235-AE67-62144F4F1E06}" destId="{4F9ACE54-0A70-4B33-8CE1-1C51338E787F}" srcOrd="0" destOrd="0" presId="urn:microsoft.com/office/officeart/2005/8/layout/pList2"/>
    <dgm:cxn modelId="{A5366891-E02E-4349-BBB6-0BBE16EFF36C}" type="presParOf" srcId="{4F9ACE54-0A70-4B33-8CE1-1C51338E787F}" destId="{820169B8-8561-42D2-8157-B3DF6C8195CF}" srcOrd="0" destOrd="0" presId="urn:microsoft.com/office/officeart/2005/8/layout/pList2"/>
    <dgm:cxn modelId="{102D2771-B312-4C7F-BA31-EFF9FD8C9E79}" type="presParOf" srcId="{4F9ACE54-0A70-4B33-8CE1-1C51338E787F}" destId="{5920B812-3985-477E-A4F0-9CB728267B3F}" srcOrd="1" destOrd="0" presId="urn:microsoft.com/office/officeart/2005/8/layout/pList2"/>
    <dgm:cxn modelId="{463D4733-EEB3-4DBB-BD4A-81ED4D23180C}" type="presParOf" srcId="{4F9ACE54-0A70-4B33-8CE1-1C51338E787F}" destId="{0990A896-4480-46C5-92FB-4A3030EE3129}" srcOrd="2" destOrd="0" presId="urn:microsoft.com/office/officeart/2005/8/layout/pList2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CAD3C4A-217B-4E09-A6A2-3424568C6037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E157F7F4-8195-4939-ADAB-6EB1BB5B5445}">
      <dgm:prSet phldrT="[Κείμενο]"/>
      <dgm:spPr/>
      <dgm:t>
        <a:bodyPr/>
        <a:lstStyle/>
        <a:p>
          <a:r>
            <a:rPr lang="el-GR" dirty="0" smtClean="0"/>
            <a:t>Μεταβιομηχανική Κοινωνία </a:t>
          </a:r>
          <a:endParaRPr lang="el-GR" dirty="0"/>
        </a:p>
      </dgm:t>
    </dgm:pt>
    <dgm:pt modelId="{EEF8C5B7-EF21-4014-9D3B-04320A526FEA}" type="parTrans" cxnId="{4FE0BD14-A2B9-44B0-A7B7-359AEFE06522}">
      <dgm:prSet/>
      <dgm:spPr/>
      <dgm:t>
        <a:bodyPr/>
        <a:lstStyle/>
        <a:p>
          <a:endParaRPr lang="el-GR"/>
        </a:p>
      </dgm:t>
    </dgm:pt>
    <dgm:pt modelId="{342513FF-9A2A-4E98-AC75-3BFA07F4EE09}" type="sibTrans" cxnId="{4FE0BD14-A2B9-44B0-A7B7-359AEFE06522}">
      <dgm:prSet/>
      <dgm:spPr/>
      <dgm:t>
        <a:bodyPr/>
        <a:lstStyle/>
        <a:p>
          <a:endParaRPr lang="el-GR"/>
        </a:p>
      </dgm:t>
    </dgm:pt>
    <dgm:pt modelId="{00FCA397-A302-456D-BFE3-F9C8F15E22A6}">
      <dgm:prSet phldrT="[Κείμενο]"/>
      <dgm:spPr/>
      <dgm:t>
        <a:bodyPr/>
        <a:lstStyle/>
        <a:p>
          <a:r>
            <a:rPr lang="el-GR" dirty="0" smtClean="0"/>
            <a:t>Αρχές 20</a:t>
          </a:r>
          <a:r>
            <a:rPr lang="el-GR" baseline="30000" dirty="0" smtClean="0"/>
            <a:t>ου</a:t>
          </a:r>
          <a:r>
            <a:rPr lang="el-GR" dirty="0" smtClean="0"/>
            <a:t> αιώνα</a:t>
          </a:r>
          <a:endParaRPr lang="el-GR" dirty="0"/>
        </a:p>
      </dgm:t>
    </dgm:pt>
    <dgm:pt modelId="{CD3BC3B9-A2C7-4DDA-8956-653BA13005F6}" type="parTrans" cxnId="{118843F8-76F3-4297-BB7A-16DB6B5C3AD2}">
      <dgm:prSet/>
      <dgm:spPr/>
      <dgm:t>
        <a:bodyPr/>
        <a:lstStyle/>
        <a:p>
          <a:endParaRPr lang="el-GR"/>
        </a:p>
      </dgm:t>
    </dgm:pt>
    <dgm:pt modelId="{3C11E38D-8312-4738-87DA-BAEE9D8FC68B}" type="sibTrans" cxnId="{118843F8-76F3-4297-BB7A-16DB6B5C3AD2}">
      <dgm:prSet/>
      <dgm:spPr/>
      <dgm:t>
        <a:bodyPr/>
        <a:lstStyle/>
        <a:p>
          <a:endParaRPr lang="el-GR"/>
        </a:p>
      </dgm:t>
    </dgm:pt>
    <dgm:pt modelId="{52DAD1B8-2885-4A25-8548-458865F81B07}">
      <dgm:prSet phldrT="[Κείμενο]"/>
      <dgm:spPr/>
      <dgm:t>
        <a:bodyPr/>
        <a:lstStyle/>
        <a:p>
          <a:r>
            <a:rPr lang="el-GR" dirty="0" smtClean="0"/>
            <a:t>Εποχή αυτοματοποιημένης εργασίας.</a:t>
          </a:r>
          <a:endParaRPr lang="el-GR" dirty="0"/>
        </a:p>
      </dgm:t>
    </dgm:pt>
    <dgm:pt modelId="{F50FAA0B-17B5-47FF-9EFC-69ED9326D32D}" type="parTrans" cxnId="{64625B79-EA55-4A04-BF18-E4A62D1C7D3B}">
      <dgm:prSet/>
      <dgm:spPr/>
      <dgm:t>
        <a:bodyPr/>
        <a:lstStyle/>
        <a:p>
          <a:endParaRPr lang="el-GR"/>
        </a:p>
      </dgm:t>
    </dgm:pt>
    <dgm:pt modelId="{41557E41-0FD6-436B-B335-12FA8F5A31AA}" type="sibTrans" cxnId="{64625B79-EA55-4A04-BF18-E4A62D1C7D3B}">
      <dgm:prSet/>
      <dgm:spPr/>
      <dgm:t>
        <a:bodyPr/>
        <a:lstStyle/>
        <a:p>
          <a:endParaRPr lang="el-GR"/>
        </a:p>
      </dgm:t>
    </dgm:pt>
    <dgm:pt modelId="{16BBDA85-9A38-4449-8F28-C0ED7EBCFF76}">
      <dgm:prSet phldrT="[Κείμενο]"/>
      <dgm:spPr/>
      <dgm:t>
        <a:bodyPr/>
        <a:lstStyle/>
        <a:p>
          <a:r>
            <a:rPr lang="el-GR" dirty="0" smtClean="0"/>
            <a:t>Ανάπτυξη τριτογενούς τομέα παραγωγής </a:t>
          </a:r>
          <a:endParaRPr lang="el-GR" dirty="0"/>
        </a:p>
      </dgm:t>
    </dgm:pt>
    <dgm:pt modelId="{F62E5367-6E54-421B-8812-F423975BE859}" type="parTrans" cxnId="{AB50A64F-6CE1-4A9D-96CD-C5E72D7EA44F}">
      <dgm:prSet/>
      <dgm:spPr/>
      <dgm:t>
        <a:bodyPr/>
        <a:lstStyle/>
        <a:p>
          <a:endParaRPr lang="el-GR"/>
        </a:p>
      </dgm:t>
    </dgm:pt>
    <dgm:pt modelId="{B7AD58BB-63F0-4406-8AD4-F852C7DDA2DF}" type="sibTrans" cxnId="{AB50A64F-6CE1-4A9D-96CD-C5E72D7EA44F}">
      <dgm:prSet/>
      <dgm:spPr/>
      <dgm:t>
        <a:bodyPr/>
        <a:lstStyle/>
        <a:p>
          <a:endParaRPr lang="el-GR"/>
        </a:p>
      </dgm:t>
    </dgm:pt>
    <dgm:pt modelId="{DA66B6F5-8DAF-4236-B127-7BC0CFC20368}">
      <dgm:prSet phldrT="[Κείμενο]"/>
      <dgm:spPr/>
      <dgm:t>
        <a:bodyPr/>
        <a:lstStyle/>
        <a:p>
          <a:r>
            <a:rPr lang="el-GR" dirty="0" smtClean="0"/>
            <a:t>Ανάπτυξη εμπορίου και υπηρεσιών</a:t>
          </a:r>
          <a:endParaRPr lang="el-GR" dirty="0"/>
        </a:p>
      </dgm:t>
    </dgm:pt>
    <dgm:pt modelId="{2A40A6BB-7465-4CA2-8BCA-6B24D48AB3B2}" type="parTrans" cxnId="{29D69D24-3CFD-48BD-9514-AE223C0D275B}">
      <dgm:prSet/>
      <dgm:spPr/>
      <dgm:t>
        <a:bodyPr/>
        <a:lstStyle/>
        <a:p>
          <a:endParaRPr lang="el-GR"/>
        </a:p>
      </dgm:t>
    </dgm:pt>
    <dgm:pt modelId="{CF973B91-DEEE-447B-B551-3CF3FE5C2315}" type="sibTrans" cxnId="{29D69D24-3CFD-48BD-9514-AE223C0D275B}">
      <dgm:prSet/>
      <dgm:spPr/>
      <dgm:t>
        <a:bodyPr/>
        <a:lstStyle/>
        <a:p>
          <a:endParaRPr lang="el-GR"/>
        </a:p>
      </dgm:t>
    </dgm:pt>
    <dgm:pt modelId="{73EEF1D6-55A6-450D-A117-8840C6159933}" type="pres">
      <dgm:prSet presAssocID="{5CAD3C4A-217B-4E09-A6A2-3424568C603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B33575A-C161-4669-A92F-C54DFE3D62AE}" type="pres">
      <dgm:prSet presAssocID="{E157F7F4-8195-4939-ADAB-6EB1BB5B5445}" presName="comp" presStyleCnt="0"/>
      <dgm:spPr/>
    </dgm:pt>
    <dgm:pt modelId="{EF478D85-AF6E-4ADF-8A85-3F3C2A621E4F}" type="pres">
      <dgm:prSet presAssocID="{E157F7F4-8195-4939-ADAB-6EB1BB5B5445}" presName="box" presStyleLbl="node1" presStyleIdx="0" presStyleCnt="2"/>
      <dgm:spPr/>
      <dgm:t>
        <a:bodyPr/>
        <a:lstStyle/>
        <a:p>
          <a:endParaRPr lang="el-GR"/>
        </a:p>
      </dgm:t>
    </dgm:pt>
    <dgm:pt modelId="{03F41920-7FA9-403A-87A3-5F3D9A65FBB1}" type="pres">
      <dgm:prSet presAssocID="{E157F7F4-8195-4939-ADAB-6EB1BB5B5445}" presName="img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DB30FB2-35BD-4B33-9D91-71FE1402B0BF}" type="pres">
      <dgm:prSet presAssocID="{E157F7F4-8195-4939-ADAB-6EB1BB5B5445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34F0C2B-A71F-4062-B388-1D6F8E2CFFAC}" type="pres">
      <dgm:prSet presAssocID="{342513FF-9A2A-4E98-AC75-3BFA07F4EE09}" presName="spacer" presStyleCnt="0"/>
      <dgm:spPr/>
    </dgm:pt>
    <dgm:pt modelId="{ABC72186-0632-4C1F-A9D6-81E5C0C0314D}" type="pres">
      <dgm:prSet presAssocID="{16BBDA85-9A38-4449-8F28-C0ED7EBCFF76}" presName="comp" presStyleCnt="0"/>
      <dgm:spPr/>
    </dgm:pt>
    <dgm:pt modelId="{DA586590-892B-45AB-957F-A3BAA82461CB}" type="pres">
      <dgm:prSet presAssocID="{16BBDA85-9A38-4449-8F28-C0ED7EBCFF76}" presName="box" presStyleLbl="node1" presStyleIdx="1" presStyleCnt="2"/>
      <dgm:spPr/>
      <dgm:t>
        <a:bodyPr/>
        <a:lstStyle/>
        <a:p>
          <a:endParaRPr lang="el-GR"/>
        </a:p>
      </dgm:t>
    </dgm:pt>
    <dgm:pt modelId="{C81F316A-8B68-4237-8A21-E1A8280F7CD6}" type="pres">
      <dgm:prSet presAssocID="{16BBDA85-9A38-4449-8F28-C0ED7EBCFF76}" presName="img" presStyleLbl="fgImgPlace1" presStyleIdx="1" presStyleCnt="2" custScaleX="115638" custScaleY="124530" custLinFactNeighborX="-17361" custLinFactNeighborY="372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9CB4BD1-2770-4CEF-AEA5-B9CE5B50F1D0}" type="pres">
      <dgm:prSet presAssocID="{16BBDA85-9A38-4449-8F28-C0ED7EBCFF76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874277E-DD56-4240-9076-88DD38577B63}" type="presOf" srcId="{16BBDA85-9A38-4449-8F28-C0ED7EBCFF76}" destId="{DA586590-892B-45AB-957F-A3BAA82461CB}" srcOrd="0" destOrd="0" presId="urn:microsoft.com/office/officeart/2005/8/layout/vList4"/>
    <dgm:cxn modelId="{87BF45FB-03BC-4809-A402-AB1EC6963D9A}" type="presOf" srcId="{5CAD3C4A-217B-4E09-A6A2-3424568C6037}" destId="{73EEF1D6-55A6-450D-A117-8840C6159933}" srcOrd="0" destOrd="0" presId="urn:microsoft.com/office/officeart/2005/8/layout/vList4"/>
    <dgm:cxn modelId="{AB50A64F-6CE1-4A9D-96CD-C5E72D7EA44F}" srcId="{5CAD3C4A-217B-4E09-A6A2-3424568C6037}" destId="{16BBDA85-9A38-4449-8F28-C0ED7EBCFF76}" srcOrd="1" destOrd="0" parTransId="{F62E5367-6E54-421B-8812-F423975BE859}" sibTransId="{B7AD58BB-63F0-4406-8AD4-F852C7DDA2DF}"/>
    <dgm:cxn modelId="{50C915FA-1450-4EAC-ACEA-96DBD1811E67}" type="presOf" srcId="{00FCA397-A302-456D-BFE3-F9C8F15E22A6}" destId="{CDB30FB2-35BD-4B33-9D91-71FE1402B0BF}" srcOrd="1" destOrd="1" presId="urn:microsoft.com/office/officeart/2005/8/layout/vList4"/>
    <dgm:cxn modelId="{CF5F64E6-3F05-4377-8101-C1D04E937BEC}" type="presOf" srcId="{52DAD1B8-2885-4A25-8548-458865F81B07}" destId="{CDB30FB2-35BD-4B33-9D91-71FE1402B0BF}" srcOrd="1" destOrd="2" presId="urn:microsoft.com/office/officeart/2005/8/layout/vList4"/>
    <dgm:cxn modelId="{6EDB34E3-C746-43FD-A870-1B4179CE8763}" type="presOf" srcId="{52DAD1B8-2885-4A25-8548-458865F81B07}" destId="{EF478D85-AF6E-4ADF-8A85-3F3C2A621E4F}" srcOrd="0" destOrd="2" presId="urn:microsoft.com/office/officeart/2005/8/layout/vList4"/>
    <dgm:cxn modelId="{BE052038-1214-486D-A2EC-56D029EAA5C6}" type="presOf" srcId="{16BBDA85-9A38-4449-8F28-C0ED7EBCFF76}" destId="{99CB4BD1-2770-4CEF-AEA5-B9CE5B50F1D0}" srcOrd="1" destOrd="0" presId="urn:microsoft.com/office/officeart/2005/8/layout/vList4"/>
    <dgm:cxn modelId="{91494F25-8A96-42FE-AE52-C1F535F0D0FF}" type="presOf" srcId="{DA66B6F5-8DAF-4236-B127-7BC0CFC20368}" destId="{DA586590-892B-45AB-957F-A3BAA82461CB}" srcOrd="0" destOrd="1" presId="urn:microsoft.com/office/officeart/2005/8/layout/vList4"/>
    <dgm:cxn modelId="{118843F8-76F3-4297-BB7A-16DB6B5C3AD2}" srcId="{E157F7F4-8195-4939-ADAB-6EB1BB5B5445}" destId="{00FCA397-A302-456D-BFE3-F9C8F15E22A6}" srcOrd="0" destOrd="0" parTransId="{CD3BC3B9-A2C7-4DDA-8956-653BA13005F6}" sibTransId="{3C11E38D-8312-4738-87DA-BAEE9D8FC68B}"/>
    <dgm:cxn modelId="{59CF05B0-73E1-48F6-B872-3CDCCE2F09AD}" type="presOf" srcId="{E157F7F4-8195-4939-ADAB-6EB1BB5B5445}" destId="{CDB30FB2-35BD-4B33-9D91-71FE1402B0BF}" srcOrd="1" destOrd="0" presId="urn:microsoft.com/office/officeart/2005/8/layout/vList4"/>
    <dgm:cxn modelId="{AB27EA1F-FFFC-4FAC-A5EE-EF310AB3444E}" type="presOf" srcId="{DA66B6F5-8DAF-4236-B127-7BC0CFC20368}" destId="{99CB4BD1-2770-4CEF-AEA5-B9CE5B50F1D0}" srcOrd="1" destOrd="1" presId="urn:microsoft.com/office/officeart/2005/8/layout/vList4"/>
    <dgm:cxn modelId="{64625B79-EA55-4A04-BF18-E4A62D1C7D3B}" srcId="{E157F7F4-8195-4939-ADAB-6EB1BB5B5445}" destId="{52DAD1B8-2885-4A25-8548-458865F81B07}" srcOrd="1" destOrd="0" parTransId="{F50FAA0B-17B5-47FF-9EFC-69ED9326D32D}" sibTransId="{41557E41-0FD6-436B-B335-12FA8F5A31AA}"/>
    <dgm:cxn modelId="{4FE0BD14-A2B9-44B0-A7B7-359AEFE06522}" srcId="{5CAD3C4A-217B-4E09-A6A2-3424568C6037}" destId="{E157F7F4-8195-4939-ADAB-6EB1BB5B5445}" srcOrd="0" destOrd="0" parTransId="{EEF8C5B7-EF21-4014-9D3B-04320A526FEA}" sibTransId="{342513FF-9A2A-4E98-AC75-3BFA07F4EE09}"/>
    <dgm:cxn modelId="{29D69D24-3CFD-48BD-9514-AE223C0D275B}" srcId="{16BBDA85-9A38-4449-8F28-C0ED7EBCFF76}" destId="{DA66B6F5-8DAF-4236-B127-7BC0CFC20368}" srcOrd="0" destOrd="0" parTransId="{2A40A6BB-7465-4CA2-8BCA-6B24D48AB3B2}" sibTransId="{CF973B91-DEEE-447B-B551-3CF3FE5C2315}"/>
    <dgm:cxn modelId="{92AFBEED-4204-4ED8-A63B-A43D550AE05F}" type="presOf" srcId="{E157F7F4-8195-4939-ADAB-6EB1BB5B5445}" destId="{EF478D85-AF6E-4ADF-8A85-3F3C2A621E4F}" srcOrd="0" destOrd="0" presId="urn:microsoft.com/office/officeart/2005/8/layout/vList4"/>
    <dgm:cxn modelId="{77792D5D-BB6E-4BF5-B659-8BE27CBF28D3}" type="presOf" srcId="{00FCA397-A302-456D-BFE3-F9C8F15E22A6}" destId="{EF478D85-AF6E-4ADF-8A85-3F3C2A621E4F}" srcOrd="0" destOrd="1" presId="urn:microsoft.com/office/officeart/2005/8/layout/vList4"/>
    <dgm:cxn modelId="{72D39461-04DA-4D84-A419-1A3A1AC6EBB9}" type="presParOf" srcId="{73EEF1D6-55A6-450D-A117-8840C6159933}" destId="{EB33575A-C161-4669-A92F-C54DFE3D62AE}" srcOrd="0" destOrd="0" presId="urn:microsoft.com/office/officeart/2005/8/layout/vList4"/>
    <dgm:cxn modelId="{96A9EA8C-E3E8-4EC4-B5A9-5E28DF1A9B7C}" type="presParOf" srcId="{EB33575A-C161-4669-A92F-C54DFE3D62AE}" destId="{EF478D85-AF6E-4ADF-8A85-3F3C2A621E4F}" srcOrd="0" destOrd="0" presId="urn:microsoft.com/office/officeart/2005/8/layout/vList4"/>
    <dgm:cxn modelId="{592660E3-3859-4F38-8027-D53297EBE869}" type="presParOf" srcId="{EB33575A-C161-4669-A92F-C54DFE3D62AE}" destId="{03F41920-7FA9-403A-87A3-5F3D9A65FBB1}" srcOrd="1" destOrd="0" presId="urn:microsoft.com/office/officeart/2005/8/layout/vList4"/>
    <dgm:cxn modelId="{47D8E5DD-2FD7-4CDE-9410-B45C3741A6A0}" type="presParOf" srcId="{EB33575A-C161-4669-A92F-C54DFE3D62AE}" destId="{CDB30FB2-35BD-4B33-9D91-71FE1402B0BF}" srcOrd="2" destOrd="0" presId="urn:microsoft.com/office/officeart/2005/8/layout/vList4"/>
    <dgm:cxn modelId="{27EDC4CE-9E03-4A54-86EE-96D93DB6C22C}" type="presParOf" srcId="{73EEF1D6-55A6-450D-A117-8840C6159933}" destId="{034F0C2B-A71F-4062-B388-1D6F8E2CFFAC}" srcOrd="1" destOrd="0" presId="urn:microsoft.com/office/officeart/2005/8/layout/vList4"/>
    <dgm:cxn modelId="{49DBF332-38C8-4CDB-977A-B46B34E9741B}" type="presParOf" srcId="{73EEF1D6-55A6-450D-A117-8840C6159933}" destId="{ABC72186-0632-4C1F-A9D6-81E5C0C0314D}" srcOrd="2" destOrd="0" presId="urn:microsoft.com/office/officeart/2005/8/layout/vList4"/>
    <dgm:cxn modelId="{ECA462C0-9C86-4A02-9214-6231EBBA59E8}" type="presParOf" srcId="{ABC72186-0632-4C1F-A9D6-81E5C0C0314D}" destId="{DA586590-892B-45AB-957F-A3BAA82461CB}" srcOrd="0" destOrd="0" presId="urn:microsoft.com/office/officeart/2005/8/layout/vList4"/>
    <dgm:cxn modelId="{7566CD23-353E-4248-8C67-7A3B547D5BB4}" type="presParOf" srcId="{ABC72186-0632-4C1F-A9D6-81E5C0C0314D}" destId="{C81F316A-8B68-4237-8A21-E1A8280F7CD6}" srcOrd="1" destOrd="0" presId="urn:microsoft.com/office/officeart/2005/8/layout/vList4"/>
    <dgm:cxn modelId="{312AF509-B6A2-4B7E-90FB-E3A3E6C78B30}" type="presParOf" srcId="{ABC72186-0632-4C1F-A9D6-81E5C0C0314D}" destId="{99CB4BD1-2770-4CEF-AEA5-B9CE5B50F1D0}" srcOrd="2" destOrd="0" presId="urn:microsoft.com/office/officeart/2005/8/layout/vList4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8B449A-A9E9-4474-8F3F-2960E02B7DBC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E4AD87AB-C9A3-4E2C-8AF5-913C7FAC555B}">
      <dgm:prSet phldrT="[Κείμενο]"/>
      <dgm:spPr/>
      <dgm:t>
        <a:bodyPr/>
        <a:lstStyle/>
        <a:p>
          <a:r>
            <a:rPr lang="el-GR" dirty="0" smtClean="0"/>
            <a:t>Καταμερισμός της εργασίας</a:t>
          </a:r>
          <a:endParaRPr lang="el-GR" dirty="0"/>
        </a:p>
      </dgm:t>
    </dgm:pt>
    <dgm:pt modelId="{CA6973CB-23A7-42BB-8E6E-3B66F95D5134}" type="parTrans" cxnId="{B90A9F21-2948-493D-AD5F-69A77E132BB1}">
      <dgm:prSet/>
      <dgm:spPr/>
      <dgm:t>
        <a:bodyPr/>
        <a:lstStyle/>
        <a:p>
          <a:endParaRPr lang="el-GR"/>
        </a:p>
      </dgm:t>
    </dgm:pt>
    <dgm:pt modelId="{49A4F07F-3B87-41E5-A944-8346C76C2BBA}" type="sibTrans" cxnId="{B90A9F21-2948-493D-AD5F-69A77E132BB1}">
      <dgm:prSet/>
      <dgm:spPr/>
      <dgm:t>
        <a:bodyPr/>
        <a:lstStyle/>
        <a:p>
          <a:endParaRPr lang="el-GR"/>
        </a:p>
      </dgm:t>
    </dgm:pt>
    <dgm:pt modelId="{16DD8D59-757E-482E-BC52-8451C60FC9C5}">
      <dgm:prSet phldrT="[Κείμενο]"/>
      <dgm:spPr/>
      <dgm:t>
        <a:bodyPr/>
        <a:lstStyle/>
        <a:p>
          <a:r>
            <a:rPr lang="el-GR" dirty="0" smtClean="0"/>
            <a:t>Κάθε άτομο αναλαμβάνει να παράγει ένα προϊόν ή μια υπηρεσία ή ένα τμήμα αυτών.</a:t>
          </a:r>
          <a:endParaRPr lang="el-GR" dirty="0"/>
        </a:p>
      </dgm:t>
    </dgm:pt>
    <dgm:pt modelId="{D99869FD-1C10-443E-9A10-2E95DADAE50A}" type="parTrans" cxnId="{B26F7957-D95C-4B2A-A6C7-B727C2D0F7AB}">
      <dgm:prSet/>
      <dgm:spPr/>
      <dgm:t>
        <a:bodyPr/>
        <a:lstStyle/>
        <a:p>
          <a:endParaRPr lang="el-GR"/>
        </a:p>
      </dgm:t>
    </dgm:pt>
    <dgm:pt modelId="{4AFD7B2D-18A1-46B8-B0B2-0B0321ABB42F}" type="sibTrans" cxnId="{B26F7957-D95C-4B2A-A6C7-B727C2D0F7AB}">
      <dgm:prSet/>
      <dgm:spPr/>
      <dgm:t>
        <a:bodyPr/>
        <a:lstStyle/>
        <a:p>
          <a:endParaRPr lang="el-GR"/>
        </a:p>
      </dgm:t>
    </dgm:pt>
    <dgm:pt modelId="{FF6F6B43-E53D-4CD8-BFD8-83D4A06E7020}">
      <dgm:prSet phldrT="[Κείμενο]"/>
      <dgm:spPr/>
      <dgm:t>
        <a:bodyPr/>
        <a:lstStyle/>
        <a:p>
          <a:r>
            <a:rPr lang="el-GR" dirty="0" smtClean="0"/>
            <a:t>Με τα χρήματα που κερδίζει αγοράζει αγαθά και υπηρεσίες που ικανοποιούν τις ανάγκες του.</a:t>
          </a:r>
          <a:endParaRPr lang="el-GR" dirty="0"/>
        </a:p>
      </dgm:t>
    </dgm:pt>
    <dgm:pt modelId="{6AC4A3A0-9DE7-476C-AAE3-09D008A8C92D}" type="parTrans" cxnId="{90F8E3A1-9C17-4DD2-B330-ECFB101E603A}">
      <dgm:prSet/>
      <dgm:spPr/>
      <dgm:t>
        <a:bodyPr/>
        <a:lstStyle/>
        <a:p>
          <a:endParaRPr lang="el-GR"/>
        </a:p>
      </dgm:t>
    </dgm:pt>
    <dgm:pt modelId="{BCA82A9B-5667-4792-9716-B53B790F5042}" type="sibTrans" cxnId="{90F8E3A1-9C17-4DD2-B330-ECFB101E603A}">
      <dgm:prSet/>
      <dgm:spPr/>
      <dgm:t>
        <a:bodyPr/>
        <a:lstStyle/>
        <a:p>
          <a:endParaRPr lang="el-GR"/>
        </a:p>
      </dgm:t>
    </dgm:pt>
    <dgm:pt modelId="{0D019B10-DC42-46AF-8C2C-92E0DC505963}" type="pres">
      <dgm:prSet presAssocID="{DF8B449A-A9E9-4474-8F3F-2960E02B7DB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962A633-17B1-47FD-A428-401AFF150EAB}" type="pres">
      <dgm:prSet presAssocID="{DF8B449A-A9E9-4474-8F3F-2960E02B7DBC}" presName="dummyMaxCanvas" presStyleCnt="0">
        <dgm:presLayoutVars/>
      </dgm:prSet>
      <dgm:spPr/>
    </dgm:pt>
    <dgm:pt modelId="{045C43D0-F638-4075-AF64-6DC5A7B193DA}" type="pres">
      <dgm:prSet presAssocID="{DF8B449A-A9E9-4474-8F3F-2960E02B7DBC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642BE86-1550-4292-AC7C-0CEBF0C733EB}" type="pres">
      <dgm:prSet presAssocID="{DF8B449A-A9E9-4474-8F3F-2960E02B7DBC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7E37E39-C405-4263-AD66-74B77CE49FC7}" type="pres">
      <dgm:prSet presAssocID="{DF8B449A-A9E9-4474-8F3F-2960E02B7DBC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974DECE-6DBD-4B15-8CF4-2213138478DD}" type="pres">
      <dgm:prSet presAssocID="{DF8B449A-A9E9-4474-8F3F-2960E02B7DBC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F594635-7D34-42C3-971B-F98F2E21BB23}" type="pres">
      <dgm:prSet presAssocID="{DF8B449A-A9E9-4474-8F3F-2960E02B7DBC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F212948-001D-4515-8B70-637D17898CA0}" type="pres">
      <dgm:prSet presAssocID="{DF8B449A-A9E9-4474-8F3F-2960E02B7DBC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76D4117-49B6-4C13-856D-E1E0AF79BBC6}" type="pres">
      <dgm:prSet presAssocID="{DF8B449A-A9E9-4474-8F3F-2960E02B7DBC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24818D6-CE44-4C15-A904-67A32A11A2A6}" type="pres">
      <dgm:prSet presAssocID="{DF8B449A-A9E9-4474-8F3F-2960E02B7DBC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95A2B3C-BAB5-4864-9F64-8E8B32C2F2EC}" type="presOf" srcId="{16DD8D59-757E-482E-BC52-8451C60FC9C5}" destId="{B76D4117-49B6-4C13-856D-E1E0AF79BBC6}" srcOrd="1" destOrd="0" presId="urn:microsoft.com/office/officeart/2005/8/layout/vProcess5"/>
    <dgm:cxn modelId="{A0AF6CF8-EA78-4814-833D-D3E0E2998821}" type="presOf" srcId="{49A4F07F-3B87-41E5-A944-8346C76C2BBA}" destId="{D974DECE-6DBD-4B15-8CF4-2213138478DD}" srcOrd="0" destOrd="0" presId="urn:microsoft.com/office/officeart/2005/8/layout/vProcess5"/>
    <dgm:cxn modelId="{B90A9F21-2948-493D-AD5F-69A77E132BB1}" srcId="{DF8B449A-A9E9-4474-8F3F-2960E02B7DBC}" destId="{E4AD87AB-C9A3-4E2C-8AF5-913C7FAC555B}" srcOrd="0" destOrd="0" parTransId="{CA6973CB-23A7-42BB-8E6E-3B66F95D5134}" sibTransId="{49A4F07F-3B87-41E5-A944-8346C76C2BBA}"/>
    <dgm:cxn modelId="{865D179B-DB05-4BDE-A9C9-2D9266BBB563}" type="presOf" srcId="{DF8B449A-A9E9-4474-8F3F-2960E02B7DBC}" destId="{0D019B10-DC42-46AF-8C2C-92E0DC505963}" srcOrd="0" destOrd="0" presId="urn:microsoft.com/office/officeart/2005/8/layout/vProcess5"/>
    <dgm:cxn modelId="{53163A9D-97C3-4A9C-A9AF-D39F78DF0384}" type="presOf" srcId="{E4AD87AB-C9A3-4E2C-8AF5-913C7FAC555B}" destId="{045C43D0-F638-4075-AF64-6DC5A7B193DA}" srcOrd="0" destOrd="0" presId="urn:microsoft.com/office/officeart/2005/8/layout/vProcess5"/>
    <dgm:cxn modelId="{3D5B5D32-4A41-4012-B154-D0F865A756B6}" type="presOf" srcId="{E4AD87AB-C9A3-4E2C-8AF5-913C7FAC555B}" destId="{2F212948-001D-4515-8B70-637D17898CA0}" srcOrd="1" destOrd="0" presId="urn:microsoft.com/office/officeart/2005/8/layout/vProcess5"/>
    <dgm:cxn modelId="{701E620D-732A-4F6D-B952-CBA6A1F2074A}" type="presOf" srcId="{FF6F6B43-E53D-4CD8-BFD8-83D4A06E7020}" destId="{324818D6-CE44-4C15-A904-67A32A11A2A6}" srcOrd="1" destOrd="0" presId="urn:microsoft.com/office/officeart/2005/8/layout/vProcess5"/>
    <dgm:cxn modelId="{90F8E3A1-9C17-4DD2-B330-ECFB101E603A}" srcId="{DF8B449A-A9E9-4474-8F3F-2960E02B7DBC}" destId="{FF6F6B43-E53D-4CD8-BFD8-83D4A06E7020}" srcOrd="2" destOrd="0" parTransId="{6AC4A3A0-9DE7-476C-AAE3-09D008A8C92D}" sibTransId="{BCA82A9B-5667-4792-9716-B53B790F5042}"/>
    <dgm:cxn modelId="{4DA0C573-1B2E-4AC8-BB5C-774FC7791508}" type="presOf" srcId="{16DD8D59-757E-482E-BC52-8451C60FC9C5}" destId="{7642BE86-1550-4292-AC7C-0CEBF0C733EB}" srcOrd="0" destOrd="0" presId="urn:microsoft.com/office/officeart/2005/8/layout/vProcess5"/>
    <dgm:cxn modelId="{D1FA17AD-1B90-4A33-9886-F28A6DCCE0AC}" type="presOf" srcId="{4AFD7B2D-18A1-46B8-B0B2-0B0321ABB42F}" destId="{6F594635-7D34-42C3-971B-F98F2E21BB23}" srcOrd="0" destOrd="0" presId="urn:microsoft.com/office/officeart/2005/8/layout/vProcess5"/>
    <dgm:cxn modelId="{E233D49F-F19B-4094-AFF1-04625E47A51E}" type="presOf" srcId="{FF6F6B43-E53D-4CD8-BFD8-83D4A06E7020}" destId="{97E37E39-C405-4263-AD66-74B77CE49FC7}" srcOrd="0" destOrd="0" presId="urn:microsoft.com/office/officeart/2005/8/layout/vProcess5"/>
    <dgm:cxn modelId="{B26F7957-D95C-4B2A-A6C7-B727C2D0F7AB}" srcId="{DF8B449A-A9E9-4474-8F3F-2960E02B7DBC}" destId="{16DD8D59-757E-482E-BC52-8451C60FC9C5}" srcOrd="1" destOrd="0" parTransId="{D99869FD-1C10-443E-9A10-2E95DADAE50A}" sibTransId="{4AFD7B2D-18A1-46B8-B0B2-0B0321ABB42F}"/>
    <dgm:cxn modelId="{77931F54-9E65-4933-ABCF-FBF839DCE2EF}" type="presParOf" srcId="{0D019B10-DC42-46AF-8C2C-92E0DC505963}" destId="{E962A633-17B1-47FD-A428-401AFF150EAB}" srcOrd="0" destOrd="0" presId="urn:microsoft.com/office/officeart/2005/8/layout/vProcess5"/>
    <dgm:cxn modelId="{ED7738EA-AE13-4466-AB17-D729855C7820}" type="presParOf" srcId="{0D019B10-DC42-46AF-8C2C-92E0DC505963}" destId="{045C43D0-F638-4075-AF64-6DC5A7B193DA}" srcOrd="1" destOrd="0" presId="urn:microsoft.com/office/officeart/2005/8/layout/vProcess5"/>
    <dgm:cxn modelId="{6590CB59-8DCD-4E65-A699-2E71A1397617}" type="presParOf" srcId="{0D019B10-DC42-46AF-8C2C-92E0DC505963}" destId="{7642BE86-1550-4292-AC7C-0CEBF0C733EB}" srcOrd="2" destOrd="0" presId="urn:microsoft.com/office/officeart/2005/8/layout/vProcess5"/>
    <dgm:cxn modelId="{B67D8A49-3252-46E3-929E-67CD9F202441}" type="presParOf" srcId="{0D019B10-DC42-46AF-8C2C-92E0DC505963}" destId="{97E37E39-C405-4263-AD66-74B77CE49FC7}" srcOrd="3" destOrd="0" presId="urn:microsoft.com/office/officeart/2005/8/layout/vProcess5"/>
    <dgm:cxn modelId="{FF06CD6B-9563-4910-B938-655991A09024}" type="presParOf" srcId="{0D019B10-DC42-46AF-8C2C-92E0DC505963}" destId="{D974DECE-6DBD-4B15-8CF4-2213138478DD}" srcOrd="4" destOrd="0" presId="urn:microsoft.com/office/officeart/2005/8/layout/vProcess5"/>
    <dgm:cxn modelId="{E91EFC3B-A123-4BF7-A5D0-B2BAD1970150}" type="presParOf" srcId="{0D019B10-DC42-46AF-8C2C-92E0DC505963}" destId="{6F594635-7D34-42C3-971B-F98F2E21BB23}" srcOrd="5" destOrd="0" presId="urn:microsoft.com/office/officeart/2005/8/layout/vProcess5"/>
    <dgm:cxn modelId="{4A3A0B3D-49DF-4331-B3E0-F044AB6F845F}" type="presParOf" srcId="{0D019B10-DC42-46AF-8C2C-92E0DC505963}" destId="{2F212948-001D-4515-8B70-637D17898CA0}" srcOrd="6" destOrd="0" presId="urn:microsoft.com/office/officeart/2005/8/layout/vProcess5"/>
    <dgm:cxn modelId="{FA630972-F4B4-41C5-9505-A1298489F113}" type="presParOf" srcId="{0D019B10-DC42-46AF-8C2C-92E0DC505963}" destId="{B76D4117-49B6-4C13-856D-E1E0AF79BBC6}" srcOrd="7" destOrd="0" presId="urn:microsoft.com/office/officeart/2005/8/layout/vProcess5"/>
    <dgm:cxn modelId="{07C9FF43-BE3B-42D2-B2FC-6FC1A797E6DF}" type="presParOf" srcId="{0D019B10-DC42-46AF-8C2C-92E0DC505963}" destId="{324818D6-CE44-4C15-A904-67A32A11A2A6}" srcOrd="8" destOrd="0" presId="urn:microsoft.com/office/officeart/2005/8/layout/vProcess5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AEA34BE-8620-4B2A-AEE1-DFA599B258FA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AC043507-A478-4626-84C7-DC06EE60E677}">
      <dgm:prSet phldrT="[Κείμενο]"/>
      <dgm:spPr/>
      <dgm:t>
        <a:bodyPr/>
        <a:lstStyle/>
        <a:p>
          <a:r>
            <a:rPr lang="el-GR" dirty="0" smtClean="0"/>
            <a:t>Κοινωνία της γνώσης και της πληροφορίας</a:t>
          </a:r>
          <a:endParaRPr lang="el-GR" dirty="0"/>
        </a:p>
      </dgm:t>
    </dgm:pt>
    <dgm:pt modelId="{986E736A-166E-48CF-883F-ACE92DCF1DC3}" type="parTrans" cxnId="{12F5BE94-AAE8-4442-9296-CFCDC996E10E}">
      <dgm:prSet/>
      <dgm:spPr/>
      <dgm:t>
        <a:bodyPr/>
        <a:lstStyle/>
        <a:p>
          <a:endParaRPr lang="el-GR"/>
        </a:p>
      </dgm:t>
    </dgm:pt>
    <dgm:pt modelId="{948DFD68-8FA1-4A55-8FFA-7EF48D47FA5D}" type="sibTrans" cxnId="{12F5BE94-AAE8-4442-9296-CFCDC996E10E}">
      <dgm:prSet/>
      <dgm:spPr/>
      <dgm:t>
        <a:bodyPr/>
        <a:lstStyle/>
        <a:p>
          <a:endParaRPr lang="el-GR"/>
        </a:p>
      </dgm:t>
    </dgm:pt>
    <dgm:pt modelId="{17DCD710-53B6-471E-8E8B-6F919E761209}">
      <dgm:prSet phldrT="[Κείμενο]"/>
      <dgm:spPr/>
      <dgm:t>
        <a:bodyPr/>
        <a:lstStyle/>
        <a:p>
          <a:r>
            <a:rPr lang="el-GR" dirty="0" smtClean="0"/>
            <a:t>Από τις αρχές του 21</a:t>
          </a:r>
          <a:r>
            <a:rPr lang="el-GR" baseline="30000" dirty="0" smtClean="0"/>
            <a:t>ου</a:t>
          </a:r>
          <a:r>
            <a:rPr lang="el-GR" dirty="0" smtClean="0"/>
            <a:t> αιώνα</a:t>
          </a:r>
          <a:endParaRPr lang="el-GR" dirty="0"/>
        </a:p>
      </dgm:t>
    </dgm:pt>
    <dgm:pt modelId="{DAB6ADDB-9905-47EF-8167-509F623FB7B9}" type="parTrans" cxnId="{9EA3E666-B588-4F6B-8492-F0A0B11EC21F}">
      <dgm:prSet/>
      <dgm:spPr/>
      <dgm:t>
        <a:bodyPr/>
        <a:lstStyle/>
        <a:p>
          <a:endParaRPr lang="el-GR"/>
        </a:p>
      </dgm:t>
    </dgm:pt>
    <dgm:pt modelId="{543A59CD-B442-4126-B4EA-5A37EF47B124}" type="sibTrans" cxnId="{9EA3E666-B588-4F6B-8492-F0A0B11EC21F}">
      <dgm:prSet/>
      <dgm:spPr/>
      <dgm:t>
        <a:bodyPr/>
        <a:lstStyle/>
        <a:p>
          <a:endParaRPr lang="el-GR"/>
        </a:p>
      </dgm:t>
    </dgm:pt>
    <dgm:pt modelId="{FFDF7D9D-5738-49A4-A5CC-A71FAE2B3184}">
      <dgm:prSet phldrT="[Κείμενο]" phldr="1"/>
      <dgm:spPr/>
      <dgm:t>
        <a:bodyPr/>
        <a:lstStyle/>
        <a:p>
          <a:endParaRPr lang="el-GR"/>
        </a:p>
      </dgm:t>
    </dgm:pt>
    <dgm:pt modelId="{834DA898-1AB6-4986-A599-3D1D379B7EF9}" type="parTrans" cxnId="{0BC4EFD6-3F6B-4178-9425-00CDF93EA23B}">
      <dgm:prSet/>
      <dgm:spPr/>
      <dgm:t>
        <a:bodyPr/>
        <a:lstStyle/>
        <a:p>
          <a:endParaRPr lang="el-GR"/>
        </a:p>
      </dgm:t>
    </dgm:pt>
    <dgm:pt modelId="{02EDE5D9-3EF5-4672-A832-58F6CB14A7A3}" type="sibTrans" cxnId="{0BC4EFD6-3F6B-4178-9425-00CDF93EA23B}">
      <dgm:prSet/>
      <dgm:spPr/>
      <dgm:t>
        <a:bodyPr/>
        <a:lstStyle/>
        <a:p>
          <a:endParaRPr lang="el-GR"/>
        </a:p>
      </dgm:t>
    </dgm:pt>
    <dgm:pt modelId="{3D038ECB-4FA8-40A8-BA03-D8AC49EA1731}">
      <dgm:prSet phldrT="[Κείμενο]"/>
      <dgm:spPr/>
      <dgm:t>
        <a:bodyPr/>
        <a:lstStyle/>
        <a:p>
          <a:r>
            <a:rPr lang="el-GR" dirty="0" smtClean="0"/>
            <a:t>Εποχή της πληροφορίας και της υψηλής τεχνολογίας</a:t>
          </a:r>
          <a:endParaRPr lang="el-GR" dirty="0"/>
        </a:p>
      </dgm:t>
    </dgm:pt>
    <dgm:pt modelId="{4B54F5D0-5B17-4A22-913F-A5465409D049}" type="parTrans" cxnId="{3009AA17-56C7-41DB-AF6D-8AE76B2D30E7}">
      <dgm:prSet/>
      <dgm:spPr/>
      <dgm:t>
        <a:bodyPr/>
        <a:lstStyle/>
        <a:p>
          <a:endParaRPr lang="el-GR"/>
        </a:p>
      </dgm:t>
    </dgm:pt>
    <dgm:pt modelId="{42703B27-10E8-4E99-86E1-13A3CF648B53}" type="sibTrans" cxnId="{3009AA17-56C7-41DB-AF6D-8AE76B2D30E7}">
      <dgm:prSet/>
      <dgm:spPr/>
      <dgm:t>
        <a:bodyPr/>
        <a:lstStyle/>
        <a:p>
          <a:endParaRPr lang="el-GR"/>
        </a:p>
      </dgm:t>
    </dgm:pt>
    <dgm:pt modelId="{049C7429-18D3-45D1-8A74-CB140EF2689F}">
      <dgm:prSet phldrT="[Κείμενο]"/>
      <dgm:spPr/>
      <dgm:t>
        <a:bodyPr/>
        <a:lstStyle/>
        <a:p>
          <a:r>
            <a:rPr lang="el-GR" dirty="0" smtClean="0"/>
            <a:t>Αλλάζουν :</a:t>
          </a:r>
          <a:endParaRPr lang="el-GR" dirty="0"/>
        </a:p>
      </dgm:t>
    </dgm:pt>
    <dgm:pt modelId="{DDCC3066-7876-40B7-948B-8014A33B387B}" type="parTrans" cxnId="{070548C5-2135-45BF-8CEF-9093D814CD3C}">
      <dgm:prSet/>
      <dgm:spPr/>
      <dgm:t>
        <a:bodyPr/>
        <a:lstStyle/>
        <a:p>
          <a:endParaRPr lang="el-GR"/>
        </a:p>
      </dgm:t>
    </dgm:pt>
    <dgm:pt modelId="{B114E8E1-DA70-48E7-B7F4-AAC4D4369490}" type="sibTrans" cxnId="{070548C5-2135-45BF-8CEF-9093D814CD3C}">
      <dgm:prSet/>
      <dgm:spPr/>
      <dgm:t>
        <a:bodyPr/>
        <a:lstStyle/>
        <a:p>
          <a:endParaRPr lang="el-GR"/>
        </a:p>
      </dgm:t>
    </dgm:pt>
    <dgm:pt modelId="{C93E78D4-5894-4AFF-90B3-A8454832D78B}">
      <dgm:prSet phldrT="[Κείμενο]" phldr="1"/>
      <dgm:spPr/>
      <dgm:t>
        <a:bodyPr/>
        <a:lstStyle/>
        <a:p>
          <a:endParaRPr lang="el-GR"/>
        </a:p>
      </dgm:t>
    </dgm:pt>
    <dgm:pt modelId="{070D719A-F806-4722-9C3D-C962F1E669BC}" type="parTrans" cxnId="{DD919BB7-F4EE-4892-B318-953809C9B3EB}">
      <dgm:prSet/>
      <dgm:spPr/>
      <dgm:t>
        <a:bodyPr/>
        <a:lstStyle/>
        <a:p>
          <a:endParaRPr lang="el-GR"/>
        </a:p>
      </dgm:t>
    </dgm:pt>
    <dgm:pt modelId="{245511EF-6767-4F38-A4DC-88FB84DB1337}" type="sibTrans" cxnId="{DD919BB7-F4EE-4892-B318-953809C9B3EB}">
      <dgm:prSet/>
      <dgm:spPr/>
      <dgm:t>
        <a:bodyPr/>
        <a:lstStyle/>
        <a:p>
          <a:endParaRPr lang="el-GR"/>
        </a:p>
      </dgm:t>
    </dgm:pt>
    <dgm:pt modelId="{6B2E70EC-85C2-4F25-AB15-7035AC3F71BA}">
      <dgm:prSet phldrT="[Κείμενο]"/>
      <dgm:spPr/>
      <dgm:t>
        <a:bodyPr/>
        <a:lstStyle/>
        <a:p>
          <a:r>
            <a:rPr lang="el-GR" dirty="0" smtClean="0"/>
            <a:t>Οι εργασιακές σχέσεις</a:t>
          </a:r>
          <a:endParaRPr lang="el-GR" dirty="0"/>
        </a:p>
      </dgm:t>
    </dgm:pt>
    <dgm:pt modelId="{F404B915-C2A3-446A-AB98-B461CFE647EF}" type="parTrans" cxnId="{C2E53DE0-EFF8-4CB6-9E11-2D6AA0C42BCB}">
      <dgm:prSet/>
      <dgm:spPr/>
      <dgm:t>
        <a:bodyPr/>
        <a:lstStyle/>
        <a:p>
          <a:endParaRPr lang="el-GR"/>
        </a:p>
      </dgm:t>
    </dgm:pt>
    <dgm:pt modelId="{A6D0EEB3-1D98-4F9D-A0BB-06206A88C331}" type="sibTrans" cxnId="{C2E53DE0-EFF8-4CB6-9E11-2D6AA0C42BCB}">
      <dgm:prSet/>
      <dgm:spPr/>
      <dgm:t>
        <a:bodyPr/>
        <a:lstStyle/>
        <a:p>
          <a:endParaRPr lang="el-GR"/>
        </a:p>
      </dgm:t>
    </dgm:pt>
    <dgm:pt modelId="{45E51B16-FE8F-4EA3-B419-5536B8032246}">
      <dgm:prSet phldrT="[Κείμενο]"/>
      <dgm:spPr/>
      <dgm:t>
        <a:bodyPr/>
        <a:lstStyle/>
        <a:p>
          <a:r>
            <a:rPr lang="el-GR" dirty="0" smtClean="0"/>
            <a:t>Τα προσόντα και οι δεξιότητες που απαιτεί η αγορά εργασίας</a:t>
          </a:r>
          <a:endParaRPr lang="el-GR" dirty="0"/>
        </a:p>
      </dgm:t>
    </dgm:pt>
    <dgm:pt modelId="{4E2A12B2-DF05-47BD-AA05-2368E27FC68C}" type="parTrans" cxnId="{C528BE56-31F6-469D-B561-8D40E208AD0A}">
      <dgm:prSet/>
      <dgm:spPr/>
      <dgm:t>
        <a:bodyPr/>
        <a:lstStyle/>
        <a:p>
          <a:endParaRPr lang="el-GR"/>
        </a:p>
      </dgm:t>
    </dgm:pt>
    <dgm:pt modelId="{3FBF9FFE-3CCC-4EF2-AF02-C25DE21A4E13}" type="sibTrans" cxnId="{C528BE56-31F6-469D-B561-8D40E208AD0A}">
      <dgm:prSet/>
      <dgm:spPr/>
      <dgm:t>
        <a:bodyPr/>
        <a:lstStyle/>
        <a:p>
          <a:endParaRPr lang="el-GR"/>
        </a:p>
      </dgm:t>
    </dgm:pt>
    <dgm:pt modelId="{7787F574-7BFD-4F2C-913B-48198E7D2AEA}">
      <dgm:prSet phldrT="[Κείμενο]"/>
      <dgm:spPr/>
      <dgm:t>
        <a:bodyPr/>
        <a:lstStyle/>
        <a:p>
          <a:r>
            <a:rPr lang="el-GR" dirty="0" smtClean="0"/>
            <a:t>Οι προσδοκίες των εργαζομένων</a:t>
          </a:r>
          <a:endParaRPr lang="el-GR" dirty="0"/>
        </a:p>
      </dgm:t>
    </dgm:pt>
    <dgm:pt modelId="{CFF97022-ECD5-4EFA-8B88-5061EDC8C7F6}" type="parTrans" cxnId="{F7F82F09-7FBF-4E63-8357-2C641FBBE460}">
      <dgm:prSet/>
      <dgm:spPr/>
      <dgm:t>
        <a:bodyPr/>
        <a:lstStyle/>
        <a:p>
          <a:endParaRPr lang="el-GR"/>
        </a:p>
      </dgm:t>
    </dgm:pt>
    <dgm:pt modelId="{5E0DF945-DBC9-4824-9544-5E1702EA4759}" type="sibTrans" cxnId="{F7F82F09-7FBF-4E63-8357-2C641FBBE460}">
      <dgm:prSet/>
      <dgm:spPr/>
      <dgm:t>
        <a:bodyPr/>
        <a:lstStyle/>
        <a:p>
          <a:endParaRPr lang="el-GR"/>
        </a:p>
      </dgm:t>
    </dgm:pt>
    <dgm:pt modelId="{330831AF-FF6B-4E22-B33E-DD127A76C5EC}" type="pres">
      <dgm:prSet presAssocID="{1AEA34BE-8620-4B2A-AEE1-DFA599B258F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982AE13D-6167-4CEF-8000-2297C74BA45A}" type="pres">
      <dgm:prSet presAssocID="{AC043507-A478-4626-84C7-DC06EE60E677}" presName="comp" presStyleCnt="0"/>
      <dgm:spPr/>
    </dgm:pt>
    <dgm:pt modelId="{030FA49B-8D01-4A63-AAB3-91DD579A0982}" type="pres">
      <dgm:prSet presAssocID="{AC043507-A478-4626-84C7-DC06EE60E677}" presName="box" presStyleLbl="node1" presStyleIdx="0" presStyleCnt="2"/>
      <dgm:spPr/>
      <dgm:t>
        <a:bodyPr/>
        <a:lstStyle/>
        <a:p>
          <a:endParaRPr lang="el-GR"/>
        </a:p>
      </dgm:t>
    </dgm:pt>
    <dgm:pt modelId="{5C22CE1A-235C-4109-8D10-D7843BC9AF5F}" type="pres">
      <dgm:prSet presAssocID="{AC043507-A478-4626-84C7-DC06EE60E677}" presName="img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F154379-8F00-49BF-B571-69781D161E40}" type="pres">
      <dgm:prSet presAssocID="{AC043507-A478-4626-84C7-DC06EE60E677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64FF1D5-5921-489B-8BB9-A5B28B9B85F1}" type="pres">
      <dgm:prSet presAssocID="{948DFD68-8FA1-4A55-8FFA-7EF48D47FA5D}" presName="spacer" presStyleCnt="0"/>
      <dgm:spPr/>
    </dgm:pt>
    <dgm:pt modelId="{639DA56E-396F-4AAD-9288-B54301B4E792}" type="pres">
      <dgm:prSet presAssocID="{3D038ECB-4FA8-40A8-BA03-D8AC49EA1731}" presName="comp" presStyleCnt="0"/>
      <dgm:spPr/>
    </dgm:pt>
    <dgm:pt modelId="{10EBACC5-98F2-41B9-8678-4DBDD637F6D6}" type="pres">
      <dgm:prSet presAssocID="{3D038ECB-4FA8-40A8-BA03-D8AC49EA1731}" presName="box" presStyleLbl="node1" presStyleIdx="1" presStyleCnt="2"/>
      <dgm:spPr/>
      <dgm:t>
        <a:bodyPr/>
        <a:lstStyle/>
        <a:p>
          <a:endParaRPr lang="el-GR"/>
        </a:p>
      </dgm:t>
    </dgm:pt>
    <dgm:pt modelId="{007D2933-7634-4A3C-AA18-181FF62456E9}" type="pres">
      <dgm:prSet presAssocID="{3D038ECB-4FA8-40A8-BA03-D8AC49EA1731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96480CE-A54A-4400-B486-AF23E9446723}" type="pres">
      <dgm:prSet presAssocID="{3D038ECB-4FA8-40A8-BA03-D8AC49EA1731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CC57258-18B0-46DD-BA49-4EF6560024FF}" type="presOf" srcId="{7787F574-7BFD-4F2C-913B-48198E7D2AEA}" destId="{696480CE-A54A-4400-B486-AF23E9446723}" srcOrd="1" destOrd="4" presId="urn:microsoft.com/office/officeart/2005/8/layout/vList4"/>
    <dgm:cxn modelId="{2433E172-5C49-401E-AD95-547CC0C0F7A7}" type="presOf" srcId="{3D038ECB-4FA8-40A8-BA03-D8AC49EA1731}" destId="{10EBACC5-98F2-41B9-8678-4DBDD637F6D6}" srcOrd="0" destOrd="0" presId="urn:microsoft.com/office/officeart/2005/8/layout/vList4"/>
    <dgm:cxn modelId="{B272D9C0-FC06-44D4-BCDD-378ACF936696}" type="presOf" srcId="{049C7429-18D3-45D1-8A74-CB140EF2689F}" destId="{696480CE-A54A-4400-B486-AF23E9446723}" srcOrd="1" destOrd="1" presId="urn:microsoft.com/office/officeart/2005/8/layout/vList4"/>
    <dgm:cxn modelId="{DD919BB7-F4EE-4892-B318-953809C9B3EB}" srcId="{3D038ECB-4FA8-40A8-BA03-D8AC49EA1731}" destId="{C93E78D4-5894-4AFF-90B3-A8454832D78B}" srcOrd="4" destOrd="0" parTransId="{070D719A-F806-4722-9C3D-C962F1E669BC}" sibTransId="{245511EF-6767-4F38-A4DC-88FB84DB1337}"/>
    <dgm:cxn modelId="{3559C58A-3034-488B-B94D-05E205EF5E76}" type="presOf" srcId="{6B2E70EC-85C2-4F25-AB15-7035AC3F71BA}" destId="{10EBACC5-98F2-41B9-8678-4DBDD637F6D6}" srcOrd="0" destOrd="2" presId="urn:microsoft.com/office/officeart/2005/8/layout/vList4"/>
    <dgm:cxn modelId="{E70EDD03-3623-4BD4-A974-54E22F578F88}" type="presOf" srcId="{45E51B16-FE8F-4EA3-B419-5536B8032246}" destId="{696480CE-A54A-4400-B486-AF23E9446723}" srcOrd="1" destOrd="3" presId="urn:microsoft.com/office/officeart/2005/8/layout/vList4"/>
    <dgm:cxn modelId="{070548C5-2135-45BF-8CEF-9093D814CD3C}" srcId="{3D038ECB-4FA8-40A8-BA03-D8AC49EA1731}" destId="{049C7429-18D3-45D1-8A74-CB140EF2689F}" srcOrd="0" destOrd="0" parTransId="{DDCC3066-7876-40B7-948B-8014A33B387B}" sibTransId="{B114E8E1-DA70-48E7-B7F4-AAC4D4369490}"/>
    <dgm:cxn modelId="{E5143989-E5FA-4C37-B15E-F889A40DE2C6}" type="presOf" srcId="{049C7429-18D3-45D1-8A74-CB140EF2689F}" destId="{10EBACC5-98F2-41B9-8678-4DBDD637F6D6}" srcOrd="0" destOrd="1" presId="urn:microsoft.com/office/officeart/2005/8/layout/vList4"/>
    <dgm:cxn modelId="{7B7E8639-3DEA-4E19-A8B8-A92033D58367}" type="presOf" srcId="{1AEA34BE-8620-4B2A-AEE1-DFA599B258FA}" destId="{330831AF-FF6B-4E22-B33E-DD127A76C5EC}" srcOrd="0" destOrd="0" presId="urn:microsoft.com/office/officeart/2005/8/layout/vList4"/>
    <dgm:cxn modelId="{F04CF28C-DE27-4D29-8A24-F2F825AD77EE}" type="presOf" srcId="{17DCD710-53B6-471E-8E8B-6F919E761209}" destId="{1F154379-8F00-49BF-B571-69781D161E40}" srcOrd="1" destOrd="1" presId="urn:microsoft.com/office/officeart/2005/8/layout/vList4"/>
    <dgm:cxn modelId="{12F5BE94-AAE8-4442-9296-CFCDC996E10E}" srcId="{1AEA34BE-8620-4B2A-AEE1-DFA599B258FA}" destId="{AC043507-A478-4626-84C7-DC06EE60E677}" srcOrd="0" destOrd="0" parTransId="{986E736A-166E-48CF-883F-ACE92DCF1DC3}" sibTransId="{948DFD68-8FA1-4A55-8FFA-7EF48D47FA5D}"/>
    <dgm:cxn modelId="{C2E53DE0-EFF8-4CB6-9E11-2D6AA0C42BCB}" srcId="{3D038ECB-4FA8-40A8-BA03-D8AC49EA1731}" destId="{6B2E70EC-85C2-4F25-AB15-7035AC3F71BA}" srcOrd="1" destOrd="0" parTransId="{F404B915-C2A3-446A-AB98-B461CFE647EF}" sibTransId="{A6D0EEB3-1D98-4F9D-A0BB-06206A88C331}"/>
    <dgm:cxn modelId="{71E7D36C-9946-4DD6-8404-07480B8880D3}" type="presOf" srcId="{45E51B16-FE8F-4EA3-B419-5536B8032246}" destId="{10EBACC5-98F2-41B9-8678-4DBDD637F6D6}" srcOrd="0" destOrd="3" presId="urn:microsoft.com/office/officeart/2005/8/layout/vList4"/>
    <dgm:cxn modelId="{7089A472-1A50-47A8-9051-E69B7C21E66E}" type="presOf" srcId="{17DCD710-53B6-471E-8E8B-6F919E761209}" destId="{030FA49B-8D01-4A63-AAB3-91DD579A0982}" srcOrd="0" destOrd="1" presId="urn:microsoft.com/office/officeart/2005/8/layout/vList4"/>
    <dgm:cxn modelId="{BEDCFF1D-CDA3-4640-BD77-75E64DFF664E}" type="presOf" srcId="{3D038ECB-4FA8-40A8-BA03-D8AC49EA1731}" destId="{696480CE-A54A-4400-B486-AF23E9446723}" srcOrd="1" destOrd="0" presId="urn:microsoft.com/office/officeart/2005/8/layout/vList4"/>
    <dgm:cxn modelId="{2B0F2DB3-AC70-42A0-B0CC-E2FCE5A07A01}" type="presOf" srcId="{FFDF7D9D-5738-49A4-A5CC-A71FAE2B3184}" destId="{1F154379-8F00-49BF-B571-69781D161E40}" srcOrd="1" destOrd="2" presId="urn:microsoft.com/office/officeart/2005/8/layout/vList4"/>
    <dgm:cxn modelId="{3009AA17-56C7-41DB-AF6D-8AE76B2D30E7}" srcId="{1AEA34BE-8620-4B2A-AEE1-DFA599B258FA}" destId="{3D038ECB-4FA8-40A8-BA03-D8AC49EA1731}" srcOrd="1" destOrd="0" parTransId="{4B54F5D0-5B17-4A22-913F-A5465409D049}" sibTransId="{42703B27-10E8-4E99-86E1-13A3CF648B53}"/>
    <dgm:cxn modelId="{FC7A64B6-F7B8-4EC7-B05A-302557E4475A}" type="presOf" srcId="{AC043507-A478-4626-84C7-DC06EE60E677}" destId="{1F154379-8F00-49BF-B571-69781D161E40}" srcOrd="1" destOrd="0" presId="urn:microsoft.com/office/officeart/2005/8/layout/vList4"/>
    <dgm:cxn modelId="{956DB875-8D5E-4806-ABC6-AE4321C70C3D}" type="presOf" srcId="{6B2E70EC-85C2-4F25-AB15-7035AC3F71BA}" destId="{696480CE-A54A-4400-B486-AF23E9446723}" srcOrd="1" destOrd="2" presId="urn:microsoft.com/office/officeart/2005/8/layout/vList4"/>
    <dgm:cxn modelId="{C727ED82-AE88-4346-8324-94DB41FBE9E4}" type="presOf" srcId="{C93E78D4-5894-4AFF-90B3-A8454832D78B}" destId="{10EBACC5-98F2-41B9-8678-4DBDD637F6D6}" srcOrd="0" destOrd="5" presId="urn:microsoft.com/office/officeart/2005/8/layout/vList4"/>
    <dgm:cxn modelId="{9EA3E666-B588-4F6B-8492-F0A0B11EC21F}" srcId="{AC043507-A478-4626-84C7-DC06EE60E677}" destId="{17DCD710-53B6-471E-8E8B-6F919E761209}" srcOrd="0" destOrd="0" parTransId="{DAB6ADDB-9905-47EF-8167-509F623FB7B9}" sibTransId="{543A59CD-B442-4126-B4EA-5A37EF47B124}"/>
    <dgm:cxn modelId="{8E940DD8-B739-4CAC-9F86-5CD50894D15F}" type="presOf" srcId="{AC043507-A478-4626-84C7-DC06EE60E677}" destId="{030FA49B-8D01-4A63-AAB3-91DD579A0982}" srcOrd="0" destOrd="0" presId="urn:microsoft.com/office/officeart/2005/8/layout/vList4"/>
    <dgm:cxn modelId="{0BC4EFD6-3F6B-4178-9425-00CDF93EA23B}" srcId="{AC043507-A478-4626-84C7-DC06EE60E677}" destId="{FFDF7D9D-5738-49A4-A5CC-A71FAE2B3184}" srcOrd="1" destOrd="0" parTransId="{834DA898-1AB6-4986-A599-3D1D379B7EF9}" sibTransId="{02EDE5D9-3EF5-4672-A832-58F6CB14A7A3}"/>
    <dgm:cxn modelId="{C528BE56-31F6-469D-B561-8D40E208AD0A}" srcId="{3D038ECB-4FA8-40A8-BA03-D8AC49EA1731}" destId="{45E51B16-FE8F-4EA3-B419-5536B8032246}" srcOrd="2" destOrd="0" parTransId="{4E2A12B2-DF05-47BD-AA05-2368E27FC68C}" sibTransId="{3FBF9FFE-3CCC-4EF2-AF02-C25DE21A4E13}"/>
    <dgm:cxn modelId="{9615AF65-26DD-4BF6-9096-FE4AB8403E4E}" type="presOf" srcId="{FFDF7D9D-5738-49A4-A5CC-A71FAE2B3184}" destId="{030FA49B-8D01-4A63-AAB3-91DD579A0982}" srcOrd="0" destOrd="2" presId="urn:microsoft.com/office/officeart/2005/8/layout/vList4"/>
    <dgm:cxn modelId="{F7F82F09-7FBF-4E63-8357-2C641FBBE460}" srcId="{3D038ECB-4FA8-40A8-BA03-D8AC49EA1731}" destId="{7787F574-7BFD-4F2C-913B-48198E7D2AEA}" srcOrd="3" destOrd="0" parTransId="{CFF97022-ECD5-4EFA-8B88-5061EDC8C7F6}" sibTransId="{5E0DF945-DBC9-4824-9544-5E1702EA4759}"/>
    <dgm:cxn modelId="{F6C112F0-1D35-4AF2-9658-1E9615AAD481}" type="presOf" srcId="{7787F574-7BFD-4F2C-913B-48198E7D2AEA}" destId="{10EBACC5-98F2-41B9-8678-4DBDD637F6D6}" srcOrd="0" destOrd="4" presId="urn:microsoft.com/office/officeart/2005/8/layout/vList4"/>
    <dgm:cxn modelId="{72CB19AF-2D01-4C9A-B7C7-E0EA497A7D95}" type="presOf" srcId="{C93E78D4-5894-4AFF-90B3-A8454832D78B}" destId="{696480CE-A54A-4400-B486-AF23E9446723}" srcOrd="1" destOrd="5" presId="urn:microsoft.com/office/officeart/2005/8/layout/vList4"/>
    <dgm:cxn modelId="{C84FDD20-9ECD-46D6-BA55-F4D2831F242E}" type="presParOf" srcId="{330831AF-FF6B-4E22-B33E-DD127A76C5EC}" destId="{982AE13D-6167-4CEF-8000-2297C74BA45A}" srcOrd="0" destOrd="0" presId="urn:microsoft.com/office/officeart/2005/8/layout/vList4"/>
    <dgm:cxn modelId="{E13BF583-2241-4952-97BC-1E8D8651D89D}" type="presParOf" srcId="{982AE13D-6167-4CEF-8000-2297C74BA45A}" destId="{030FA49B-8D01-4A63-AAB3-91DD579A0982}" srcOrd="0" destOrd="0" presId="urn:microsoft.com/office/officeart/2005/8/layout/vList4"/>
    <dgm:cxn modelId="{F67D3D85-2355-40D4-88E4-545A1B398E56}" type="presParOf" srcId="{982AE13D-6167-4CEF-8000-2297C74BA45A}" destId="{5C22CE1A-235C-4109-8D10-D7843BC9AF5F}" srcOrd="1" destOrd="0" presId="urn:microsoft.com/office/officeart/2005/8/layout/vList4"/>
    <dgm:cxn modelId="{84343EEB-FEC2-4728-A500-9CC1BD3D15EC}" type="presParOf" srcId="{982AE13D-6167-4CEF-8000-2297C74BA45A}" destId="{1F154379-8F00-49BF-B571-69781D161E40}" srcOrd="2" destOrd="0" presId="urn:microsoft.com/office/officeart/2005/8/layout/vList4"/>
    <dgm:cxn modelId="{AFC5950C-5C59-4245-8B5E-CD45B4B3598E}" type="presParOf" srcId="{330831AF-FF6B-4E22-B33E-DD127A76C5EC}" destId="{964FF1D5-5921-489B-8BB9-A5B28B9B85F1}" srcOrd="1" destOrd="0" presId="urn:microsoft.com/office/officeart/2005/8/layout/vList4"/>
    <dgm:cxn modelId="{7240D007-5C8A-4E5B-AEEE-B97B7B9A6C2A}" type="presParOf" srcId="{330831AF-FF6B-4E22-B33E-DD127A76C5EC}" destId="{639DA56E-396F-4AAD-9288-B54301B4E792}" srcOrd="2" destOrd="0" presId="urn:microsoft.com/office/officeart/2005/8/layout/vList4"/>
    <dgm:cxn modelId="{B59E9DF2-BBF2-4AEC-B869-5E87C3C2DA2B}" type="presParOf" srcId="{639DA56E-396F-4AAD-9288-B54301B4E792}" destId="{10EBACC5-98F2-41B9-8678-4DBDD637F6D6}" srcOrd="0" destOrd="0" presId="urn:microsoft.com/office/officeart/2005/8/layout/vList4"/>
    <dgm:cxn modelId="{3852EEB5-4275-4CFC-A3BF-8306C9250602}" type="presParOf" srcId="{639DA56E-396F-4AAD-9288-B54301B4E792}" destId="{007D2933-7634-4A3C-AA18-181FF62456E9}" srcOrd="1" destOrd="0" presId="urn:microsoft.com/office/officeart/2005/8/layout/vList4"/>
    <dgm:cxn modelId="{CFB3077F-096E-4A34-BA9D-0831C15A4CD7}" type="presParOf" srcId="{639DA56E-396F-4AAD-9288-B54301B4E792}" destId="{696480CE-A54A-4400-B486-AF23E9446723}" srcOrd="2" destOrd="0" presId="urn:microsoft.com/office/officeart/2005/8/layout/vList4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E840226-6197-4CE5-8C28-0C8406FDDF9E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28318F7F-F7E2-4BC3-95C8-A6286F7E0A39}">
      <dgm:prSet phldrT="[Κείμενο]"/>
      <dgm:spPr/>
      <dgm:t>
        <a:bodyPr/>
        <a:lstStyle/>
        <a:p>
          <a:r>
            <a:rPr lang="el-GR" dirty="0" smtClean="0"/>
            <a:t>Νέα δεδομένα του σύγχρονου κόσμου</a:t>
          </a:r>
          <a:endParaRPr lang="el-GR" dirty="0"/>
        </a:p>
      </dgm:t>
    </dgm:pt>
    <dgm:pt modelId="{87530D92-1052-4637-BA8C-5CAD813B1C27}" type="parTrans" cxnId="{C1CC73E6-3974-435B-ABEA-18109C5925CC}">
      <dgm:prSet/>
      <dgm:spPr/>
      <dgm:t>
        <a:bodyPr/>
        <a:lstStyle/>
        <a:p>
          <a:endParaRPr lang="el-GR"/>
        </a:p>
      </dgm:t>
    </dgm:pt>
    <dgm:pt modelId="{156095F8-CEEB-462E-B395-DA81A3C9D275}" type="sibTrans" cxnId="{C1CC73E6-3974-435B-ABEA-18109C5925CC}">
      <dgm:prSet/>
      <dgm:spPr/>
      <dgm:t>
        <a:bodyPr/>
        <a:lstStyle/>
        <a:p>
          <a:endParaRPr lang="el-GR"/>
        </a:p>
      </dgm:t>
    </dgm:pt>
    <dgm:pt modelId="{46F5E8AF-5240-453F-9D27-19397ACE5743}">
      <dgm:prSet phldrT="[Κείμενο]"/>
      <dgm:spPr/>
      <dgm:t>
        <a:bodyPr/>
        <a:lstStyle/>
        <a:p>
          <a:r>
            <a:rPr lang="el-GR" dirty="0" smtClean="0"/>
            <a:t>Τέλεια συστήματα επικοινωνίας και ενημέρωσης.</a:t>
          </a:r>
          <a:br>
            <a:rPr lang="el-GR" dirty="0" smtClean="0"/>
          </a:br>
          <a:r>
            <a:rPr lang="el-GR" dirty="0" smtClean="0"/>
            <a:t>Διεθνή δίκτυα μετάδοσης πληροφορίας</a:t>
          </a:r>
          <a:endParaRPr lang="el-GR" dirty="0"/>
        </a:p>
      </dgm:t>
    </dgm:pt>
    <dgm:pt modelId="{0512CAD5-4403-47EA-A1FD-098DB52D8BFD}" type="parTrans" cxnId="{B4E37FAC-74AC-4E85-A9BF-12FD3C479BDB}">
      <dgm:prSet/>
      <dgm:spPr/>
      <dgm:t>
        <a:bodyPr/>
        <a:lstStyle/>
        <a:p>
          <a:endParaRPr lang="el-GR"/>
        </a:p>
      </dgm:t>
    </dgm:pt>
    <dgm:pt modelId="{06EB07E3-9933-445D-8F4D-83367B5E4780}" type="sibTrans" cxnId="{B4E37FAC-74AC-4E85-A9BF-12FD3C479BDB}">
      <dgm:prSet/>
      <dgm:spPr/>
      <dgm:t>
        <a:bodyPr/>
        <a:lstStyle/>
        <a:p>
          <a:endParaRPr lang="el-GR"/>
        </a:p>
      </dgm:t>
    </dgm:pt>
    <dgm:pt modelId="{A553C3DB-E92B-4C8A-81DC-4FA07F6E67D9}">
      <dgm:prSet phldrT="[Κείμενο]"/>
      <dgm:spPr/>
      <dgm:t>
        <a:bodyPr/>
        <a:lstStyle/>
        <a:p>
          <a:r>
            <a:rPr lang="el-GR" dirty="0" smtClean="0"/>
            <a:t>Μεγάλες κοινωνικές και οικονομικές ανακατατάξεις</a:t>
          </a:r>
          <a:endParaRPr lang="el-GR" dirty="0"/>
        </a:p>
      </dgm:t>
    </dgm:pt>
    <dgm:pt modelId="{6DCC17C0-20E3-412A-8E18-466604AD4CD4}" type="parTrans" cxnId="{C17F54E0-A747-4DF2-9311-BC91E7446124}">
      <dgm:prSet/>
      <dgm:spPr/>
      <dgm:t>
        <a:bodyPr/>
        <a:lstStyle/>
        <a:p>
          <a:endParaRPr lang="el-GR"/>
        </a:p>
      </dgm:t>
    </dgm:pt>
    <dgm:pt modelId="{760D6D8A-B2DC-498D-8E2B-CCA6DFAD98A5}" type="sibTrans" cxnId="{C17F54E0-A747-4DF2-9311-BC91E7446124}">
      <dgm:prSet/>
      <dgm:spPr/>
      <dgm:t>
        <a:bodyPr/>
        <a:lstStyle/>
        <a:p>
          <a:endParaRPr lang="el-GR"/>
        </a:p>
      </dgm:t>
    </dgm:pt>
    <dgm:pt modelId="{F9030CED-BC10-49F8-8A11-E40B267CA85F}">
      <dgm:prSet phldrT="[Κείμενο]"/>
      <dgm:spPr/>
      <dgm:t>
        <a:bodyPr/>
        <a:lstStyle/>
        <a:p>
          <a:r>
            <a:rPr lang="el-GR" dirty="0" smtClean="0"/>
            <a:t>Ραγδαίες τεχνολογικές εξελίξεις .</a:t>
          </a:r>
        </a:p>
        <a:p>
          <a:r>
            <a:rPr lang="el-GR" dirty="0" smtClean="0"/>
            <a:t>Αυτόματη μεταφορά της πληροφορίας</a:t>
          </a:r>
          <a:endParaRPr lang="el-GR" dirty="0"/>
        </a:p>
      </dgm:t>
    </dgm:pt>
    <dgm:pt modelId="{70239A7F-2AD8-46C9-8081-57B20A680C8D}" type="parTrans" cxnId="{B2A71FE9-8F5F-4491-959E-343A26B5EB7A}">
      <dgm:prSet/>
      <dgm:spPr/>
      <dgm:t>
        <a:bodyPr/>
        <a:lstStyle/>
        <a:p>
          <a:endParaRPr lang="el-GR"/>
        </a:p>
      </dgm:t>
    </dgm:pt>
    <dgm:pt modelId="{BC2C1CD2-961B-4834-ABC5-E30CBC94F4F8}" type="sibTrans" cxnId="{B2A71FE9-8F5F-4491-959E-343A26B5EB7A}">
      <dgm:prSet/>
      <dgm:spPr/>
      <dgm:t>
        <a:bodyPr/>
        <a:lstStyle/>
        <a:p>
          <a:endParaRPr lang="el-GR"/>
        </a:p>
      </dgm:t>
    </dgm:pt>
    <dgm:pt modelId="{18A88998-A253-4CD4-9611-AEF7DDD096A4}">
      <dgm:prSet phldrT="[Κείμενο]"/>
      <dgm:spPr/>
      <dgm:t>
        <a:bodyPr/>
        <a:lstStyle/>
        <a:p>
          <a:r>
            <a:rPr lang="el-GR" dirty="0" smtClean="0"/>
            <a:t>Στενή σύνδεση της ελληνικής οικονομίας και κοινωνίας με τον ευρωπαϊκό και διεθνή χώρο </a:t>
          </a:r>
          <a:endParaRPr lang="el-GR" dirty="0"/>
        </a:p>
      </dgm:t>
    </dgm:pt>
    <dgm:pt modelId="{F0DBCFCE-A440-4FD4-A9F2-EA754D96338C}" type="parTrans" cxnId="{6CADA7DF-D2C8-4F5C-AAD0-219A8FE2D044}">
      <dgm:prSet/>
      <dgm:spPr/>
      <dgm:t>
        <a:bodyPr/>
        <a:lstStyle/>
        <a:p>
          <a:endParaRPr lang="el-GR"/>
        </a:p>
      </dgm:t>
    </dgm:pt>
    <dgm:pt modelId="{5DA96963-3D4D-46E3-96E8-F0C46BF01E0D}" type="sibTrans" cxnId="{6CADA7DF-D2C8-4F5C-AAD0-219A8FE2D044}">
      <dgm:prSet/>
      <dgm:spPr/>
      <dgm:t>
        <a:bodyPr/>
        <a:lstStyle/>
        <a:p>
          <a:endParaRPr lang="el-GR"/>
        </a:p>
      </dgm:t>
    </dgm:pt>
    <dgm:pt modelId="{B650FFCE-A963-42D6-926A-AADEC35DC2AD}" type="pres">
      <dgm:prSet presAssocID="{3E840226-6197-4CE5-8C28-0C8406FDDF9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401B98E-78B5-42CC-A562-15D5B99A60AF}" type="pres">
      <dgm:prSet presAssocID="{3E840226-6197-4CE5-8C28-0C8406FDDF9E}" presName="matrix" presStyleCnt="0"/>
      <dgm:spPr/>
    </dgm:pt>
    <dgm:pt modelId="{F95404BA-245C-46B8-B08E-A4E55FE7E2E9}" type="pres">
      <dgm:prSet presAssocID="{3E840226-6197-4CE5-8C28-0C8406FDDF9E}" presName="tile1" presStyleLbl="node1" presStyleIdx="0" presStyleCnt="4"/>
      <dgm:spPr/>
      <dgm:t>
        <a:bodyPr/>
        <a:lstStyle/>
        <a:p>
          <a:endParaRPr lang="el-GR"/>
        </a:p>
      </dgm:t>
    </dgm:pt>
    <dgm:pt modelId="{07610256-5A51-4E0D-AD17-1DE5FCA4CFCD}" type="pres">
      <dgm:prSet presAssocID="{3E840226-6197-4CE5-8C28-0C8406FDDF9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D7F1B1-2581-42F3-BA22-662902CC532F}" type="pres">
      <dgm:prSet presAssocID="{3E840226-6197-4CE5-8C28-0C8406FDDF9E}" presName="tile2" presStyleLbl="node1" presStyleIdx="1" presStyleCnt="4"/>
      <dgm:spPr/>
      <dgm:t>
        <a:bodyPr/>
        <a:lstStyle/>
        <a:p>
          <a:endParaRPr lang="el-GR"/>
        </a:p>
      </dgm:t>
    </dgm:pt>
    <dgm:pt modelId="{CF1A06D6-00A1-45C8-BBC1-7F50914FCF6C}" type="pres">
      <dgm:prSet presAssocID="{3E840226-6197-4CE5-8C28-0C8406FDDF9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F3A6F9E-8F93-42F2-AF43-F48AA0E31E9F}" type="pres">
      <dgm:prSet presAssocID="{3E840226-6197-4CE5-8C28-0C8406FDDF9E}" presName="tile3" presStyleLbl="node1" presStyleIdx="2" presStyleCnt="4"/>
      <dgm:spPr/>
      <dgm:t>
        <a:bodyPr/>
        <a:lstStyle/>
        <a:p>
          <a:endParaRPr lang="el-GR"/>
        </a:p>
      </dgm:t>
    </dgm:pt>
    <dgm:pt modelId="{1BA174E6-9404-4708-9779-2A4792DBCAB4}" type="pres">
      <dgm:prSet presAssocID="{3E840226-6197-4CE5-8C28-0C8406FDDF9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C2FB57-9E22-4E5C-8E42-DE900BD5BCFA}" type="pres">
      <dgm:prSet presAssocID="{3E840226-6197-4CE5-8C28-0C8406FDDF9E}" presName="tile4" presStyleLbl="node1" presStyleIdx="3" presStyleCnt="4"/>
      <dgm:spPr/>
      <dgm:t>
        <a:bodyPr/>
        <a:lstStyle/>
        <a:p>
          <a:endParaRPr lang="el-GR"/>
        </a:p>
      </dgm:t>
    </dgm:pt>
    <dgm:pt modelId="{B86E1B00-C267-46CA-890F-78B5E369D5A1}" type="pres">
      <dgm:prSet presAssocID="{3E840226-6197-4CE5-8C28-0C8406FDDF9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86854AC-1526-47F2-91E7-FA58BAFD0DA0}" type="pres">
      <dgm:prSet presAssocID="{3E840226-6197-4CE5-8C28-0C8406FDDF9E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l-GR"/>
        </a:p>
      </dgm:t>
    </dgm:pt>
  </dgm:ptLst>
  <dgm:cxnLst>
    <dgm:cxn modelId="{03B9BA5D-2777-43ED-9EFF-0FA1AEDBE4CB}" type="presOf" srcId="{3E840226-6197-4CE5-8C28-0C8406FDDF9E}" destId="{B650FFCE-A963-42D6-926A-AADEC35DC2AD}" srcOrd="0" destOrd="0" presId="urn:microsoft.com/office/officeart/2005/8/layout/matrix1"/>
    <dgm:cxn modelId="{C17F54E0-A747-4DF2-9311-BC91E7446124}" srcId="{28318F7F-F7E2-4BC3-95C8-A6286F7E0A39}" destId="{A553C3DB-E92B-4C8A-81DC-4FA07F6E67D9}" srcOrd="1" destOrd="0" parTransId="{6DCC17C0-20E3-412A-8E18-466604AD4CD4}" sibTransId="{760D6D8A-B2DC-498D-8E2B-CCA6DFAD98A5}"/>
    <dgm:cxn modelId="{B2A71FE9-8F5F-4491-959E-343A26B5EB7A}" srcId="{28318F7F-F7E2-4BC3-95C8-A6286F7E0A39}" destId="{F9030CED-BC10-49F8-8A11-E40B267CA85F}" srcOrd="2" destOrd="0" parTransId="{70239A7F-2AD8-46C9-8081-57B20A680C8D}" sibTransId="{BC2C1CD2-961B-4834-ABC5-E30CBC94F4F8}"/>
    <dgm:cxn modelId="{B4E37FAC-74AC-4E85-A9BF-12FD3C479BDB}" srcId="{28318F7F-F7E2-4BC3-95C8-A6286F7E0A39}" destId="{46F5E8AF-5240-453F-9D27-19397ACE5743}" srcOrd="0" destOrd="0" parTransId="{0512CAD5-4403-47EA-A1FD-098DB52D8BFD}" sibTransId="{06EB07E3-9933-445D-8F4D-83367B5E4780}"/>
    <dgm:cxn modelId="{66BC7894-7877-45B0-8A61-E71AAE2D0D61}" type="presOf" srcId="{F9030CED-BC10-49F8-8A11-E40B267CA85F}" destId="{8F3A6F9E-8F93-42F2-AF43-F48AA0E31E9F}" srcOrd="0" destOrd="0" presId="urn:microsoft.com/office/officeart/2005/8/layout/matrix1"/>
    <dgm:cxn modelId="{6CADA7DF-D2C8-4F5C-AAD0-219A8FE2D044}" srcId="{28318F7F-F7E2-4BC3-95C8-A6286F7E0A39}" destId="{18A88998-A253-4CD4-9611-AEF7DDD096A4}" srcOrd="3" destOrd="0" parTransId="{F0DBCFCE-A440-4FD4-A9F2-EA754D96338C}" sibTransId="{5DA96963-3D4D-46E3-96E8-F0C46BF01E0D}"/>
    <dgm:cxn modelId="{A8827397-1902-4D2D-B27B-CA646C86ED06}" type="presOf" srcId="{A553C3DB-E92B-4C8A-81DC-4FA07F6E67D9}" destId="{3DD7F1B1-2581-42F3-BA22-662902CC532F}" srcOrd="0" destOrd="0" presId="urn:microsoft.com/office/officeart/2005/8/layout/matrix1"/>
    <dgm:cxn modelId="{3E80BCFC-4D1A-48A7-8B25-E770E5C46659}" type="presOf" srcId="{46F5E8AF-5240-453F-9D27-19397ACE5743}" destId="{F95404BA-245C-46B8-B08E-A4E55FE7E2E9}" srcOrd="0" destOrd="0" presId="urn:microsoft.com/office/officeart/2005/8/layout/matrix1"/>
    <dgm:cxn modelId="{A5B35949-A5B8-4130-BB4E-87D3FBF3D2BE}" type="presOf" srcId="{18A88998-A253-4CD4-9611-AEF7DDD096A4}" destId="{3DC2FB57-9E22-4E5C-8E42-DE900BD5BCFA}" srcOrd="0" destOrd="0" presId="urn:microsoft.com/office/officeart/2005/8/layout/matrix1"/>
    <dgm:cxn modelId="{C1CC73E6-3974-435B-ABEA-18109C5925CC}" srcId="{3E840226-6197-4CE5-8C28-0C8406FDDF9E}" destId="{28318F7F-F7E2-4BC3-95C8-A6286F7E0A39}" srcOrd="0" destOrd="0" parTransId="{87530D92-1052-4637-BA8C-5CAD813B1C27}" sibTransId="{156095F8-CEEB-462E-B395-DA81A3C9D275}"/>
    <dgm:cxn modelId="{9FAD9CE5-F4BA-48DE-B358-CA4BCD4B71A3}" type="presOf" srcId="{18A88998-A253-4CD4-9611-AEF7DDD096A4}" destId="{B86E1B00-C267-46CA-890F-78B5E369D5A1}" srcOrd="1" destOrd="0" presId="urn:microsoft.com/office/officeart/2005/8/layout/matrix1"/>
    <dgm:cxn modelId="{D14EC1F0-C4BC-46D9-9BF8-1F7870EC2AC4}" type="presOf" srcId="{F9030CED-BC10-49F8-8A11-E40B267CA85F}" destId="{1BA174E6-9404-4708-9779-2A4792DBCAB4}" srcOrd="1" destOrd="0" presId="urn:microsoft.com/office/officeart/2005/8/layout/matrix1"/>
    <dgm:cxn modelId="{2E3489BB-0CD6-48C5-A1F5-92CE9D26A2F3}" type="presOf" srcId="{A553C3DB-E92B-4C8A-81DC-4FA07F6E67D9}" destId="{CF1A06D6-00A1-45C8-BBC1-7F50914FCF6C}" srcOrd="1" destOrd="0" presId="urn:microsoft.com/office/officeart/2005/8/layout/matrix1"/>
    <dgm:cxn modelId="{5094B2AE-64FF-4C96-A7D4-D0917EA9FE5D}" type="presOf" srcId="{28318F7F-F7E2-4BC3-95C8-A6286F7E0A39}" destId="{786854AC-1526-47F2-91E7-FA58BAFD0DA0}" srcOrd="0" destOrd="0" presId="urn:microsoft.com/office/officeart/2005/8/layout/matrix1"/>
    <dgm:cxn modelId="{1989C8AF-4B73-48F8-B433-39DF90A38B05}" type="presOf" srcId="{46F5E8AF-5240-453F-9D27-19397ACE5743}" destId="{07610256-5A51-4E0D-AD17-1DE5FCA4CFCD}" srcOrd="1" destOrd="0" presId="urn:microsoft.com/office/officeart/2005/8/layout/matrix1"/>
    <dgm:cxn modelId="{E9C6656A-F565-4755-A617-15BB6C4A4948}" type="presParOf" srcId="{B650FFCE-A963-42D6-926A-AADEC35DC2AD}" destId="{B401B98E-78B5-42CC-A562-15D5B99A60AF}" srcOrd="0" destOrd="0" presId="urn:microsoft.com/office/officeart/2005/8/layout/matrix1"/>
    <dgm:cxn modelId="{F92FB8D5-0C90-423F-8343-566FFDBA84D4}" type="presParOf" srcId="{B401B98E-78B5-42CC-A562-15D5B99A60AF}" destId="{F95404BA-245C-46B8-B08E-A4E55FE7E2E9}" srcOrd="0" destOrd="0" presId="urn:microsoft.com/office/officeart/2005/8/layout/matrix1"/>
    <dgm:cxn modelId="{620E1CFA-FEC0-47C9-A909-81F31F8371A4}" type="presParOf" srcId="{B401B98E-78B5-42CC-A562-15D5B99A60AF}" destId="{07610256-5A51-4E0D-AD17-1DE5FCA4CFCD}" srcOrd="1" destOrd="0" presId="urn:microsoft.com/office/officeart/2005/8/layout/matrix1"/>
    <dgm:cxn modelId="{FDB0407A-42FC-4352-A710-4030DC91EC4E}" type="presParOf" srcId="{B401B98E-78B5-42CC-A562-15D5B99A60AF}" destId="{3DD7F1B1-2581-42F3-BA22-662902CC532F}" srcOrd="2" destOrd="0" presId="urn:microsoft.com/office/officeart/2005/8/layout/matrix1"/>
    <dgm:cxn modelId="{A0C2A39C-D75F-47AD-873D-39049532ED93}" type="presParOf" srcId="{B401B98E-78B5-42CC-A562-15D5B99A60AF}" destId="{CF1A06D6-00A1-45C8-BBC1-7F50914FCF6C}" srcOrd="3" destOrd="0" presId="urn:microsoft.com/office/officeart/2005/8/layout/matrix1"/>
    <dgm:cxn modelId="{E76564F8-1275-41CA-B95B-7318DAAC3795}" type="presParOf" srcId="{B401B98E-78B5-42CC-A562-15D5B99A60AF}" destId="{8F3A6F9E-8F93-42F2-AF43-F48AA0E31E9F}" srcOrd="4" destOrd="0" presId="urn:microsoft.com/office/officeart/2005/8/layout/matrix1"/>
    <dgm:cxn modelId="{639D51B6-537A-4242-BFB3-B797527F2982}" type="presParOf" srcId="{B401B98E-78B5-42CC-A562-15D5B99A60AF}" destId="{1BA174E6-9404-4708-9779-2A4792DBCAB4}" srcOrd="5" destOrd="0" presId="urn:microsoft.com/office/officeart/2005/8/layout/matrix1"/>
    <dgm:cxn modelId="{31FF6BD3-6E20-4814-B23D-801C3BE1E507}" type="presParOf" srcId="{B401B98E-78B5-42CC-A562-15D5B99A60AF}" destId="{3DC2FB57-9E22-4E5C-8E42-DE900BD5BCFA}" srcOrd="6" destOrd="0" presId="urn:microsoft.com/office/officeart/2005/8/layout/matrix1"/>
    <dgm:cxn modelId="{13814C1E-F77A-47AB-9FB0-B791AF1FFF12}" type="presParOf" srcId="{B401B98E-78B5-42CC-A562-15D5B99A60AF}" destId="{B86E1B00-C267-46CA-890F-78B5E369D5A1}" srcOrd="7" destOrd="0" presId="urn:microsoft.com/office/officeart/2005/8/layout/matrix1"/>
    <dgm:cxn modelId="{579451E4-D954-405D-9B55-C31F64F96C1B}" type="presParOf" srcId="{B650FFCE-A963-42D6-926A-AADEC35DC2AD}" destId="{786854AC-1526-47F2-91E7-FA58BAFD0DA0}" srcOrd="1" destOrd="0" presId="urn:microsoft.com/office/officeart/2005/8/layout/matrix1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83DDD1B-AA89-4DDE-9DFE-63FEB1DCA491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42374778-0C24-4D63-9D7B-9587DCECD1E2}">
      <dgm:prSet phldrT="[Κείμενο]"/>
      <dgm:spPr/>
      <dgm:t>
        <a:bodyPr/>
        <a:lstStyle/>
        <a:p>
          <a:r>
            <a:rPr lang="el-GR" dirty="0" smtClean="0"/>
            <a:t>Το σχολείο κάθε βαθμίδας οφείλει:</a:t>
          </a:r>
          <a:endParaRPr lang="el-GR" dirty="0"/>
        </a:p>
      </dgm:t>
    </dgm:pt>
    <dgm:pt modelId="{7D8D6D9B-3B71-450C-BA9D-A647082D76D0}" type="parTrans" cxnId="{BAD654BE-0E3E-441B-87A6-FC8C3550D9B7}">
      <dgm:prSet/>
      <dgm:spPr/>
      <dgm:t>
        <a:bodyPr/>
        <a:lstStyle/>
        <a:p>
          <a:endParaRPr lang="el-GR"/>
        </a:p>
      </dgm:t>
    </dgm:pt>
    <dgm:pt modelId="{39FF6374-B663-4B44-8B2D-59225BBED047}" type="sibTrans" cxnId="{BAD654BE-0E3E-441B-87A6-FC8C3550D9B7}">
      <dgm:prSet/>
      <dgm:spPr/>
      <dgm:t>
        <a:bodyPr/>
        <a:lstStyle/>
        <a:p>
          <a:endParaRPr lang="el-GR"/>
        </a:p>
      </dgm:t>
    </dgm:pt>
    <dgm:pt modelId="{20334C6C-0931-42A3-898A-200D3176DBE4}">
      <dgm:prSet phldrT="[Κείμενο]"/>
      <dgm:spPr/>
      <dgm:t>
        <a:bodyPr/>
        <a:lstStyle/>
        <a:p>
          <a:r>
            <a:rPr lang="el-GR" dirty="0" smtClean="0"/>
            <a:t>Να προετοιμάσει τα άτομα να είναι σε θέση να αντιμετωπίσουν τον ανταγωνισμό και τις αλλαγές.</a:t>
          </a:r>
          <a:endParaRPr lang="el-GR" dirty="0"/>
        </a:p>
      </dgm:t>
    </dgm:pt>
    <dgm:pt modelId="{8E839C18-21C6-4D07-A9F3-B67974061ED4}" type="parTrans" cxnId="{F7D62A0E-0C25-4D3A-A687-4C48EF02F8D0}">
      <dgm:prSet/>
      <dgm:spPr/>
      <dgm:t>
        <a:bodyPr/>
        <a:lstStyle/>
        <a:p>
          <a:endParaRPr lang="el-GR"/>
        </a:p>
      </dgm:t>
    </dgm:pt>
    <dgm:pt modelId="{3ADA7F68-28F3-4289-A323-C9D9518F9AAF}" type="sibTrans" cxnId="{F7D62A0E-0C25-4D3A-A687-4C48EF02F8D0}">
      <dgm:prSet/>
      <dgm:spPr/>
      <dgm:t>
        <a:bodyPr/>
        <a:lstStyle/>
        <a:p>
          <a:endParaRPr lang="el-GR"/>
        </a:p>
      </dgm:t>
    </dgm:pt>
    <dgm:pt modelId="{9CC2E612-104B-453F-A018-AEE501A9F5C8}">
      <dgm:prSet phldrT="[Κείμενο]"/>
      <dgm:spPr/>
      <dgm:t>
        <a:bodyPr/>
        <a:lstStyle/>
        <a:p>
          <a:r>
            <a:rPr lang="el-GR" dirty="0" smtClean="0"/>
            <a:t>Να τους δώσει τη ευκαιρία  να αξιοποιήσουν τη δυνατότητα πρόσβασης στα διεθνή δρώμενα και να διακριθούν στον διεθνή χώρο.</a:t>
          </a:r>
          <a:endParaRPr lang="el-GR" dirty="0"/>
        </a:p>
      </dgm:t>
    </dgm:pt>
    <dgm:pt modelId="{262BB441-65D8-4210-AEFD-FEC52A544FCF}" type="parTrans" cxnId="{9D2D1CEB-D2AF-45D2-A0FD-FB4F495610F3}">
      <dgm:prSet/>
      <dgm:spPr/>
      <dgm:t>
        <a:bodyPr/>
        <a:lstStyle/>
        <a:p>
          <a:endParaRPr lang="el-GR"/>
        </a:p>
      </dgm:t>
    </dgm:pt>
    <dgm:pt modelId="{4C2B34BB-ACB1-4D0E-9FCD-38DD65E67411}" type="sibTrans" cxnId="{9D2D1CEB-D2AF-45D2-A0FD-FB4F495610F3}">
      <dgm:prSet/>
      <dgm:spPr/>
      <dgm:t>
        <a:bodyPr/>
        <a:lstStyle/>
        <a:p>
          <a:endParaRPr lang="el-GR"/>
        </a:p>
      </dgm:t>
    </dgm:pt>
    <dgm:pt modelId="{4E6AB438-4FCA-4DC7-8D50-A631FEE94B15}" type="pres">
      <dgm:prSet presAssocID="{083DDD1B-AA89-4DDE-9DFE-63FEB1DCA49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1048691-9E21-437B-9052-3B8194442AD7}" type="pres">
      <dgm:prSet presAssocID="{083DDD1B-AA89-4DDE-9DFE-63FEB1DCA491}" presName="dummyMaxCanvas" presStyleCnt="0">
        <dgm:presLayoutVars/>
      </dgm:prSet>
      <dgm:spPr/>
    </dgm:pt>
    <dgm:pt modelId="{53063469-303D-41B7-B978-A159836B18B3}" type="pres">
      <dgm:prSet presAssocID="{083DDD1B-AA89-4DDE-9DFE-63FEB1DCA491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125A454-1942-4AE0-B10C-1009E3FD0C2A}" type="pres">
      <dgm:prSet presAssocID="{083DDD1B-AA89-4DDE-9DFE-63FEB1DCA491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1DFEFB6-9F87-4D49-91C6-5CB89F3BE626}" type="pres">
      <dgm:prSet presAssocID="{083DDD1B-AA89-4DDE-9DFE-63FEB1DCA491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196D56E-0EA0-4DDE-8417-C7544C5B7A8B}" type="pres">
      <dgm:prSet presAssocID="{083DDD1B-AA89-4DDE-9DFE-63FEB1DCA49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F3AC277-6D7A-4C53-9D61-5CAC1EFF1370}" type="pres">
      <dgm:prSet presAssocID="{083DDD1B-AA89-4DDE-9DFE-63FEB1DCA49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8A11896-4ABD-4EBA-995A-026AA2A56ADC}" type="pres">
      <dgm:prSet presAssocID="{083DDD1B-AA89-4DDE-9DFE-63FEB1DCA49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8C1B570-E4C3-478D-A850-75CDAD6EA414}" type="pres">
      <dgm:prSet presAssocID="{083DDD1B-AA89-4DDE-9DFE-63FEB1DCA49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799E843-B054-4F66-BF3C-25E0089870AC}" type="pres">
      <dgm:prSet presAssocID="{083DDD1B-AA89-4DDE-9DFE-63FEB1DCA49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0F28463-F8B3-4E5E-8401-24B96398C6E8}" type="presOf" srcId="{9CC2E612-104B-453F-A018-AEE501A9F5C8}" destId="{61DFEFB6-9F87-4D49-91C6-5CB89F3BE626}" srcOrd="0" destOrd="0" presId="urn:microsoft.com/office/officeart/2005/8/layout/vProcess5"/>
    <dgm:cxn modelId="{84B69607-9F4E-42F0-A777-7C1AE9612286}" type="presOf" srcId="{20334C6C-0931-42A3-898A-200D3176DBE4}" destId="{38C1B570-E4C3-478D-A850-75CDAD6EA414}" srcOrd="1" destOrd="0" presId="urn:microsoft.com/office/officeart/2005/8/layout/vProcess5"/>
    <dgm:cxn modelId="{1F35ADC2-5C40-4AB3-A9CD-EDFC4A3100F3}" type="presOf" srcId="{42374778-0C24-4D63-9D7B-9587DCECD1E2}" destId="{18A11896-4ABD-4EBA-995A-026AA2A56ADC}" srcOrd="1" destOrd="0" presId="urn:microsoft.com/office/officeart/2005/8/layout/vProcess5"/>
    <dgm:cxn modelId="{BAD654BE-0E3E-441B-87A6-FC8C3550D9B7}" srcId="{083DDD1B-AA89-4DDE-9DFE-63FEB1DCA491}" destId="{42374778-0C24-4D63-9D7B-9587DCECD1E2}" srcOrd="0" destOrd="0" parTransId="{7D8D6D9B-3B71-450C-BA9D-A647082D76D0}" sibTransId="{39FF6374-B663-4B44-8B2D-59225BBED047}"/>
    <dgm:cxn modelId="{B820E2C8-F6CC-4F0C-8BEF-23D39358353B}" type="presOf" srcId="{42374778-0C24-4D63-9D7B-9587DCECD1E2}" destId="{53063469-303D-41B7-B978-A159836B18B3}" srcOrd="0" destOrd="0" presId="urn:microsoft.com/office/officeart/2005/8/layout/vProcess5"/>
    <dgm:cxn modelId="{4BB73CEC-0CD3-4BA3-B6E4-C89059C35EB1}" type="presOf" srcId="{3ADA7F68-28F3-4289-A323-C9D9518F9AAF}" destId="{9F3AC277-6D7A-4C53-9D61-5CAC1EFF1370}" srcOrd="0" destOrd="0" presId="urn:microsoft.com/office/officeart/2005/8/layout/vProcess5"/>
    <dgm:cxn modelId="{46B7C9B2-E320-4B5D-B75C-F2A91153A26F}" type="presOf" srcId="{39FF6374-B663-4B44-8B2D-59225BBED047}" destId="{4196D56E-0EA0-4DDE-8417-C7544C5B7A8B}" srcOrd="0" destOrd="0" presId="urn:microsoft.com/office/officeart/2005/8/layout/vProcess5"/>
    <dgm:cxn modelId="{6D0FA2CA-E371-4D5C-8248-3D4A1E3ED55B}" type="presOf" srcId="{20334C6C-0931-42A3-898A-200D3176DBE4}" destId="{9125A454-1942-4AE0-B10C-1009E3FD0C2A}" srcOrd="0" destOrd="0" presId="urn:microsoft.com/office/officeart/2005/8/layout/vProcess5"/>
    <dgm:cxn modelId="{F7D62A0E-0C25-4D3A-A687-4C48EF02F8D0}" srcId="{083DDD1B-AA89-4DDE-9DFE-63FEB1DCA491}" destId="{20334C6C-0931-42A3-898A-200D3176DBE4}" srcOrd="1" destOrd="0" parTransId="{8E839C18-21C6-4D07-A9F3-B67974061ED4}" sibTransId="{3ADA7F68-28F3-4289-A323-C9D9518F9AAF}"/>
    <dgm:cxn modelId="{9D2D1CEB-D2AF-45D2-A0FD-FB4F495610F3}" srcId="{083DDD1B-AA89-4DDE-9DFE-63FEB1DCA491}" destId="{9CC2E612-104B-453F-A018-AEE501A9F5C8}" srcOrd="2" destOrd="0" parTransId="{262BB441-65D8-4210-AEFD-FEC52A544FCF}" sibTransId="{4C2B34BB-ACB1-4D0E-9FCD-38DD65E67411}"/>
    <dgm:cxn modelId="{5B533AE4-AB61-47A1-A850-BB7F25C7EACC}" type="presOf" srcId="{083DDD1B-AA89-4DDE-9DFE-63FEB1DCA491}" destId="{4E6AB438-4FCA-4DC7-8D50-A631FEE94B15}" srcOrd="0" destOrd="0" presId="urn:microsoft.com/office/officeart/2005/8/layout/vProcess5"/>
    <dgm:cxn modelId="{3AAEBBA8-F0BB-4E18-A44A-39367957B515}" type="presOf" srcId="{9CC2E612-104B-453F-A018-AEE501A9F5C8}" destId="{6799E843-B054-4F66-BF3C-25E0089870AC}" srcOrd="1" destOrd="0" presId="urn:microsoft.com/office/officeart/2005/8/layout/vProcess5"/>
    <dgm:cxn modelId="{01A0F0A1-24C1-41DC-B64D-AA511513C50C}" type="presParOf" srcId="{4E6AB438-4FCA-4DC7-8D50-A631FEE94B15}" destId="{31048691-9E21-437B-9052-3B8194442AD7}" srcOrd="0" destOrd="0" presId="urn:microsoft.com/office/officeart/2005/8/layout/vProcess5"/>
    <dgm:cxn modelId="{81479ED5-2189-4689-B647-8A5181A1C4F4}" type="presParOf" srcId="{4E6AB438-4FCA-4DC7-8D50-A631FEE94B15}" destId="{53063469-303D-41B7-B978-A159836B18B3}" srcOrd="1" destOrd="0" presId="urn:microsoft.com/office/officeart/2005/8/layout/vProcess5"/>
    <dgm:cxn modelId="{5CA2EFC0-78B7-4775-9FD0-4B08933DF803}" type="presParOf" srcId="{4E6AB438-4FCA-4DC7-8D50-A631FEE94B15}" destId="{9125A454-1942-4AE0-B10C-1009E3FD0C2A}" srcOrd="2" destOrd="0" presId="urn:microsoft.com/office/officeart/2005/8/layout/vProcess5"/>
    <dgm:cxn modelId="{590C5153-B877-42BC-8CF2-18F695EF46AF}" type="presParOf" srcId="{4E6AB438-4FCA-4DC7-8D50-A631FEE94B15}" destId="{61DFEFB6-9F87-4D49-91C6-5CB89F3BE626}" srcOrd="3" destOrd="0" presId="urn:microsoft.com/office/officeart/2005/8/layout/vProcess5"/>
    <dgm:cxn modelId="{8FF8BA7F-27EE-4F68-B83E-878B5B203808}" type="presParOf" srcId="{4E6AB438-4FCA-4DC7-8D50-A631FEE94B15}" destId="{4196D56E-0EA0-4DDE-8417-C7544C5B7A8B}" srcOrd="4" destOrd="0" presId="urn:microsoft.com/office/officeart/2005/8/layout/vProcess5"/>
    <dgm:cxn modelId="{00E3E163-937A-4341-A02A-F966E66068D1}" type="presParOf" srcId="{4E6AB438-4FCA-4DC7-8D50-A631FEE94B15}" destId="{9F3AC277-6D7A-4C53-9D61-5CAC1EFF1370}" srcOrd="5" destOrd="0" presId="urn:microsoft.com/office/officeart/2005/8/layout/vProcess5"/>
    <dgm:cxn modelId="{7271DCF2-2B7E-43C5-9589-A759F638E1C2}" type="presParOf" srcId="{4E6AB438-4FCA-4DC7-8D50-A631FEE94B15}" destId="{18A11896-4ABD-4EBA-995A-026AA2A56ADC}" srcOrd="6" destOrd="0" presId="urn:microsoft.com/office/officeart/2005/8/layout/vProcess5"/>
    <dgm:cxn modelId="{2B8A4996-BDC3-43A2-B839-899440A42452}" type="presParOf" srcId="{4E6AB438-4FCA-4DC7-8D50-A631FEE94B15}" destId="{38C1B570-E4C3-478D-A850-75CDAD6EA414}" srcOrd="7" destOrd="0" presId="urn:microsoft.com/office/officeart/2005/8/layout/vProcess5"/>
    <dgm:cxn modelId="{507EC1D6-0EEF-44B2-8887-270EDB49BD82}" type="presParOf" srcId="{4E6AB438-4FCA-4DC7-8D50-A631FEE94B15}" destId="{6799E843-B054-4F66-BF3C-25E0089870AC}" srcOrd="8" destOrd="0" presId="urn:microsoft.com/office/officeart/2005/8/layout/vProcess5"/>
  </dgm:cxnLst>
  <dgm:bg/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10BAA6D-18C1-43AB-B94F-61C917A8D012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26398ED6-E712-44B2-86BE-6046054F7B2B}">
      <dgm:prSet phldrT="[Κείμενο]"/>
      <dgm:spPr/>
      <dgm:t>
        <a:bodyPr/>
        <a:lstStyle/>
        <a:p>
          <a:r>
            <a:rPr lang="el-GR" dirty="0" smtClean="0"/>
            <a:t>Αλλαγές στο εκπαιδευτικό σύστημα ανάλογα</a:t>
          </a:r>
          <a:endParaRPr lang="el-GR" dirty="0"/>
        </a:p>
      </dgm:t>
    </dgm:pt>
    <dgm:pt modelId="{148A3F91-9C59-4216-9BC3-59C73E3F9CEF}" type="parTrans" cxnId="{F7F92CC6-ACB5-4796-89BF-7D6B57410782}">
      <dgm:prSet/>
      <dgm:spPr/>
      <dgm:t>
        <a:bodyPr/>
        <a:lstStyle/>
        <a:p>
          <a:endParaRPr lang="el-GR"/>
        </a:p>
      </dgm:t>
    </dgm:pt>
    <dgm:pt modelId="{78183F3F-46B0-4ED9-B935-E82B62B030CD}" type="sibTrans" cxnId="{F7F92CC6-ACB5-4796-89BF-7D6B57410782}">
      <dgm:prSet/>
      <dgm:spPr/>
      <dgm:t>
        <a:bodyPr/>
        <a:lstStyle/>
        <a:p>
          <a:endParaRPr lang="el-GR"/>
        </a:p>
      </dgm:t>
    </dgm:pt>
    <dgm:pt modelId="{11197256-B37E-4E95-B76F-3D2549CC46AE}">
      <dgm:prSet phldrT="[Κείμενο]"/>
      <dgm:spPr/>
      <dgm:t>
        <a:bodyPr/>
        <a:lstStyle/>
        <a:p>
          <a:r>
            <a:rPr lang="el-GR" dirty="0" smtClean="0"/>
            <a:t>Με την τεχνολογική εξέλιξη</a:t>
          </a:r>
          <a:endParaRPr lang="el-GR" dirty="0"/>
        </a:p>
      </dgm:t>
    </dgm:pt>
    <dgm:pt modelId="{4088369A-9B36-44F2-BB75-B1043DD9F793}" type="parTrans" cxnId="{CEE882AA-45B8-4BBE-AD03-429EAD1DFB8E}">
      <dgm:prSet/>
      <dgm:spPr/>
      <dgm:t>
        <a:bodyPr/>
        <a:lstStyle/>
        <a:p>
          <a:endParaRPr lang="el-GR"/>
        </a:p>
      </dgm:t>
    </dgm:pt>
    <dgm:pt modelId="{ACB5E0FD-0C83-4764-9381-E4A71F4D06BF}" type="sibTrans" cxnId="{CEE882AA-45B8-4BBE-AD03-429EAD1DFB8E}">
      <dgm:prSet/>
      <dgm:spPr/>
      <dgm:t>
        <a:bodyPr/>
        <a:lstStyle/>
        <a:p>
          <a:endParaRPr lang="el-GR"/>
        </a:p>
      </dgm:t>
    </dgm:pt>
    <dgm:pt modelId="{9B9190B8-7D7F-4A0D-84A2-A312F1F0F5A4}">
      <dgm:prSet phldrT="[Κείμενο]"/>
      <dgm:spPr/>
      <dgm:t>
        <a:bodyPr/>
        <a:lstStyle/>
        <a:p>
          <a:r>
            <a:rPr lang="el-GR" dirty="0" smtClean="0"/>
            <a:t>Και τις αλλαγές στην αγορά εργασίας</a:t>
          </a:r>
          <a:endParaRPr lang="el-GR" dirty="0"/>
        </a:p>
      </dgm:t>
    </dgm:pt>
    <dgm:pt modelId="{D38E1AED-0ADE-4D41-A295-B9E1EED42A4C}" type="parTrans" cxnId="{ACFBC20C-72BA-4016-96D6-4EB26FAEBAB1}">
      <dgm:prSet/>
      <dgm:spPr/>
      <dgm:t>
        <a:bodyPr/>
        <a:lstStyle/>
        <a:p>
          <a:endParaRPr lang="el-GR"/>
        </a:p>
      </dgm:t>
    </dgm:pt>
    <dgm:pt modelId="{0B6F9805-AE7F-48CD-8892-58E8BB014DA3}" type="sibTrans" cxnId="{ACFBC20C-72BA-4016-96D6-4EB26FAEBAB1}">
      <dgm:prSet/>
      <dgm:spPr/>
      <dgm:t>
        <a:bodyPr/>
        <a:lstStyle/>
        <a:p>
          <a:endParaRPr lang="el-GR"/>
        </a:p>
      </dgm:t>
    </dgm:pt>
    <dgm:pt modelId="{34475458-1516-4AFA-9AE2-4015948E4BFD}" type="pres">
      <dgm:prSet presAssocID="{A10BAA6D-18C1-43AB-B94F-61C917A8D012}" presName="Name0" presStyleCnt="0">
        <dgm:presLayoutVars>
          <dgm:dir/>
          <dgm:animLvl val="lvl"/>
          <dgm:resizeHandles val="exact"/>
        </dgm:presLayoutVars>
      </dgm:prSet>
      <dgm:spPr/>
    </dgm:pt>
    <dgm:pt modelId="{9A2C3EED-BC4C-41F7-90F3-5FA700B06DD1}" type="pres">
      <dgm:prSet presAssocID="{26398ED6-E712-44B2-86BE-6046054F7B2B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753DD52-A094-4D43-9712-1A79BAF47524}" type="pres">
      <dgm:prSet presAssocID="{78183F3F-46B0-4ED9-B935-E82B62B030CD}" presName="parTxOnlySpace" presStyleCnt="0"/>
      <dgm:spPr/>
    </dgm:pt>
    <dgm:pt modelId="{2D530B7A-777A-4057-AA58-B619E8749093}" type="pres">
      <dgm:prSet presAssocID="{11197256-B37E-4E95-B76F-3D2549CC46A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654743D-AAB5-4163-A018-4EAB59C8B538}" type="pres">
      <dgm:prSet presAssocID="{ACB5E0FD-0C83-4764-9381-E4A71F4D06BF}" presName="parTxOnlySpace" presStyleCnt="0"/>
      <dgm:spPr/>
    </dgm:pt>
    <dgm:pt modelId="{37FD6AF8-3B40-4EA9-899E-3C5670D7619E}" type="pres">
      <dgm:prSet presAssocID="{9B9190B8-7D7F-4A0D-84A2-A312F1F0F5A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56630D3-E761-49CA-9572-597A29460C3F}" type="presOf" srcId="{9B9190B8-7D7F-4A0D-84A2-A312F1F0F5A4}" destId="{37FD6AF8-3B40-4EA9-899E-3C5670D7619E}" srcOrd="0" destOrd="0" presId="urn:microsoft.com/office/officeart/2005/8/layout/chevron1"/>
    <dgm:cxn modelId="{83A34F7D-60DE-49B4-8057-2513401EE8E0}" type="presOf" srcId="{11197256-B37E-4E95-B76F-3D2549CC46AE}" destId="{2D530B7A-777A-4057-AA58-B619E8749093}" srcOrd="0" destOrd="0" presId="urn:microsoft.com/office/officeart/2005/8/layout/chevron1"/>
    <dgm:cxn modelId="{F7F92CC6-ACB5-4796-89BF-7D6B57410782}" srcId="{A10BAA6D-18C1-43AB-B94F-61C917A8D012}" destId="{26398ED6-E712-44B2-86BE-6046054F7B2B}" srcOrd="0" destOrd="0" parTransId="{148A3F91-9C59-4216-9BC3-59C73E3F9CEF}" sibTransId="{78183F3F-46B0-4ED9-B935-E82B62B030CD}"/>
    <dgm:cxn modelId="{4775C69E-893C-4342-AC9F-59DCA20E4366}" type="presOf" srcId="{26398ED6-E712-44B2-86BE-6046054F7B2B}" destId="{9A2C3EED-BC4C-41F7-90F3-5FA700B06DD1}" srcOrd="0" destOrd="0" presId="urn:microsoft.com/office/officeart/2005/8/layout/chevron1"/>
    <dgm:cxn modelId="{BDE3EAC7-90C0-457A-9719-27DFFA51405E}" type="presOf" srcId="{A10BAA6D-18C1-43AB-B94F-61C917A8D012}" destId="{34475458-1516-4AFA-9AE2-4015948E4BFD}" srcOrd="0" destOrd="0" presId="urn:microsoft.com/office/officeart/2005/8/layout/chevron1"/>
    <dgm:cxn modelId="{CEE882AA-45B8-4BBE-AD03-429EAD1DFB8E}" srcId="{A10BAA6D-18C1-43AB-B94F-61C917A8D012}" destId="{11197256-B37E-4E95-B76F-3D2549CC46AE}" srcOrd="1" destOrd="0" parTransId="{4088369A-9B36-44F2-BB75-B1043DD9F793}" sibTransId="{ACB5E0FD-0C83-4764-9381-E4A71F4D06BF}"/>
    <dgm:cxn modelId="{ACFBC20C-72BA-4016-96D6-4EB26FAEBAB1}" srcId="{A10BAA6D-18C1-43AB-B94F-61C917A8D012}" destId="{9B9190B8-7D7F-4A0D-84A2-A312F1F0F5A4}" srcOrd="2" destOrd="0" parTransId="{D38E1AED-0ADE-4D41-A295-B9E1EED42A4C}" sibTransId="{0B6F9805-AE7F-48CD-8892-58E8BB014DA3}"/>
    <dgm:cxn modelId="{EFD5EAA8-9B40-42DC-B075-6BA2600C18E2}" type="presParOf" srcId="{34475458-1516-4AFA-9AE2-4015948E4BFD}" destId="{9A2C3EED-BC4C-41F7-90F3-5FA700B06DD1}" srcOrd="0" destOrd="0" presId="urn:microsoft.com/office/officeart/2005/8/layout/chevron1"/>
    <dgm:cxn modelId="{E9851CC6-80D5-4497-92AE-320760B07477}" type="presParOf" srcId="{34475458-1516-4AFA-9AE2-4015948E4BFD}" destId="{D753DD52-A094-4D43-9712-1A79BAF47524}" srcOrd="1" destOrd="0" presId="urn:microsoft.com/office/officeart/2005/8/layout/chevron1"/>
    <dgm:cxn modelId="{1E23FA9C-E6D0-44E6-87B3-58259F824AE0}" type="presParOf" srcId="{34475458-1516-4AFA-9AE2-4015948E4BFD}" destId="{2D530B7A-777A-4057-AA58-B619E8749093}" srcOrd="2" destOrd="0" presId="urn:microsoft.com/office/officeart/2005/8/layout/chevron1"/>
    <dgm:cxn modelId="{BE29FC85-CBEA-417D-AD69-D0047078E3B2}" type="presParOf" srcId="{34475458-1516-4AFA-9AE2-4015948E4BFD}" destId="{9654743D-AAB5-4163-A018-4EAB59C8B538}" srcOrd="3" destOrd="0" presId="urn:microsoft.com/office/officeart/2005/8/layout/chevron1"/>
    <dgm:cxn modelId="{87FF47B8-4F3B-40CA-954C-006B30F8A577}" type="presParOf" srcId="{34475458-1516-4AFA-9AE2-4015948E4BFD}" destId="{37FD6AF8-3B40-4EA9-899E-3C5670D7619E}" srcOrd="4" destOrd="0" presId="urn:microsoft.com/office/officeart/2005/8/layout/chevron1"/>
  </dgm:cxnLst>
  <dgm:bg/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072DB3F-FD73-41B4-B126-E0846036AE4C}" type="doc">
      <dgm:prSet loTypeId="urn:microsoft.com/office/officeart/2005/8/layout/hierarchy3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CEA73770-9054-41AC-90C1-6EF05493DCEB}">
      <dgm:prSet phldrT="[Κείμενο]"/>
      <dgm:spPr/>
      <dgm:t>
        <a:bodyPr/>
        <a:lstStyle/>
        <a:p>
          <a:r>
            <a:rPr lang="el-GR" dirty="0" smtClean="0"/>
            <a:t>Η ανάπτυξη</a:t>
          </a:r>
          <a:endParaRPr lang="el-GR" dirty="0"/>
        </a:p>
      </dgm:t>
    </dgm:pt>
    <dgm:pt modelId="{481E4E18-A1ED-4B0F-9C58-F1471D6F4CDE}" type="parTrans" cxnId="{BDBA0469-9533-4820-B70A-0D2472DE3910}">
      <dgm:prSet/>
      <dgm:spPr/>
      <dgm:t>
        <a:bodyPr/>
        <a:lstStyle/>
        <a:p>
          <a:endParaRPr lang="el-GR"/>
        </a:p>
      </dgm:t>
    </dgm:pt>
    <dgm:pt modelId="{DE9CEC6C-9307-4854-9D24-5484C60F6F88}" type="sibTrans" cxnId="{BDBA0469-9533-4820-B70A-0D2472DE3910}">
      <dgm:prSet/>
      <dgm:spPr/>
      <dgm:t>
        <a:bodyPr/>
        <a:lstStyle/>
        <a:p>
          <a:endParaRPr lang="el-GR"/>
        </a:p>
      </dgm:t>
    </dgm:pt>
    <dgm:pt modelId="{719C58B2-3719-4A27-8680-EF678B9AF4E5}">
      <dgm:prSet phldrT="[Κείμενο]"/>
      <dgm:spPr/>
      <dgm:t>
        <a:bodyPr/>
        <a:lstStyle/>
        <a:p>
          <a:r>
            <a:rPr lang="el-GR" dirty="0" smtClean="0"/>
            <a:t>Επικοινωνίας</a:t>
          </a:r>
          <a:endParaRPr lang="el-GR" dirty="0"/>
        </a:p>
      </dgm:t>
    </dgm:pt>
    <dgm:pt modelId="{525CA45B-A338-4D6A-B8A3-DD5992AFDB22}" type="parTrans" cxnId="{905F31B1-AC88-4100-A005-3062796E6ED9}">
      <dgm:prSet/>
      <dgm:spPr/>
      <dgm:t>
        <a:bodyPr/>
        <a:lstStyle/>
        <a:p>
          <a:endParaRPr lang="el-GR"/>
        </a:p>
      </dgm:t>
    </dgm:pt>
    <dgm:pt modelId="{2F55E988-EB4C-4366-81E6-D5730FA084B3}" type="sibTrans" cxnId="{905F31B1-AC88-4100-A005-3062796E6ED9}">
      <dgm:prSet/>
      <dgm:spPr/>
      <dgm:t>
        <a:bodyPr/>
        <a:lstStyle/>
        <a:p>
          <a:endParaRPr lang="el-GR"/>
        </a:p>
      </dgm:t>
    </dgm:pt>
    <dgm:pt modelId="{3CBCACBC-B2A5-4F28-B71C-47E0955DC717}">
      <dgm:prSet phldrT="[Κείμενο]"/>
      <dgm:spPr/>
      <dgm:t>
        <a:bodyPr/>
        <a:lstStyle/>
        <a:p>
          <a:r>
            <a:rPr lang="el-GR" dirty="0" smtClean="0"/>
            <a:t>Διαδικτύου</a:t>
          </a:r>
          <a:endParaRPr lang="el-GR" dirty="0"/>
        </a:p>
      </dgm:t>
    </dgm:pt>
    <dgm:pt modelId="{BADEBF6F-0216-4F73-BC8A-CE95773F33BC}" type="parTrans" cxnId="{F2F586A8-0DB2-4058-BFB1-6E017F17BD9C}">
      <dgm:prSet/>
      <dgm:spPr/>
      <dgm:t>
        <a:bodyPr/>
        <a:lstStyle/>
        <a:p>
          <a:endParaRPr lang="el-GR"/>
        </a:p>
      </dgm:t>
    </dgm:pt>
    <dgm:pt modelId="{E54526CA-2C13-46D8-AD98-617FBF1A8640}" type="sibTrans" cxnId="{F2F586A8-0DB2-4058-BFB1-6E017F17BD9C}">
      <dgm:prSet/>
      <dgm:spPr/>
      <dgm:t>
        <a:bodyPr/>
        <a:lstStyle/>
        <a:p>
          <a:endParaRPr lang="el-GR"/>
        </a:p>
      </dgm:t>
    </dgm:pt>
    <dgm:pt modelId="{A1AA64FD-A1D3-4EB6-AE3D-C365612F9E7D}">
      <dgm:prSet phldrT="[Κείμενο]"/>
      <dgm:spPr/>
      <dgm:t>
        <a:bodyPr/>
        <a:lstStyle/>
        <a:p>
          <a:r>
            <a:rPr lang="el-GR" dirty="0" smtClean="0"/>
            <a:t>Οδήγησε:</a:t>
          </a:r>
          <a:endParaRPr lang="el-GR" dirty="0"/>
        </a:p>
      </dgm:t>
    </dgm:pt>
    <dgm:pt modelId="{16F61618-73C4-4235-8AAB-6ECC73F6BD3B}" type="parTrans" cxnId="{050E9F7E-595A-4CA1-B7CB-B3A57C285E4D}">
      <dgm:prSet/>
      <dgm:spPr/>
      <dgm:t>
        <a:bodyPr/>
        <a:lstStyle/>
        <a:p>
          <a:endParaRPr lang="el-GR"/>
        </a:p>
      </dgm:t>
    </dgm:pt>
    <dgm:pt modelId="{9FA0A223-4731-48F1-8AAB-9CBCE424D6BA}" type="sibTrans" cxnId="{050E9F7E-595A-4CA1-B7CB-B3A57C285E4D}">
      <dgm:prSet/>
      <dgm:spPr/>
      <dgm:t>
        <a:bodyPr/>
        <a:lstStyle/>
        <a:p>
          <a:endParaRPr lang="el-GR"/>
        </a:p>
      </dgm:t>
    </dgm:pt>
    <dgm:pt modelId="{C1294F35-D31E-4A03-8529-5B1B2F9C8103}">
      <dgm:prSet phldrT="[Κείμενο]"/>
      <dgm:spPr/>
      <dgm:t>
        <a:bodyPr/>
        <a:lstStyle/>
        <a:p>
          <a:r>
            <a:rPr lang="el-GR" dirty="0" smtClean="0"/>
            <a:t>Σε συρρίκνωση του κόσμου</a:t>
          </a:r>
          <a:endParaRPr lang="el-GR" dirty="0"/>
        </a:p>
      </dgm:t>
    </dgm:pt>
    <dgm:pt modelId="{8A215F45-BF86-43D0-8CB5-5D0EDE9CE244}" type="parTrans" cxnId="{7585D12C-76BA-4190-9925-1B2A0E638C86}">
      <dgm:prSet/>
      <dgm:spPr/>
      <dgm:t>
        <a:bodyPr/>
        <a:lstStyle/>
        <a:p>
          <a:endParaRPr lang="el-GR"/>
        </a:p>
      </dgm:t>
    </dgm:pt>
    <dgm:pt modelId="{DADFA941-C02F-43BC-A7AD-B00F70FD2895}" type="sibTrans" cxnId="{7585D12C-76BA-4190-9925-1B2A0E638C86}">
      <dgm:prSet/>
      <dgm:spPr/>
      <dgm:t>
        <a:bodyPr/>
        <a:lstStyle/>
        <a:p>
          <a:endParaRPr lang="el-GR"/>
        </a:p>
      </dgm:t>
    </dgm:pt>
    <dgm:pt modelId="{B22FB18B-DDAC-4F08-8BF6-98D13DCADBE2}">
      <dgm:prSet phldrT="[Κείμενο]"/>
      <dgm:spPr/>
      <dgm:t>
        <a:bodyPr/>
        <a:lstStyle/>
        <a:p>
          <a:r>
            <a:rPr lang="el-GR" dirty="0" smtClean="0"/>
            <a:t>Κατάργηση των συνόρων</a:t>
          </a:r>
          <a:endParaRPr lang="el-GR" dirty="0"/>
        </a:p>
      </dgm:t>
    </dgm:pt>
    <dgm:pt modelId="{D830A237-DC79-4901-AFBA-3EEB57FDB1FA}" type="parTrans" cxnId="{92F7141B-2658-4CA2-953C-BFAFF76644E9}">
      <dgm:prSet/>
      <dgm:spPr/>
      <dgm:t>
        <a:bodyPr/>
        <a:lstStyle/>
        <a:p>
          <a:endParaRPr lang="el-GR"/>
        </a:p>
      </dgm:t>
    </dgm:pt>
    <dgm:pt modelId="{2EC326EF-8FEB-4925-BA4A-915076A6EA4C}" type="sibTrans" cxnId="{92F7141B-2658-4CA2-953C-BFAFF76644E9}">
      <dgm:prSet/>
      <dgm:spPr/>
      <dgm:t>
        <a:bodyPr/>
        <a:lstStyle/>
        <a:p>
          <a:endParaRPr lang="el-GR"/>
        </a:p>
      </dgm:t>
    </dgm:pt>
    <dgm:pt modelId="{98433677-D2EE-4DE1-B24E-B921CD18504C}">
      <dgm:prSet phldrT="[Κείμενο]"/>
      <dgm:spPr/>
      <dgm:t>
        <a:bodyPr/>
        <a:lstStyle/>
        <a:p>
          <a:r>
            <a:rPr lang="el-GR" dirty="0" smtClean="0"/>
            <a:t>Τεχνολογίας</a:t>
          </a:r>
          <a:endParaRPr lang="el-GR" dirty="0"/>
        </a:p>
      </dgm:t>
    </dgm:pt>
    <dgm:pt modelId="{3AF41EB3-AA4A-40B9-89B0-FF514C3DFD5A}" type="parTrans" cxnId="{713EF9B1-C6D1-44B6-8689-9C00ACA47497}">
      <dgm:prSet/>
      <dgm:spPr/>
      <dgm:t>
        <a:bodyPr/>
        <a:lstStyle/>
        <a:p>
          <a:endParaRPr lang="el-GR"/>
        </a:p>
      </dgm:t>
    </dgm:pt>
    <dgm:pt modelId="{9D85F8E9-191E-40B2-95E4-C0F24DF842F9}" type="sibTrans" cxnId="{713EF9B1-C6D1-44B6-8689-9C00ACA47497}">
      <dgm:prSet/>
      <dgm:spPr/>
      <dgm:t>
        <a:bodyPr/>
        <a:lstStyle/>
        <a:p>
          <a:endParaRPr lang="el-GR"/>
        </a:p>
      </dgm:t>
    </dgm:pt>
    <dgm:pt modelId="{8EBA37B1-DC0C-493A-91AE-6EBE9DD9FCBE}">
      <dgm:prSet phldrT="[Κείμενο]"/>
      <dgm:spPr/>
      <dgm:t>
        <a:bodyPr/>
        <a:lstStyle/>
        <a:p>
          <a:r>
            <a:rPr lang="el-GR" dirty="0" smtClean="0"/>
            <a:t>Δημιουργία παγκόσμιου χωριού</a:t>
          </a:r>
          <a:endParaRPr lang="el-GR" dirty="0"/>
        </a:p>
      </dgm:t>
    </dgm:pt>
    <dgm:pt modelId="{A1077996-50FC-415D-A3DB-FAD04CBD5CD8}" type="parTrans" cxnId="{BC48BF8D-178F-4326-9873-CBF8CC64CB19}">
      <dgm:prSet/>
      <dgm:spPr/>
      <dgm:t>
        <a:bodyPr/>
        <a:lstStyle/>
        <a:p>
          <a:endParaRPr lang="el-GR"/>
        </a:p>
      </dgm:t>
    </dgm:pt>
    <dgm:pt modelId="{F6B3352A-E644-4C84-8335-3D36C198E360}" type="sibTrans" cxnId="{BC48BF8D-178F-4326-9873-CBF8CC64CB19}">
      <dgm:prSet/>
      <dgm:spPr/>
      <dgm:t>
        <a:bodyPr/>
        <a:lstStyle/>
        <a:p>
          <a:endParaRPr lang="el-GR"/>
        </a:p>
      </dgm:t>
    </dgm:pt>
    <dgm:pt modelId="{EC67CE42-3FA9-46B8-82BF-008E6614F843}" type="pres">
      <dgm:prSet presAssocID="{A072DB3F-FD73-41B4-B126-E0846036AE4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0ECF9F17-FFCA-42DD-BA17-FE6C2480E926}" type="pres">
      <dgm:prSet presAssocID="{CEA73770-9054-41AC-90C1-6EF05493DCEB}" presName="root" presStyleCnt="0"/>
      <dgm:spPr/>
    </dgm:pt>
    <dgm:pt modelId="{BF338B75-B93E-404A-B5F5-1AF8C89D09FA}" type="pres">
      <dgm:prSet presAssocID="{CEA73770-9054-41AC-90C1-6EF05493DCEB}" presName="rootComposite" presStyleCnt="0"/>
      <dgm:spPr/>
    </dgm:pt>
    <dgm:pt modelId="{47158740-C706-479C-AD1E-0D4C360C8AB4}" type="pres">
      <dgm:prSet presAssocID="{CEA73770-9054-41AC-90C1-6EF05493DCEB}" presName="rootText" presStyleLbl="node1" presStyleIdx="0" presStyleCnt="2"/>
      <dgm:spPr/>
      <dgm:t>
        <a:bodyPr/>
        <a:lstStyle/>
        <a:p>
          <a:endParaRPr lang="el-GR"/>
        </a:p>
      </dgm:t>
    </dgm:pt>
    <dgm:pt modelId="{1BAA0584-CB0D-4F0E-BE95-A33CD0E395CF}" type="pres">
      <dgm:prSet presAssocID="{CEA73770-9054-41AC-90C1-6EF05493DCEB}" presName="rootConnector" presStyleLbl="node1" presStyleIdx="0" presStyleCnt="2"/>
      <dgm:spPr/>
      <dgm:t>
        <a:bodyPr/>
        <a:lstStyle/>
        <a:p>
          <a:endParaRPr lang="el-GR"/>
        </a:p>
      </dgm:t>
    </dgm:pt>
    <dgm:pt modelId="{A9AC9FF4-19AA-4728-9100-FA69863BD434}" type="pres">
      <dgm:prSet presAssocID="{CEA73770-9054-41AC-90C1-6EF05493DCEB}" presName="childShape" presStyleCnt="0"/>
      <dgm:spPr/>
    </dgm:pt>
    <dgm:pt modelId="{C88EA88B-9A0A-4DFB-A5B0-B7A7D9DEB4D9}" type="pres">
      <dgm:prSet presAssocID="{525CA45B-A338-4D6A-B8A3-DD5992AFDB22}" presName="Name13" presStyleLbl="parChTrans1D2" presStyleIdx="0" presStyleCnt="6"/>
      <dgm:spPr/>
      <dgm:t>
        <a:bodyPr/>
        <a:lstStyle/>
        <a:p>
          <a:endParaRPr lang="el-GR"/>
        </a:p>
      </dgm:t>
    </dgm:pt>
    <dgm:pt modelId="{179D457C-8C9A-4685-96F8-424112E31FAE}" type="pres">
      <dgm:prSet presAssocID="{719C58B2-3719-4A27-8680-EF678B9AF4E5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0C1E085-A39B-4DA4-8492-6B3D54AD2283}" type="pres">
      <dgm:prSet presAssocID="{BADEBF6F-0216-4F73-BC8A-CE95773F33BC}" presName="Name13" presStyleLbl="parChTrans1D2" presStyleIdx="1" presStyleCnt="6"/>
      <dgm:spPr/>
      <dgm:t>
        <a:bodyPr/>
        <a:lstStyle/>
        <a:p>
          <a:endParaRPr lang="el-GR"/>
        </a:p>
      </dgm:t>
    </dgm:pt>
    <dgm:pt modelId="{C329CCF2-3288-487E-B414-17EDE882DBD9}" type="pres">
      <dgm:prSet presAssocID="{3CBCACBC-B2A5-4F28-B71C-47E0955DC717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9654E6D-6873-498F-AE85-075DB06CB4BD}" type="pres">
      <dgm:prSet presAssocID="{3AF41EB3-AA4A-40B9-89B0-FF514C3DFD5A}" presName="Name13" presStyleLbl="parChTrans1D2" presStyleIdx="2" presStyleCnt="6"/>
      <dgm:spPr/>
      <dgm:t>
        <a:bodyPr/>
        <a:lstStyle/>
        <a:p>
          <a:endParaRPr lang="el-GR"/>
        </a:p>
      </dgm:t>
    </dgm:pt>
    <dgm:pt modelId="{E40A454E-3A25-457D-8183-E38DD40AA5E5}" type="pres">
      <dgm:prSet presAssocID="{98433677-D2EE-4DE1-B24E-B921CD18504C}" presName="childTex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E30CCA9-AA35-4A57-AD10-518CF923C7DB}" type="pres">
      <dgm:prSet presAssocID="{A1AA64FD-A1D3-4EB6-AE3D-C365612F9E7D}" presName="root" presStyleCnt="0"/>
      <dgm:spPr/>
    </dgm:pt>
    <dgm:pt modelId="{DD586634-8D43-40E5-BCFD-5501EF6841B0}" type="pres">
      <dgm:prSet presAssocID="{A1AA64FD-A1D3-4EB6-AE3D-C365612F9E7D}" presName="rootComposite" presStyleCnt="0"/>
      <dgm:spPr/>
    </dgm:pt>
    <dgm:pt modelId="{3A701627-7DD9-4784-A5BA-423C6449CE0D}" type="pres">
      <dgm:prSet presAssocID="{A1AA64FD-A1D3-4EB6-AE3D-C365612F9E7D}" presName="rootText" presStyleLbl="node1" presStyleIdx="1" presStyleCnt="2"/>
      <dgm:spPr/>
      <dgm:t>
        <a:bodyPr/>
        <a:lstStyle/>
        <a:p>
          <a:endParaRPr lang="el-GR"/>
        </a:p>
      </dgm:t>
    </dgm:pt>
    <dgm:pt modelId="{47236B2F-9508-46D7-A5B4-A803AC553540}" type="pres">
      <dgm:prSet presAssocID="{A1AA64FD-A1D3-4EB6-AE3D-C365612F9E7D}" presName="rootConnector" presStyleLbl="node1" presStyleIdx="1" presStyleCnt="2"/>
      <dgm:spPr/>
      <dgm:t>
        <a:bodyPr/>
        <a:lstStyle/>
        <a:p>
          <a:endParaRPr lang="el-GR"/>
        </a:p>
      </dgm:t>
    </dgm:pt>
    <dgm:pt modelId="{80DC3F20-98F8-4BA9-A910-E7421EA2F56B}" type="pres">
      <dgm:prSet presAssocID="{A1AA64FD-A1D3-4EB6-AE3D-C365612F9E7D}" presName="childShape" presStyleCnt="0"/>
      <dgm:spPr/>
    </dgm:pt>
    <dgm:pt modelId="{FFF1A26B-01D2-4454-A93C-B63CDDA0B4BB}" type="pres">
      <dgm:prSet presAssocID="{8A215F45-BF86-43D0-8CB5-5D0EDE9CE244}" presName="Name13" presStyleLbl="parChTrans1D2" presStyleIdx="3" presStyleCnt="6"/>
      <dgm:spPr/>
      <dgm:t>
        <a:bodyPr/>
        <a:lstStyle/>
        <a:p>
          <a:endParaRPr lang="el-GR"/>
        </a:p>
      </dgm:t>
    </dgm:pt>
    <dgm:pt modelId="{49610061-0952-4B59-9CAF-3A8E7D708B0D}" type="pres">
      <dgm:prSet presAssocID="{C1294F35-D31E-4A03-8529-5B1B2F9C8103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5B33CB4-4583-40DB-890E-650F64FF3B43}" type="pres">
      <dgm:prSet presAssocID="{D830A237-DC79-4901-AFBA-3EEB57FDB1FA}" presName="Name13" presStyleLbl="parChTrans1D2" presStyleIdx="4" presStyleCnt="6"/>
      <dgm:spPr/>
      <dgm:t>
        <a:bodyPr/>
        <a:lstStyle/>
        <a:p>
          <a:endParaRPr lang="el-GR"/>
        </a:p>
      </dgm:t>
    </dgm:pt>
    <dgm:pt modelId="{12333537-1F64-4095-9FF2-D23F93693EE6}" type="pres">
      <dgm:prSet presAssocID="{B22FB18B-DDAC-4F08-8BF6-98D13DCADBE2}" presName="childTex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484422C-AF6C-4806-B8C3-BC5F4AA0F16E}" type="pres">
      <dgm:prSet presAssocID="{A1077996-50FC-415D-A3DB-FAD04CBD5CD8}" presName="Name13" presStyleLbl="parChTrans1D2" presStyleIdx="5" presStyleCnt="6"/>
      <dgm:spPr/>
      <dgm:t>
        <a:bodyPr/>
        <a:lstStyle/>
        <a:p>
          <a:endParaRPr lang="el-GR"/>
        </a:p>
      </dgm:t>
    </dgm:pt>
    <dgm:pt modelId="{D6F964A5-86A4-4A1E-B302-804EB79AA9A0}" type="pres">
      <dgm:prSet presAssocID="{8EBA37B1-DC0C-493A-91AE-6EBE9DD9FCBE}" presName="childTex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5500FDA-37EB-40C0-8A82-90AC732D9BA4}" type="presOf" srcId="{A1077996-50FC-415D-A3DB-FAD04CBD5CD8}" destId="{7484422C-AF6C-4806-B8C3-BC5F4AA0F16E}" srcOrd="0" destOrd="0" presId="urn:microsoft.com/office/officeart/2005/8/layout/hierarchy3"/>
    <dgm:cxn modelId="{905F31B1-AC88-4100-A005-3062796E6ED9}" srcId="{CEA73770-9054-41AC-90C1-6EF05493DCEB}" destId="{719C58B2-3719-4A27-8680-EF678B9AF4E5}" srcOrd="0" destOrd="0" parTransId="{525CA45B-A338-4D6A-B8A3-DD5992AFDB22}" sibTransId="{2F55E988-EB4C-4366-81E6-D5730FA084B3}"/>
    <dgm:cxn modelId="{DE9F4B3D-BE29-4A61-A3B5-1D04F320E287}" type="presOf" srcId="{8A215F45-BF86-43D0-8CB5-5D0EDE9CE244}" destId="{FFF1A26B-01D2-4454-A93C-B63CDDA0B4BB}" srcOrd="0" destOrd="0" presId="urn:microsoft.com/office/officeart/2005/8/layout/hierarchy3"/>
    <dgm:cxn modelId="{A233D3DE-9FAA-42C4-AB6D-6437EDD3E2E0}" type="presOf" srcId="{719C58B2-3719-4A27-8680-EF678B9AF4E5}" destId="{179D457C-8C9A-4685-96F8-424112E31FAE}" srcOrd="0" destOrd="0" presId="urn:microsoft.com/office/officeart/2005/8/layout/hierarchy3"/>
    <dgm:cxn modelId="{CEE6F3FD-F768-41C0-9039-07CF3011644A}" type="presOf" srcId="{B22FB18B-DDAC-4F08-8BF6-98D13DCADBE2}" destId="{12333537-1F64-4095-9FF2-D23F93693EE6}" srcOrd="0" destOrd="0" presId="urn:microsoft.com/office/officeart/2005/8/layout/hierarchy3"/>
    <dgm:cxn modelId="{BDBA0469-9533-4820-B70A-0D2472DE3910}" srcId="{A072DB3F-FD73-41B4-B126-E0846036AE4C}" destId="{CEA73770-9054-41AC-90C1-6EF05493DCEB}" srcOrd="0" destOrd="0" parTransId="{481E4E18-A1ED-4B0F-9C58-F1471D6F4CDE}" sibTransId="{DE9CEC6C-9307-4854-9D24-5484C60F6F88}"/>
    <dgm:cxn modelId="{DA70D25B-19CC-442A-9A02-DA1D9729A76C}" type="presOf" srcId="{C1294F35-D31E-4A03-8529-5B1B2F9C8103}" destId="{49610061-0952-4B59-9CAF-3A8E7D708B0D}" srcOrd="0" destOrd="0" presId="urn:microsoft.com/office/officeart/2005/8/layout/hierarchy3"/>
    <dgm:cxn modelId="{92F7141B-2658-4CA2-953C-BFAFF76644E9}" srcId="{A1AA64FD-A1D3-4EB6-AE3D-C365612F9E7D}" destId="{B22FB18B-DDAC-4F08-8BF6-98D13DCADBE2}" srcOrd="1" destOrd="0" parTransId="{D830A237-DC79-4901-AFBA-3EEB57FDB1FA}" sibTransId="{2EC326EF-8FEB-4925-BA4A-915076A6EA4C}"/>
    <dgm:cxn modelId="{C03BF76B-1DB9-45E7-9B5D-488DF5787D0A}" type="presOf" srcId="{BADEBF6F-0216-4F73-BC8A-CE95773F33BC}" destId="{40C1E085-A39B-4DA4-8492-6B3D54AD2283}" srcOrd="0" destOrd="0" presId="urn:microsoft.com/office/officeart/2005/8/layout/hierarchy3"/>
    <dgm:cxn modelId="{584B509D-32A8-4A30-99A1-B03D2E64BAF1}" type="presOf" srcId="{525CA45B-A338-4D6A-B8A3-DD5992AFDB22}" destId="{C88EA88B-9A0A-4DFB-A5B0-B7A7D9DEB4D9}" srcOrd="0" destOrd="0" presId="urn:microsoft.com/office/officeart/2005/8/layout/hierarchy3"/>
    <dgm:cxn modelId="{9A9BE478-FDB6-46AD-982E-62E4D68685F7}" type="presOf" srcId="{98433677-D2EE-4DE1-B24E-B921CD18504C}" destId="{E40A454E-3A25-457D-8183-E38DD40AA5E5}" srcOrd="0" destOrd="0" presId="urn:microsoft.com/office/officeart/2005/8/layout/hierarchy3"/>
    <dgm:cxn modelId="{9B92898A-F907-46E9-BF9F-B748AC55EA96}" type="presOf" srcId="{CEA73770-9054-41AC-90C1-6EF05493DCEB}" destId="{1BAA0584-CB0D-4F0E-BE95-A33CD0E395CF}" srcOrd="1" destOrd="0" presId="urn:microsoft.com/office/officeart/2005/8/layout/hierarchy3"/>
    <dgm:cxn modelId="{18528A9D-2D18-428A-92C0-E0A21500E6C0}" type="presOf" srcId="{D830A237-DC79-4901-AFBA-3EEB57FDB1FA}" destId="{75B33CB4-4583-40DB-890E-650F64FF3B43}" srcOrd="0" destOrd="0" presId="urn:microsoft.com/office/officeart/2005/8/layout/hierarchy3"/>
    <dgm:cxn modelId="{7585D12C-76BA-4190-9925-1B2A0E638C86}" srcId="{A1AA64FD-A1D3-4EB6-AE3D-C365612F9E7D}" destId="{C1294F35-D31E-4A03-8529-5B1B2F9C8103}" srcOrd="0" destOrd="0" parTransId="{8A215F45-BF86-43D0-8CB5-5D0EDE9CE244}" sibTransId="{DADFA941-C02F-43BC-A7AD-B00F70FD2895}"/>
    <dgm:cxn modelId="{713EF9B1-C6D1-44B6-8689-9C00ACA47497}" srcId="{CEA73770-9054-41AC-90C1-6EF05493DCEB}" destId="{98433677-D2EE-4DE1-B24E-B921CD18504C}" srcOrd="2" destOrd="0" parTransId="{3AF41EB3-AA4A-40B9-89B0-FF514C3DFD5A}" sibTransId="{9D85F8E9-191E-40B2-95E4-C0F24DF842F9}"/>
    <dgm:cxn modelId="{BC48BF8D-178F-4326-9873-CBF8CC64CB19}" srcId="{A1AA64FD-A1D3-4EB6-AE3D-C365612F9E7D}" destId="{8EBA37B1-DC0C-493A-91AE-6EBE9DD9FCBE}" srcOrd="2" destOrd="0" parTransId="{A1077996-50FC-415D-A3DB-FAD04CBD5CD8}" sibTransId="{F6B3352A-E644-4C84-8335-3D36C198E360}"/>
    <dgm:cxn modelId="{F2F586A8-0DB2-4058-BFB1-6E017F17BD9C}" srcId="{CEA73770-9054-41AC-90C1-6EF05493DCEB}" destId="{3CBCACBC-B2A5-4F28-B71C-47E0955DC717}" srcOrd="1" destOrd="0" parTransId="{BADEBF6F-0216-4F73-BC8A-CE95773F33BC}" sibTransId="{E54526CA-2C13-46D8-AD98-617FBF1A8640}"/>
    <dgm:cxn modelId="{C2190B99-E370-4A02-8363-F2B9CB40EC29}" type="presOf" srcId="{CEA73770-9054-41AC-90C1-6EF05493DCEB}" destId="{47158740-C706-479C-AD1E-0D4C360C8AB4}" srcOrd="0" destOrd="0" presId="urn:microsoft.com/office/officeart/2005/8/layout/hierarchy3"/>
    <dgm:cxn modelId="{050E9F7E-595A-4CA1-B7CB-B3A57C285E4D}" srcId="{A072DB3F-FD73-41B4-B126-E0846036AE4C}" destId="{A1AA64FD-A1D3-4EB6-AE3D-C365612F9E7D}" srcOrd="1" destOrd="0" parTransId="{16F61618-73C4-4235-8AAB-6ECC73F6BD3B}" sibTransId="{9FA0A223-4731-48F1-8AAB-9CBCE424D6BA}"/>
    <dgm:cxn modelId="{BA6423A2-DA37-49D6-9659-B47AB4D2750C}" type="presOf" srcId="{A1AA64FD-A1D3-4EB6-AE3D-C365612F9E7D}" destId="{47236B2F-9508-46D7-A5B4-A803AC553540}" srcOrd="1" destOrd="0" presId="urn:microsoft.com/office/officeart/2005/8/layout/hierarchy3"/>
    <dgm:cxn modelId="{2B1B63A6-DE90-4E1D-AEA5-C4531D386C49}" type="presOf" srcId="{3AF41EB3-AA4A-40B9-89B0-FF514C3DFD5A}" destId="{F9654E6D-6873-498F-AE85-075DB06CB4BD}" srcOrd="0" destOrd="0" presId="urn:microsoft.com/office/officeart/2005/8/layout/hierarchy3"/>
    <dgm:cxn modelId="{0C857D2D-1736-475D-AF9A-19AE583854B6}" type="presOf" srcId="{A1AA64FD-A1D3-4EB6-AE3D-C365612F9E7D}" destId="{3A701627-7DD9-4784-A5BA-423C6449CE0D}" srcOrd="0" destOrd="0" presId="urn:microsoft.com/office/officeart/2005/8/layout/hierarchy3"/>
    <dgm:cxn modelId="{B5CC9E3A-CF18-466B-926E-18526529C697}" type="presOf" srcId="{3CBCACBC-B2A5-4F28-B71C-47E0955DC717}" destId="{C329CCF2-3288-487E-B414-17EDE882DBD9}" srcOrd="0" destOrd="0" presId="urn:microsoft.com/office/officeart/2005/8/layout/hierarchy3"/>
    <dgm:cxn modelId="{570708F8-C546-4809-9E66-1F1509B6346C}" type="presOf" srcId="{8EBA37B1-DC0C-493A-91AE-6EBE9DD9FCBE}" destId="{D6F964A5-86A4-4A1E-B302-804EB79AA9A0}" srcOrd="0" destOrd="0" presId="urn:microsoft.com/office/officeart/2005/8/layout/hierarchy3"/>
    <dgm:cxn modelId="{5F9C3502-FE08-42D0-920E-AF24F5F5F90C}" type="presOf" srcId="{A072DB3F-FD73-41B4-B126-E0846036AE4C}" destId="{EC67CE42-3FA9-46B8-82BF-008E6614F843}" srcOrd="0" destOrd="0" presId="urn:microsoft.com/office/officeart/2005/8/layout/hierarchy3"/>
    <dgm:cxn modelId="{7D3DE325-0059-4EBD-A37B-60F9CD8ED423}" type="presParOf" srcId="{EC67CE42-3FA9-46B8-82BF-008E6614F843}" destId="{0ECF9F17-FFCA-42DD-BA17-FE6C2480E926}" srcOrd="0" destOrd="0" presId="urn:microsoft.com/office/officeart/2005/8/layout/hierarchy3"/>
    <dgm:cxn modelId="{0C600F3F-3617-43B1-8858-F3F70B0BEBFC}" type="presParOf" srcId="{0ECF9F17-FFCA-42DD-BA17-FE6C2480E926}" destId="{BF338B75-B93E-404A-B5F5-1AF8C89D09FA}" srcOrd="0" destOrd="0" presId="urn:microsoft.com/office/officeart/2005/8/layout/hierarchy3"/>
    <dgm:cxn modelId="{5A9B1E4E-3E52-483E-AFED-3B7AE5078594}" type="presParOf" srcId="{BF338B75-B93E-404A-B5F5-1AF8C89D09FA}" destId="{47158740-C706-479C-AD1E-0D4C360C8AB4}" srcOrd="0" destOrd="0" presId="urn:microsoft.com/office/officeart/2005/8/layout/hierarchy3"/>
    <dgm:cxn modelId="{D0D3A081-5437-43AE-91B1-B8F579963525}" type="presParOf" srcId="{BF338B75-B93E-404A-B5F5-1AF8C89D09FA}" destId="{1BAA0584-CB0D-4F0E-BE95-A33CD0E395CF}" srcOrd="1" destOrd="0" presId="urn:microsoft.com/office/officeart/2005/8/layout/hierarchy3"/>
    <dgm:cxn modelId="{3696C71A-044C-475F-A97C-D56359C39BF9}" type="presParOf" srcId="{0ECF9F17-FFCA-42DD-BA17-FE6C2480E926}" destId="{A9AC9FF4-19AA-4728-9100-FA69863BD434}" srcOrd="1" destOrd="0" presId="urn:microsoft.com/office/officeart/2005/8/layout/hierarchy3"/>
    <dgm:cxn modelId="{6B0D7E18-029B-4545-80A1-2D6693062D46}" type="presParOf" srcId="{A9AC9FF4-19AA-4728-9100-FA69863BD434}" destId="{C88EA88B-9A0A-4DFB-A5B0-B7A7D9DEB4D9}" srcOrd="0" destOrd="0" presId="urn:microsoft.com/office/officeart/2005/8/layout/hierarchy3"/>
    <dgm:cxn modelId="{6AD7C4D0-6841-42D8-A030-FDE292876CB8}" type="presParOf" srcId="{A9AC9FF4-19AA-4728-9100-FA69863BD434}" destId="{179D457C-8C9A-4685-96F8-424112E31FAE}" srcOrd="1" destOrd="0" presId="urn:microsoft.com/office/officeart/2005/8/layout/hierarchy3"/>
    <dgm:cxn modelId="{786F3EFB-E943-4A8F-BD8D-56351506FC00}" type="presParOf" srcId="{A9AC9FF4-19AA-4728-9100-FA69863BD434}" destId="{40C1E085-A39B-4DA4-8492-6B3D54AD2283}" srcOrd="2" destOrd="0" presId="urn:microsoft.com/office/officeart/2005/8/layout/hierarchy3"/>
    <dgm:cxn modelId="{46A41A3E-1BB7-48E5-8EC9-67C4C70AD678}" type="presParOf" srcId="{A9AC9FF4-19AA-4728-9100-FA69863BD434}" destId="{C329CCF2-3288-487E-B414-17EDE882DBD9}" srcOrd="3" destOrd="0" presId="urn:microsoft.com/office/officeart/2005/8/layout/hierarchy3"/>
    <dgm:cxn modelId="{8C3922BA-9B28-4EB6-97E0-F54068FBC023}" type="presParOf" srcId="{A9AC9FF4-19AA-4728-9100-FA69863BD434}" destId="{F9654E6D-6873-498F-AE85-075DB06CB4BD}" srcOrd="4" destOrd="0" presId="urn:microsoft.com/office/officeart/2005/8/layout/hierarchy3"/>
    <dgm:cxn modelId="{FEFF18A6-BCA2-433F-A70F-834FED6230F9}" type="presParOf" srcId="{A9AC9FF4-19AA-4728-9100-FA69863BD434}" destId="{E40A454E-3A25-457D-8183-E38DD40AA5E5}" srcOrd="5" destOrd="0" presId="urn:microsoft.com/office/officeart/2005/8/layout/hierarchy3"/>
    <dgm:cxn modelId="{368B3AE5-74C6-4F8E-98EC-1080860ED948}" type="presParOf" srcId="{EC67CE42-3FA9-46B8-82BF-008E6614F843}" destId="{0E30CCA9-AA35-4A57-AD10-518CF923C7DB}" srcOrd="1" destOrd="0" presId="urn:microsoft.com/office/officeart/2005/8/layout/hierarchy3"/>
    <dgm:cxn modelId="{B19AF2EA-157C-4FA0-AA00-F1CF1A3FCCE0}" type="presParOf" srcId="{0E30CCA9-AA35-4A57-AD10-518CF923C7DB}" destId="{DD586634-8D43-40E5-BCFD-5501EF6841B0}" srcOrd="0" destOrd="0" presId="urn:microsoft.com/office/officeart/2005/8/layout/hierarchy3"/>
    <dgm:cxn modelId="{5213BE5C-E18B-48BD-8477-840BCAC3E516}" type="presParOf" srcId="{DD586634-8D43-40E5-BCFD-5501EF6841B0}" destId="{3A701627-7DD9-4784-A5BA-423C6449CE0D}" srcOrd="0" destOrd="0" presId="urn:microsoft.com/office/officeart/2005/8/layout/hierarchy3"/>
    <dgm:cxn modelId="{C0CF3DA5-14A2-413B-959B-58E30ED64AF3}" type="presParOf" srcId="{DD586634-8D43-40E5-BCFD-5501EF6841B0}" destId="{47236B2F-9508-46D7-A5B4-A803AC553540}" srcOrd="1" destOrd="0" presId="urn:microsoft.com/office/officeart/2005/8/layout/hierarchy3"/>
    <dgm:cxn modelId="{49CE1065-96B9-4644-900C-FA008831CC2A}" type="presParOf" srcId="{0E30CCA9-AA35-4A57-AD10-518CF923C7DB}" destId="{80DC3F20-98F8-4BA9-A910-E7421EA2F56B}" srcOrd="1" destOrd="0" presId="urn:microsoft.com/office/officeart/2005/8/layout/hierarchy3"/>
    <dgm:cxn modelId="{F9C423B5-E07B-4FEB-A606-20E71DE04B95}" type="presParOf" srcId="{80DC3F20-98F8-4BA9-A910-E7421EA2F56B}" destId="{FFF1A26B-01D2-4454-A93C-B63CDDA0B4BB}" srcOrd="0" destOrd="0" presId="urn:microsoft.com/office/officeart/2005/8/layout/hierarchy3"/>
    <dgm:cxn modelId="{C9355971-C3ED-45C9-8AD2-8959EC667A1A}" type="presParOf" srcId="{80DC3F20-98F8-4BA9-A910-E7421EA2F56B}" destId="{49610061-0952-4B59-9CAF-3A8E7D708B0D}" srcOrd="1" destOrd="0" presId="urn:microsoft.com/office/officeart/2005/8/layout/hierarchy3"/>
    <dgm:cxn modelId="{CAB75EB0-3D34-4BC1-BEFF-580F294ADC6B}" type="presParOf" srcId="{80DC3F20-98F8-4BA9-A910-E7421EA2F56B}" destId="{75B33CB4-4583-40DB-890E-650F64FF3B43}" srcOrd="2" destOrd="0" presId="urn:microsoft.com/office/officeart/2005/8/layout/hierarchy3"/>
    <dgm:cxn modelId="{71F8421B-02A0-4F44-9DDD-57307B2621AE}" type="presParOf" srcId="{80DC3F20-98F8-4BA9-A910-E7421EA2F56B}" destId="{12333537-1F64-4095-9FF2-D23F93693EE6}" srcOrd="3" destOrd="0" presId="urn:microsoft.com/office/officeart/2005/8/layout/hierarchy3"/>
    <dgm:cxn modelId="{8AD1F818-57F5-4E2C-B3A2-DFB410DDDC01}" type="presParOf" srcId="{80DC3F20-98F8-4BA9-A910-E7421EA2F56B}" destId="{7484422C-AF6C-4806-B8C3-BC5F4AA0F16E}" srcOrd="4" destOrd="0" presId="urn:microsoft.com/office/officeart/2005/8/layout/hierarchy3"/>
    <dgm:cxn modelId="{902BA123-9232-4545-A54A-01A8F2471F38}" type="presParOf" srcId="{80DC3F20-98F8-4BA9-A910-E7421EA2F56B}" destId="{D6F964A5-86A4-4A1E-B302-804EB79AA9A0}" srcOrd="5" destOrd="0" presId="urn:microsoft.com/office/officeart/2005/8/layout/hierarchy3"/>
  </dgm:cxnLst>
  <dgm:bg/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FC114D4-FA14-460A-B32C-FB02AED65C75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AEB48733-ED3E-43AC-B568-BBA42F06D318}">
      <dgm:prSet phldrT="[Κείμενο]" phldr="1"/>
      <dgm:spPr/>
      <dgm:t>
        <a:bodyPr/>
        <a:lstStyle/>
        <a:p>
          <a:endParaRPr lang="el-GR" dirty="0"/>
        </a:p>
      </dgm:t>
    </dgm:pt>
    <dgm:pt modelId="{BFCD777B-6F4D-4B57-954B-84495641E6B8}" type="parTrans" cxnId="{48D7E73F-DACE-4EA0-A4EF-BAD134CC7BCE}">
      <dgm:prSet/>
      <dgm:spPr/>
      <dgm:t>
        <a:bodyPr/>
        <a:lstStyle/>
        <a:p>
          <a:endParaRPr lang="el-GR"/>
        </a:p>
      </dgm:t>
    </dgm:pt>
    <dgm:pt modelId="{4EFC9A59-A554-45C7-AB3D-48905BAAD94B}" type="sibTrans" cxnId="{48D7E73F-DACE-4EA0-A4EF-BAD134CC7BCE}">
      <dgm:prSet/>
      <dgm:spPr/>
      <dgm:t>
        <a:bodyPr/>
        <a:lstStyle/>
        <a:p>
          <a:endParaRPr lang="el-GR"/>
        </a:p>
      </dgm:t>
    </dgm:pt>
    <dgm:pt modelId="{E925E09F-E2D9-4436-8CF8-9E48570E1767}">
      <dgm:prSet phldrT="[Κείμενο]"/>
      <dgm:spPr/>
      <dgm:t>
        <a:bodyPr/>
        <a:lstStyle/>
        <a:p>
          <a:r>
            <a:rPr lang="el-GR" dirty="0" smtClean="0"/>
            <a:t>Η παραγωγή και η προώθηση ενός προϊόντος </a:t>
          </a:r>
          <a:endParaRPr lang="el-GR" dirty="0"/>
        </a:p>
      </dgm:t>
    </dgm:pt>
    <dgm:pt modelId="{CFBF63BB-F3F1-4C71-B716-B7F19E24A9B6}" type="parTrans" cxnId="{C8071E92-49D1-4AAF-8EC7-DBACF0EBA761}">
      <dgm:prSet/>
      <dgm:spPr/>
      <dgm:t>
        <a:bodyPr/>
        <a:lstStyle/>
        <a:p>
          <a:endParaRPr lang="el-GR"/>
        </a:p>
      </dgm:t>
    </dgm:pt>
    <dgm:pt modelId="{01D507A6-C3DF-486F-A339-D2BC2128E3DB}" type="sibTrans" cxnId="{C8071E92-49D1-4AAF-8EC7-DBACF0EBA761}">
      <dgm:prSet/>
      <dgm:spPr/>
      <dgm:t>
        <a:bodyPr/>
        <a:lstStyle/>
        <a:p>
          <a:endParaRPr lang="el-GR"/>
        </a:p>
      </dgm:t>
    </dgm:pt>
    <dgm:pt modelId="{4BE8EB85-8DEA-4185-BC99-5D9245547084}">
      <dgm:prSet phldrT="[Κείμενο]"/>
      <dgm:spPr/>
      <dgm:t>
        <a:bodyPr/>
        <a:lstStyle/>
        <a:p>
          <a:r>
            <a:rPr lang="el-GR" dirty="0" smtClean="0"/>
            <a:t>Εξαρτάται από το διεθνή ανταγωνισμό και την παραγωγική ικανότητα άλλων κοινωνιών</a:t>
          </a:r>
          <a:endParaRPr lang="el-GR" dirty="0"/>
        </a:p>
      </dgm:t>
    </dgm:pt>
    <dgm:pt modelId="{EFBF25AF-3200-432D-AC76-9FCB67C1A287}" type="parTrans" cxnId="{CB7C5644-AC38-454D-B08C-24288DDFE790}">
      <dgm:prSet/>
      <dgm:spPr/>
      <dgm:t>
        <a:bodyPr/>
        <a:lstStyle/>
        <a:p>
          <a:endParaRPr lang="el-GR"/>
        </a:p>
      </dgm:t>
    </dgm:pt>
    <dgm:pt modelId="{166F419F-467C-498C-808E-466A31C86CE3}" type="sibTrans" cxnId="{CB7C5644-AC38-454D-B08C-24288DDFE790}">
      <dgm:prSet/>
      <dgm:spPr/>
      <dgm:t>
        <a:bodyPr/>
        <a:lstStyle/>
        <a:p>
          <a:endParaRPr lang="el-GR"/>
        </a:p>
      </dgm:t>
    </dgm:pt>
    <dgm:pt modelId="{2C59B5B0-646F-4818-94CD-5D25F8887EE2}" type="pres">
      <dgm:prSet presAssocID="{EFC114D4-FA14-460A-B32C-FB02AED65C7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7823FED-434D-43BD-86B4-D922896695F9}" type="pres">
      <dgm:prSet presAssocID="{AEB48733-ED3E-43AC-B568-BBA42F06D318}" presName="compNode" presStyleCnt="0"/>
      <dgm:spPr/>
    </dgm:pt>
    <dgm:pt modelId="{0D8DFC6A-F0B0-4AF4-830D-9A66A0E7D2E0}" type="pres">
      <dgm:prSet presAssocID="{AEB48733-ED3E-43AC-B568-BBA42F06D318}" presName="aNode" presStyleLbl="bgShp" presStyleIdx="0" presStyleCnt="1"/>
      <dgm:spPr/>
      <dgm:t>
        <a:bodyPr/>
        <a:lstStyle/>
        <a:p>
          <a:endParaRPr lang="el-GR"/>
        </a:p>
      </dgm:t>
    </dgm:pt>
    <dgm:pt modelId="{B4A6FCF8-265D-4317-B8CF-6449A990F3C0}" type="pres">
      <dgm:prSet presAssocID="{AEB48733-ED3E-43AC-B568-BBA42F06D318}" presName="textNode" presStyleLbl="bgShp" presStyleIdx="0" presStyleCnt="1"/>
      <dgm:spPr/>
      <dgm:t>
        <a:bodyPr/>
        <a:lstStyle/>
        <a:p>
          <a:endParaRPr lang="el-GR"/>
        </a:p>
      </dgm:t>
    </dgm:pt>
    <dgm:pt modelId="{8230A8B0-91E7-4B5F-A45E-6C0A165F6714}" type="pres">
      <dgm:prSet presAssocID="{AEB48733-ED3E-43AC-B568-BBA42F06D318}" presName="compChildNode" presStyleCnt="0"/>
      <dgm:spPr/>
    </dgm:pt>
    <dgm:pt modelId="{616753C7-8388-4595-9C86-FE1F2206E7CB}" type="pres">
      <dgm:prSet presAssocID="{AEB48733-ED3E-43AC-B568-BBA42F06D318}" presName="theInnerList" presStyleCnt="0"/>
      <dgm:spPr/>
    </dgm:pt>
    <dgm:pt modelId="{049A7AD0-D001-4DF7-A370-16B8FC31F65D}" type="pres">
      <dgm:prSet presAssocID="{E925E09F-E2D9-4436-8CF8-9E48570E1767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EF28586-E21D-4A50-AD30-13615955CEB9}" type="pres">
      <dgm:prSet presAssocID="{E925E09F-E2D9-4436-8CF8-9E48570E1767}" presName="aSpace2" presStyleCnt="0"/>
      <dgm:spPr/>
    </dgm:pt>
    <dgm:pt modelId="{026A7870-4C80-4542-9A86-DBADB52D8AF5}" type="pres">
      <dgm:prSet presAssocID="{4BE8EB85-8DEA-4185-BC99-5D9245547084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B7C5644-AC38-454D-B08C-24288DDFE790}" srcId="{AEB48733-ED3E-43AC-B568-BBA42F06D318}" destId="{4BE8EB85-8DEA-4185-BC99-5D9245547084}" srcOrd="1" destOrd="0" parTransId="{EFBF25AF-3200-432D-AC76-9FCB67C1A287}" sibTransId="{166F419F-467C-498C-808E-466A31C86CE3}"/>
    <dgm:cxn modelId="{8AE2D361-00C6-492D-97A3-7ACD0DE01D97}" type="presOf" srcId="{AEB48733-ED3E-43AC-B568-BBA42F06D318}" destId="{B4A6FCF8-265D-4317-B8CF-6449A990F3C0}" srcOrd="1" destOrd="0" presId="urn:microsoft.com/office/officeart/2005/8/layout/lProcess2"/>
    <dgm:cxn modelId="{C1D48719-C1E0-46F3-9B08-2ACE4E7A35D6}" type="presOf" srcId="{4BE8EB85-8DEA-4185-BC99-5D9245547084}" destId="{026A7870-4C80-4542-9A86-DBADB52D8AF5}" srcOrd="0" destOrd="0" presId="urn:microsoft.com/office/officeart/2005/8/layout/lProcess2"/>
    <dgm:cxn modelId="{48D7E73F-DACE-4EA0-A4EF-BAD134CC7BCE}" srcId="{EFC114D4-FA14-460A-B32C-FB02AED65C75}" destId="{AEB48733-ED3E-43AC-B568-BBA42F06D318}" srcOrd="0" destOrd="0" parTransId="{BFCD777B-6F4D-4B57-954B-84495641E6B8}" sibTransId="{4EFC9A59-A554-45C7-AB3D-48905BAAD94B}"/>
    <dgm:cxn modelId="{2B5734A8-1482-435E-9DAB-2B724FFCC558}" type="presOf" srcId="{AEB48733-ED3E-43AC-B568-BBA42F06D318}" destId="{0D8DFC6A-F0B0-4AF4-830D-9A66A0E7D2E0}" srcOrd="0" destOrd="0" presId="urn:microsoft.com/office/officeart/2005/8/layout/lProcess2"/>
    <dgm:cxn modelId="{C8071E92-49D1-4AAF-8EC7-DBACF0EBA761}" srcId="{AEB48733-ED3E-43AC-B568-BBA42F06D318}" destId="{E925E09F-E2D9-4436-8CF8-9E48570E1767}" srcOrd="0" destOrd="0" parTransId="{CFBF63BB-F3F1-4C71-B716-B7F19E24A9B6}" sibTransId="{01D507A6-C3DF-486F-A339-D2BC2128E3DB}"/>
    <dgm:cxn modelId="{68E3E153-C7B3-48A1-8D10-E1433E91B221}" type="presOf" srcId="{EFC114D4-FA14-460A-B32C-FB02AED65C75}" destId="{2C59B5B0-646F-4818-94CD-5D25F8887EE2}" srcOrd="0" destOrd="0" presId="urn:microsoft.com/office/officeart/2005/8/layout/lProcess2"/>
    <dgm:cxn modelId="{60B283F1-FAAB-4428-BD6E-34C2F36CD5F3}" type="presOf" srcId="{E925E09F-E2D9-4436-8CF8-9E48570E1767}" destId="{049A7AD0-D001-4DF7-A370-16B8FC31F65D}" srcOrd="0" destOrd="0" presId="urn:microsoft.com/office/officeart/2005/8/layout/lProcess2"/>
    <dgm:cxn modelId="{ED1BBD50-B497-47CA-8C7D-A29FD1952167}" type="presParOf" srcId="{2C59B5B0-646F-4818-94CD-5D25F8887EE2}" destId="{C7823FED-434D-43BD-86B4-D922896695F9}" srcOrd="0" destOrd="0" presId="urn:microsoft.com/office/officeart/2005/8/layout/lProcess2"/>
    <dgm:cxn modelId="{F9A2F26E-4BCC-42CE-88C2-ABEE0C2A33B8}" type="presParOf" srcId="{C7823FED-434D-43BD-86B4-D922896695F9}" destId="{0D8DFC6A-F0B0-4AF4-830D-9A66A0E7D2E0}" srcOrd="0" destOrd="0" presId="urn:microsoft.com/office/officeart/2005/8/layout/lProcess2"/>
    <dgm:cxn modelId="{0A01FA0C-2205-42CD-BAA8-2198B5E09F0F}" type="presParOf" srcId="{C7823FED-434D-43BD-86B4-D922896695F9}" destId="{B4A6FCF8-265D-4317-B8CF-6449A990F3C0}" srcOrd="1" destOrd="0" presId="urn:microsoft.com/office/officeart/2005/8/layout/lProcess2"/>
    <dgm:cxn modelId="{59F50695-46D3-468C-AAD2-67E54A6D4C48}" type="presParOf" srcId="{C7823FED-434D-43BD-86B4-D922896695F9}" destId="{8230A8B0-91E7-4B5F-A45E-6C0A165F6714}" srcOrd="2" destOrd="0" presId="urn:microsoft.com/office/officeart/2005/8/layout/lProcess2"/>
    <dgm:cxn modelId="{8FCEC1FB-13A4-4157-8989-AB89D77163B8}" type="presParOf" srcId="{8230A8B0-91E7-4B5F-A45E-6C0A165F6714}" destId="{616753C7-8388-4595-9C86-FE1F2206E7CB}" srcOrd="0" destOrd="0" presId="urn:microsoft.com/office/officeart/2005/8/layout/lProcess2"/>
    <dgm:cxn modelId="{27ED7E3C-CEE0-48DF-8F22-AA7EE6177213}" type="presParOf" srcId="{616753C7-8388-4595-9C86-FE1F2206E7CB}" destId="{049A7AD0-D001-4DF7-A370-16B8FC31F65D}" srcOrd="0" destOrd="0" presId="urn:microsoft.com/office/officeart/2005/8/layout/lProcess2"/>
    <dgm:cxn modelId="{3D76F4EF-86C6-439C-B0EF-8CF53410F982}" type="presParOf" srcId="{616753C7-8388-4595-9C86-FE1F2206E7CB}" destId="{8EF28586-E21D-4A50-AD30-13615955CEB9}" srcOrd="1" destOrd="0" presId="urn:microsoft.com/office/officeart/2005/8/layout/lProcess2"/>
    <dgm:cxn modelId="{9684E95C-9493-4199-A03F-37CFDEB84315}" type="presParOf" srcId="{616753C7-8388-4595-9C86-FE1F2206E7CB}" destId="{026A7870-4C80-4542-9A86-DBADB52D8AF5}" srcOrd="2" destOrd="0" presId="urn:microsoft.com/office/officeart/2005/8/layout/lProcess2"/>
  </dgm:cxnLst>
  <dgm:bg/>
  <dgm:whole/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EE948DF-91FB-48FB-A730-EFCB55C0EB9C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371487B4-36FC-4BBF-92CE-BEE97ACC3E20}">
      <dgm:prSet phldrT="[Κείμενο]"/>
      <dgm:spPr/>
      <dgm:t>
        <a:bodyPr/>
        <a:lstStyle/>
        <a:p>
          <a:r>
            <a:rPr lang="el-GR" dirty="0" smtClean="0"/>
            <a:t>Οικονομία</a:t>
          </a:r>
          <a:endParaRPr lang="el-GR" dirty="0"/>
        </a:p>
      </dgm:t>
    </dgm:pt>
    <dgm:pt modelId="{9B462AFB-2F66-4467-9227-C11504384224}" type="parTrans" cxnId="{D4DB3F9D-A849-4F05-97DD-D5B12CEC42E2}">
      <dgm:prSet/>
      <dgm:spPr/>
      <dgm:t>
        <a:bodyPr/>
        <a:lstStyle/>
        <a:p>
          <a:endParaRPr lang="el-GR"/>
        </a:p>
      </dgm:t>
    </dgm:pt>
    <dgm:pt modelId="{55857482-7823-4A57-A398-55AE4483E9FC}" type="sibTrans" cxnId="{D4DB3F9D-A849-4F05-97DD-D5B12CEC42E2}">
      <dgm:prSet/>
      <dgm:spPr/>
      <dgm:t>
        <a:bodyPr/>
        <a:lstStyle/>
        <a:p>
          <a:endParaRPr lang="el-GR"/>
        </a:p>
      </dgm:t>
    </dgm:pt>
    <dgm:pt modelId="{BCBED0B5-0CE5-4F53-ACA6-BC6597F97E73}">
      <dgm:prSet phldrT="[Κείμενο]"/>
      <dgm:spPr/>
      <dgm:t>
        <a:bodyPr/>
        <a:lstStyle/>
        <a:p>
          <a:r>
            <a:rPr lang="el-GR" dirty="0" smtClean="0"/>
            <a:t>Καθοδηγούμενη από τη γνώση </a:t>
          </a:r>
          <a:endParaRPr lang="el-GR" dirty="0"/>
        </a:p>
      </dgm:t>
    </dgm:pt>
    <dgm:pt modelId="{D8548155-2679-4471-9628-D5703EFBCDC6}" type="parTrans" cxnId="{255BC93B-69F6-4EC7-8CBA-E3BB73B516C1}">
      <dgm:prSet/>
      <dgm:spPr/>
      <dgm:t>
        <a:bodyPr/>
        <a:lstStyle/>
        <a:p>
          <a:endParaRPr lang="el-GR"/>
        </a:p>
      </dgm:t>
    </dgm:pt>
    <dgm:pt modelId="{8157693A-2BF7-4178-AF13-47AF20CA4E47}" type="sibTrans" cxnId="{255BC93B-69F6-4EC7-8CBA-E3BB73B516C1}">
      <dgm:prSet/>
      <dgm:spPr/>
      <dgm:t>
        <a:bodyPr/>
        <a:lstStyle/>
        <a:p>
          <a:endParaRPr lang="el-GR"/>
        </a:p>
      </dgm:t>
    </dgm:pt>
    <dgm:pt modelId="{811002DE-3B65-4F1B-8A2E-F74E8BF2DB39}">
      <dgm:prSet phldrT="[Κείμενο]"/>
      <dgm:spPr/>
      <dgm:t>
        <a:bodyPr/>
        <a:lstStyle/>
        <a:p>
          <a:r>
            <a:rPr lang="el-GR" dirty="0" smtClean="0"/>
            <a:t>Εξελίσσεται δυναμικά λόγω ανταγωνισμού και νέων αναγκών που προκύπτουν.</a:t>
          </a:r>
          <a:endParaRPr lang="el-GR" dirty="0"/>
        </a:p>
      </dgm:t>
    </dgm:pt>
    <dgm:pt modelId="{ECFB917F-D347-454E-A00B-41036B15ED22}" type="parTrans" cxnId="{0D700786-A894-4A3E-BD2A-55ED3F110E0F}">
      <dgm:prSet/>
      <dgm:spPr/>
      <dgm:t>
        <a:bodyPr/>
        <a:lstStyle/>
        <a:p>
          <a:endParaRPr lang="el-GR"/>
        </a:p>
      </dgm:t>
    </dgm:pt>
    <dgm:pt modelId="{F0E7B134-A9C5-4683-994D-3919F0C7CC13}" type="sibTrans" cxnId="{0D700786-A894-4A3E-BD2A-55ED3F110E0F}">
      <dgm:prSet/>
      <dgm:spPr/>
      <dgm:t>
        <a:bodyPr/>
        <a:lstStyle/>
        <a:p>
          <a:endParaRPr lang="el-GR"/>
        </a:p>
      </dgm:t>
    </dgm:pt>
    <dgm:pt modelId="{5FA0A79D-E545-4AC9-B11A-BE8C35A0EE41}" type="pres">
      <dgm:prSet presAssocID="{FEE948DF-91FB-48FB-A730-EFCB55C0EB9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43C44A2-7C2D-4E94-9777-A8AD495547F8}" type="pres">
      <dgm:prSet presAssocID="{371487B4-36FC-4BBF-92CE-BEE97ACC3E20}" presName="comp" presStyleCnt="0"/>
      <dgm:spPr/>
    </dgm:pt>
    <dgm:pt modelId="{E211A19B-CD89-43FE-88CD-2A2DDA7B0203}" type="pres">
      <dgm:prSet presAssocID="{371487B4-36FC-4BBF-92CE-BEE97ACC3E20}" presName="box" presStyleLbl="node1" presStyleIdx="0" presStyleCnt="1"/>
      <dgm:spPr/>
      <dgm:t>
        <a:bodyPr/>
        <a:lstStyle/>
        <a:p>
          <a:endParaRPr lang="el-GR"/>
        </a:p>
      </dgm:t>
    </dgm:pt>
    <dgm:pt modelId="{4644C387-B39E-4027-AF7C-C42763D37DD6}" type="pres">
      <dgm:prSet presAssocID="{371487B4-36FC-4BBF-92CE-BEE97ACC3E20}" presName="img" presStyleLbl="fgImgPlace1" presStyleIdx="0" presStyleCnt="1" custScaleX="130771" custLinFactNeighborX="-13021" custLinFactNeighborY="-47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49A3FB5-94C6-4A87-8979-B4714E301601}" type="pres">
      <dgm:prSet presAssocID="{371487B4-36FC-4BBF-92CE-BEE97ACC3E20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D8BC9DB-3A9C-44A9-85E9-6688CEC01F8D}" type="presOf" srcId="{FEE948DF-91FB-48FB-A730-EFCB55C0EB9C}" destId="{5FA0A79D-E545-4AC9-B11A-BE8C35A0EE41}" srcOrd="0" destOrd="0" presId="urn:microsoft.com/office/officeart/2005/8/layout/vList4"/>
    <dgm:cxn modelId="{7BECF3F9-9FE3-4A34-98D7-8D1878210466}" type="presOf" srcId="{371487B4-36FC-4BBF-92CE-BEE97ACC3E20}" destId="{C49A3FB5-94C6-4A87-8979-B4714E301601}" srcOrd="1" destOrd="0" presId="urn:microsoft.com/office/officeart/2005/8/layout/vList4"/>
    <dgm:cxn modelId="{D4DB3F9D-A849-4F05-97DD-D5B12CEC42E2}" srcId="{FEE948DF-91FB-48FB-A730-EFCB55C0EB9C}" destId="{371487B4-36FC-4BBF-92CE-BEE97ACC3E20}" srcOrd="0" destOrd="0" parTransId="{9B462AFB-2F66-4467-9227-C11504384224}" sibTransId="{55857482-7823-4A57-A398-55AE4483E9FC}"/>
    <dgm:cxn modelId="{67D11338-CF7F-4D9F-9023-13059CF7E8EF}" type="presOf" srcId="{811002DE-3B65-4F1B-8A2E-F74E8BF2DB39}" destId="{C49A3FB5-94C6-4A87-8979-B4714E301601}" srcOrd="1" destOrd="2" presId="urn:microsoft.com/office/officeart/2005/8/layout/vList4"/>
    <dgm:cxn modelId="{963B2201-80E2-4969-AE28-529A21F0D944}" type="presOf" srcId="{811002DE-3B65-4F1B-8A2E-F74E8BF2DB39}" destId="{E211A19B-CD89-43FE-88CD-2A2DDA7B0203}" srcOrd="0" destOrd="2" presId="urn:microsoft.com/office/officeart/2005/8/layout/vList4"/>
    <dgm:cxn modelId="{18EAE2C5-753E-4C18-AB59-1AFDCBFBA0D9}" type="presOf" srcId="{BCBED0B5-0CE5-4F53-ACA6-BC6597F97E73}" destId="{C49A3FB5-94C6-4A87-8979-B4714E301601}" srcOrd="1" destOrd="1" presId="urn:microsoft.com/office/officeart/2005/8/layout/vList4"/>
    <dgm:cxn modelId="{0D700786-A894-4A3E-BD2A-55ED3F110E0F}" srcId="{371487B4-36FC-4BBF-92CE-BEE97ACC3E20}" destId="{811002DE-3B65-4F1B-8A2E-F74E8BF2DB39}" srcOrd="1" destOrd="0" parTransId="{ECFB917F-D347-454E-A00B-41036B15ED22}" sibTransId="{F0E7B134-A9C5-4683-994D-3919F0C7CC13}"/>
    <dgm:cxn modelId="{9D4C5C40-52E3-4080-B864-608445554EC2}" type="presOf" srcId="{371487B4-36FC-4BBF-92CE-BEE97ACC3E20}" destId="{E211A19B-CD89-43FE-88CD-2A2DDA7B0203}" srcOrd="0" destOrd="0" presId="urn:microsoft.com/office/officeart/2005/8/layout/vList4"/>
    <dgm:cxn modelId="{255BC93B-69F6-4EC7-8CBA-E3BB73B516C1}" srcId="{371487B4-36FC-4BBF-92CE-BEE97ACC3E20}" destId="{BCBED0B5-0CE5-4F53-ACA6-BC6597F97E73}" srcOrd="0" destOrd="0" parTransId="{D8548155-2679-4471-9628-D5703EFBCDC6}" sibTransId="{8157693A-2BF7-4178-AF13-47AF20CA4E47}"/>
    <dgm:cxn modelId="{A8C5B8DC-94DC-461E-839A-F406DA2F190F}" type="presOf" srcId="{BCBED0B5-0CE5-4F53-ACA6-BC6597F97E73}" destId="{E211A19B-CD89-43FE-88CD-2A2DDA7B0203}" srcOrd="0" destOrd="1" presId="urn:microsoft.com/office/officeart/2005/8/layout/vList4"/>
    <dgm:cxn modelId="{3AFC6DA0-AFA4-413B-86E3-929577626782}" type="presParOf" srcId="{5FA0A79D-E545-4AC9-B11A-BE8C35A0EE41}" destId="{F43C44A2-7C2D-4E94-9777-A8AD495547F8}" srcOrd="0" destOrd="0" presId="urn:microsoft.com/office/officeart/2005/8/layout/vList4"/>
    <dgm:cxn modelId="{865676FA-75B4-4E20-B144-637AF23C2855}" type="presParOf" srcId="{F43C44A2-7C2D-4E94-9777-A8AD495547F8}" destId="{E211A19B-CD89-43FE-88CD-2A2DDA7B0203}" srcOrd="0" destOrd="0" presId="urn:microsoft.com/office/officeart/2005/8/layout/vList4"/>
    <dgm:cxn modelId="{C336CBC4-0EFE-479C-9632-C3C930BB5B41}" type="presParOf" srcId="{F43C44A2-7C2D-4E94-9777-A8AD495547F8}" destId="{4644C387-B39E-4027-AF7C-C42763D37DD6}" srcOrd="1" destOrd="0" presId="urn:microsoft.com/office/officeart/2005/8/layout/vList4"/>
    <dgm:cxn modelId="{2891FB71-7B67-42E0-92D5-922A1B7FE04E}" type="presParOf" srcId="{F43C44A2-7C2D-4E94-9777-A8AD495547F8}" destId="{C49A3FB5-94C6-4A87-8979-B4714E301601}" srcOrd="2" destOrd="0" presId="urn:microsoft.com/office/officeart/2005/8/layout/vList4"/>
  </dgm:cxnLst>
  <dgm:bg/>
  <dgm:whole/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5BA855B6-0302-46E7-960D-94DB92869131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5529D7E9-E4A8-4D2A-AED0-DCB3E542B730}">
      <dgm:prSet phldrT="[Κείμενο]"/>
      <dgm:spPr/>
      <dgm:t>
        <a:bodyPr/>
        <a:lstStyle/>
        <a:p>
          <a:r>
            <a:rPr lang="el-GR" dirty="0" smtClean="0"/>
            <a:t>Οικονομία</a:t>
          </a:r>
          <a:endParaRPr lang="el-GR" dirty="0"/>
        </a:p>
      </dgm:t>
    </dgm:pt>
    <dgm:pt modelId="{EDC4A874-D03A-4868-A389-B83ACF52052A}" type="parTrans" cxnId="{55271550-D45C-4E91-A6C5-C10CF6673176}">
      <dgm:prSet/>
      <dgm:spPr/>
      <dgm:t>
        <a:bodyPr/>
        <a:lstStyle/>
        <a:p>
          <a:endParaRPr lang="el-GR"/>
        </a:p>
      </dgm:t>
    </dgm:pt>
    <dgm:pt modelId="{BA0C9B36-9409-470A-BC5F-EEFB23EF5B2A}" type="sibTrans" cxnId="{55271550-D45C-4E91-A6C5-C10CF6673176}">
      <dgm:prSet/>
      <dgm:spPr/>
      <dgm:t>
        <a:bodyPr/>
        <a:lstStyle/>
        <a:p>
          <a:endParaRPr lang="el-GR"/>
        </a:p>
      </dgm:t>
    </dgm:pt>
    <dgm:pt modelId="{ECAE4455-A502-4631-AFBA-0F8B184435F9}">
      <dgm:prSet phldrT="[Κείμενο]"/>
      <dgm:spPr/>
      <dgm:t>
        <a:bodyPr/>
        <a:lstStyle/>
        <a:p>
          <a:r>
            <a:rPr lang="el-GR" dirty="0" smtClean="0"/>
            <a:t>Αύξηση πληθυσμού σε μη αναπτυγμένες χώρες</a:t>
          </a:r>
          <a:endParaRPr lang="el-GR" dirty="0"/>
        </a:p>
      </dgm:t>
    </dgm:pt>
    <dgm:pt modelId="{4E61A5CA-9859-4252-9E94-CA0D8E736FE6}" type="parTrans" cxnId="{EC931B3A-1C14-4FD9-AB2B-22D1F36F7129}">
      <dgm:prSet/>
      <dgm:spPr/>
      <dgm:t>
        <a:bodyPr/>
        <a:lstStyle/>
        <a:p>
          <a:endParaRPr lang="el-GR"/>
        </a:p>
      </dgm:t>
    </dgm:pt>
    <dgm:pt modelId="{26B2B986-DEAF-4563-B80C-999860BA569A}" type="sibTrans" cxnId="{EC931B3A-1C14-4FD9-AB2B-22D1F36F7129}">
      <dgm:prSet/>
      <dgm:spPr/>
      <dgm:t>
        <a:bodyPr/>
        <a:lstStyle/>
        <a:p>
          <a:endParaRPr lang="el-GR"/>
        </a:p>
      </dgm:t>
    </dgm:pt>
    <dgm:pt modelId="{F364A575-57A8-43F5-AB7F-1C9CD634E566}">
      <dgm:prSet phldrT="[Κείμενο]"/>
      <dgm:spPr/>
      <dgm:t>
        <a:bodyPr/>
        <a:lstStyle/>
        <a:p>
          <a:r>
            <a:rPr lang="el-GR" dirty="0" smtClean="0"/>
            <a:t>Μείωση πλουτοπαραγωγικών πηγών</a:t>
          </a:r>
          <a:endParaRPr lang="el-GR" dirty="0"/>
        </a:p>
      </dgm:t>
    </dgm:pt>
    <dgm:pt modelId="{7E4026BD-8344-4C8A-A96E-C02D2C50046C}" type="parTrans" cxnId="{E1BB6040-5928-4279-9114-37AD6F5BFF4E}">
      <dgm:prSet/>
      <dgm:spPr/>
      <dgm:t>
        <a:bodyPr/>
        <a:lstStyle/>
        <a:p>
          <a:endParaRPr lang="el-GR"/>
        </a:p>
      </dgm:t>
    </dgm:pt>
    <dgm:pt modelId="{9D87A2C8-2A3F-4081-8CAD-091068A885AB}" type="sibTrans" cxnId="{E1BB6040-5928-4279-9114-37AD6F5BFF4E}">
      <dgm:prSet/>
      <dgm:spPr/>
      <dgm:t>
        <a:bodyPr/>
        <a:lstStyle/>
        <a:p>
          <a:endParaRPr lang="el-GR"/>
        </a:p>
      </dgm:t>
    </dgm:pt>
    <dgm:pt modelId="{4394CFE0-BA56-4D3C-A15D-D042FE2F471D}">
      <dgm:prSet phldrT="[Κείμενο]"/>
      <dgm:spPr/>
      <dgm:t>
        <a:bodyPr/>
        <a:lstStyle/>
        <a:p>
          <a:r>
            <a:rPr lang="el-GR" dirty="0" smtClean="0"/>
            <a:t>Αυξανόμενες ανάγκες</a:t>
          </a:r>
          <a:endParaRPr lang="el-GR" dirty="0"/>
        </a:p>
      </dgm:t>
    </dgm:pt>
    <dgm:pt modelId="{6E5986F3-AF8F-4A3D-A670-2D2B52C03E09}" type="parTrans" cxnId="{1BE9882C-C9A1-4A10-8EB6-24B5DFAD4715}">
      <dgm:prSet/>
      <dgm:spPr/>
      <dgm:t>
        <a:bodyPr/>
        <a:lstStyle/>
        <a:p>
          <a:endParaRPr lang="el-GR"/>
        </a:p>
      </dgm:t>
    </dgm:pt>
    <dgm:pt modelId="{B567D79B-75C6-425C-89A9-CC5B1F938BD8}" type="sibTrans" cxnId="{1BE9882C-C9A1-4A10-8EB6-24B5DFAD4715}">
      <dgm:prSet/>
      <dgm:spPr/>
      <dgm:t>
        <a:bodyPr/>
        <a:lstStyle/>
        <a:p>
          <a:endParaRPr lang="el-GR"/>
        </a:p>
      </dgm:t>
    </dgm:pt>
    <dgm:pt modelId="{426D3B08-AF16-45E6-9E0A-5E6C6173DEFA}" type="pres">
      <dgm:prSet presAssocID="{5BA855B6-0302-46E7-960D-94DB9286913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678F02CA-650C-4F37-939F-57FDE199DED0}" type="pres">
      <dgm:prSet presAssocID="{5529D7E9-E4A8-4D2A-AED0-DCB3E542B730}" presName="centerShape" presStyleLbl="node0" presStyleIdx="0" presStyleCnt="1"/>
      <dgm:spPr/>
      <dgm:t>
        <a:bodyPr/>
        <a:lstStyle/>
        <a:p>
          <a:endParaRPr lang="el-GR"/>
        </a:p>
      </dgm:t>
    </dgm:pt>
    <dgm:pt modelId="{44240238-0757-4BCF-8D14-29F55FA160F5}" type="pres">
      <dgm:prSet presAssocID="{ECAE4455-A502-4631-AFBA-0F8B184435F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07541F4-F73C-4A2E-97A5-20189A022CF8}" type="pres">
      <dgm:prSet presAssocID="{ECAE4455-A502-4631-AFBA-0F8B184435F9}" presName="dummy" presStyleCnt="0"/>
      <dgm:spPr/>
    </dgm:pt>
    <dgm:pt modelId="{46D81260-4550-429E-B689-E5AB3110D418}" type="pres">
      <dgm:prSet presAssocID="{26B2B986-DEAF-4563-B80C-999860BA569A}" presName="sibTrans" presStyleLbl="sibTrans2D1" presStyleIdx="0" presStyleCnt="3"/>
      <dgm:spPr/>
      <dgm:t>
        <a:bodyPr/>
        <a:lstStyle/>
        <a:p>
          <a:endParaRPr lang="el-GR"/>
        </a:p>
      </dgm:t>
    </dgm:pt>
    <dgm:pt modelId="{9B1508E0-F12F-455D-A6B7-CAA693BCA3A8}" type="pres">
      <dgm:prSet presAssocID="{F364A575-57A8-43F5-AB7F-1C9CD634E56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C48D8C7-B320-4020-B957-0F6BE7CEE2E9}" type="pres">
      <dgm:prSet presAssocID="{F364A575-57A8-43F5-AB7F-1C9CD634E566}" presName="dummy" presStyleCnt="0"/>
      <dgm:spPr/>
    </dgm:pt>
    <dgm:pt modelId="{B058FCB9-71FA-4BF6-B78C-BF4406869428}" type="pres">
      <dgm:prSet presAssocID="{9D87A2C8-2A3F-4081-8CAD-091068A885AB}" presName="sibTrans" presStyleLbl="sibTrans2D1" presStyleIdx="1" presStyleCnt="3"/>
      <dgm:spPr/>
      <dgm:t>
        <a:bodyPr/>
        <a:lstStyle/>
        <a:p>
          <a:endParaRPr lang="el-GR"/>
        </a:p>
      </dgm:t>
    </dgm:pt>
    <dgm:pt modelId="{A7D3A693-E4D8-4361-B7C0-2FFD89C82301}" type="pres">
      <dgm:prSet presAssocID="{4394CFE0-BA56-4D3C-A15D-D042FE2F471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6BEA4D6-8CFA-4B24-BF8B-DE42B4482145}" type="pres">
      <dgm:prSet presAssocID="{4394CFE0-BA56-4D3C-A15D-D042FE2F471D}" presName="dummy" presStyleCnt="0"/>
      <dgm:spPr/>
    </dgm:pt>
    <dgm:pt modelId="{03F1AB27-03D4-434E-8A33-774E2F59FB25}" type="pres">
      <dgm:prSet presAssocID="{B567D79B-75C6-425C-89A9-CC5B1F938BD8}" presName="sibTrans" presStyleLbl="sibTrans2D1" presStyleIdx="2" presStyleCnt="3"/>
      <dgm:spPr/>
      <dgm:t>
        <a:bodyPr/>
        <a:lstStyle/>
        <a:p>
          <a:endParaRPr lang="el-GR"/>
        </a:p>
      </dgm:t>
    </dgm:pt>
  </dgm:ptLst>
  <dgm:cxnLst>
    <dgm:cxn modelId="{392DF8BF-2C06-4FB2-BE77-52297D745EA4}" type="presOf" srcId="{4394CFE0-BA56-4D3C-A15D-D042FE2F471D}" destId="{A7D3A693-E4D8-4361-B7C0-2FFD89C82301}" srcOrd="0" destOrd="0" presId="urn:microsoft.com/office/officeart/2005/8/layout/radial6"/>
    <dgm:cxn modelId="{55271550-D45C-4E91-A6C5-C10CF6673176}" srcId="{5BA855B6-0302-46E7-960D-94DB92869131}" destId="{5529D7E9-E4A8-4D2A-AED0-DCB3E542B730}" srcOrd="0" destOrd="0" parTransId="{EDC4A874-D03A-4868-A389-B83ACF52052A}" sibTransId="{BA0C9B36-9409-470A-BC5F-EEFB23EF5B2A}"/>
    <dgm:cxn modelId="{D7AC7B6C-7674-4AC0-BAB0-33015BD3FAB7}" type="presOf" srcId="{ECAE4455-A502-4631-AFBA-0F8B184435F9}" destId="{44240238-0757-4BCF-8D14-29F55FA160F5}" srcOrd="0" destOrd="0" presId="urn:microsoft.com/office/officeart/2005/8/layout/radial6"/>
    <dgm:cxn modelId="{17EA86F0-E60C-4987-A4A4-F7E546412D4A}" type="presOf" srcId="{5529D7E9-E4A8-4D2A-AED0-DCB3E542B730}" destId="{678F02CA-650C-4F37-939F-57FDE199DED0}" srcOrd="0" destOrd="0" presId="urn:microsoft.com/office/officeart/2005/8/layout/radial6"/>
    <dgm:cxn modelId="{1BE9882C-C9A1-4A10-8EB6-24B5DFAD4715}" srcId="{5529D7E9-E4A8-4D2A-AED0-DCB3E542B730}" destId="{4394CFE0-BA56-4D3C-A15D-D042FE2F471D}" srcOrd="2" destOrd="0" parTransId="{6E5986F3-AF8F-4A3D-A670-2D2B52C03E09}" sibTransId="{B567D79B-75C6-425C-89A9-CC5B1F938BD8}"/>
    <dgm:cxn modelId="{77AF5E03-28B9-46AD-B94E-F76B2162B59E}" type="presOf" srcId="{26B2B986-DEAF-4563-B80C-999860BA569A}" destId="{46D81260-4550-429E-B689-E5AB3110D418}" srcOrd="0" destOrd="0" presId="urn:microsoft.com/office/officeart/2005/8/layout/radial6"/>
    <dgm:cxn modelId="{EC931B3A-1C14-4FD9-AB2B-22D1F36F7129}" srcId="{5529D7E9-E4A8-4D2A-AED0-DCB3E542B730}" destId="{ECAE4455-A502-4631-AFBA-0F8B184435F9}" srcOrd="0" destOrd="0" parTransId="{4E61A5CA-9859-4252-9E94-CA0D8E736FE6}" sibTransId="{26B2B986-DEAF-4563-B80C-999860BA569A}"/>
    <dgm:cxn modelId="{E1BB6040-5928-4279-9114-37AD6F5BFF4E}" srcId="{5529D7E9-E4A8-4D2A-AED0-DCB3E542B730}" destId="{F364A575-57A8-43F5-AB7F-1C9CD634E566}" srcOrd="1" destOrd="0" parTransId="{7E4026BD-8344-4C8A-A96E-C02D2C50046C}" sibTransId="{9D87A2C8-2A3F-4081-8CAD-091068A885AB}"/>
    <dgm:cxn modelId="{9DE705ED-66FF-4CEB-B4B9-6377F76D8D43}" type="presOf" srcId="{F364A575-57A8-43F5-AB7F-1C9CD634E566}" destId="{9B1508E0-F12F-455D-A6B7-CAA693BCA3A8}" srcOrd="0" destOrd="0" presId="urn:microsoft.com/office/officeart/2005/8/layout/radial6"/>
    <dgm:cxn modelId="{C3D52148-FFDF-4EF7-BEAE-5C95FD2BE23D}" type="presOf" srcId="{5BA855B6-0302-46E7-960D-94DB92869131}" destId="{426D3B08-AF16-45E6-9E0A-5E6C6173DEFA}" srcOrd="0" destOrd="0" presId="urn:microsoft.com/office/officeart/2005/8/layout/radial6"/>
    <dgm:cxn modelId="{5AD62E08-8F2A-4A01-AD2E-B735F9289C85}" type="presOf" srcId="{9D87A2C8-2A3F-4081-8CAD-091068A885AB}" destId="{B058FCB9-71FA-4BF6-B78C-BF4406869428}" srcOrd="0" destOrd="0" presId="urn:microsoft.com/office/officeart/2005/8/layout/radial6"/>
    <dgm:cxn modelId="{A7907157-E0AE-44DB-A5CE-EFEF16D9225C}" type="presOf" srcId="{B567D79B-75C6-425C-89A9-CC5B1F938BD8}" destId="{03F1AB27-03D4-434E-8A33-774E2F59FB25}" srcOrd="0" destOrd="0" presId="urn:microsoft.com/office/officeart/2005/8/layout/radial6"/>
    <dgm:cxn modelId="{F44E5E15-4093-47EF-A3BA-1E87108AA01F}" type="presParOf" srcId="{426D3B08-AF16-45E6-9E0A-5E6C6173DEFA}" destId="{678F02CA-650C-4F37-939F-57FDE199DED0}" srcOrd="0" destOrd="0" presId="urn:microsoft.com/office/officeart/2005/8/layout/radial6"/>
    <dgm:cxn modelId="{572D2E14-2586-4A85-B985-454825DCC685}" type="presParOf" srcId="{426D3B08-AF16-45E6-9E0A-5E6C6173DEFA}" destId="{44240238-0757-4BCF-8D14-29F55FA160F5}" srcOrd="1" destOrd="0" presId="urn:microsoft.com/office/officeart/2005/8/layout/radial6"/>
    <dgm:cxn modelId="{2461714E-463C-4D02-8C31-E1CC7031E742}" type="presParOf" srcId="{426D3B08-AF16-45E6-9E0A-5E6C6173DEFA}" destId="{807541F4-F73C-4A2E-97A5-20189A022CF8}" srcOrd="2" destOrd="0" presId="urn:microsoft.com/office/officeart/2005/8/layout/radial6"/>
    <dgm:cxn modelId="{72E85B46-F994-44F2-B986-64D1C0549B2F}" type="presParOf" srcId="{426D3B08-AF16-45E6-9E0A-5E6C6173DEFA}" destId="{46D81260-4550-429E-B689-E5AB3110D418}" srcOrd="3" destOrd="0" presId="urn:microsoft.com/office/officeart/2005/8/layout/radial6"/>
    <dgm:cxn modelId="{7DED067A-6357-4E27-9C38-8AECEDA81FC2}" type="presParOf" srcId="{426D3B08-AF16-45E6-9E0A-5E6C6173DEFA}" destId="{9B1508E0-F12F-455D-A6B7-CAA693BCA3A8}" srcOrd="4" destOrd="0" presId="urn:microsoft.com/office/officeart/2005/8/layout/radial6"/>
    <dgm:cxn modelId="{870DDC09-021C-44D1-B6B9-7B3251926796}" type="presParOf" srcId="{426D3B08-AF16-45E6-9E0A-5E6C6173DEFA}" destId="{9C48D8C7-B320-4020-B957-0F6BE7CEE2E9}" srcOrd="5" destOrd="0" presId="urn:microsoft.com/office/officeart/2005/8/layout/radial6"/>
    <dgm:cxn modelId="{7A457CC3-87CB-4D11-8926-E50D04C0912A}" type="presParOf" srcId="{426D3B08-AF16-45E6-9E0A-5E6C6173DEFA}" destId="{B058FCB9-71FA-4BF6-B78C-BF4406869428}" srcOrd="6" destOrd="0" presId="urn:microsoft.com/office/officeart/2005/8/layout/radial6"/>
    <dgm:cxn modelId="{5CAC8FF5-57B6-4BCA-8B77-9D86571C6821}" type="presParOf" srcId="{426D3B08-AF16-45E6-9E0A-5E6C6173DEFA}" destId="{A7D3A693-E4D8-4361-B7C0-2FFD89C82301}" srcOrd="7" destOrd="0" presId="urn:microsoft.com/office/officeart/2005/8/layout/radial6"/>
    <dgm:cxn modelId="{549F3623-225B-4FCC-9E86-16B69ABCB7D5}" type="presParOf" srcId="{426D3B08-AF16-45E6-9E0A-5E6C6173DEFA}" destId="{96BEA4D6-8CFA-4B24-BF8B-DE42B4482145}" srcOrd="8" destOrd="0" presId="urn:microsoft.com/office/officeart/2005/8/layout/radial6"/>
    <dgm:cxn modelId="{02A2B59F-DD84-482B-A85D-F75035C42319}" type="presParOf" srcId="{426D3B08-AF16-45E6-9E0A-5E6C6173DEFA}" destId="{03F1AB27-03D4-434E-8A33-774E2F59FB25}" srcOrd="9" destOrd="0" presId="urn:microsoft.com/office/officeart/2005/8/layout/radial6"/>
  </dgm:cxnLst>
  <dgm:bg/>
  <dgm:whole/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D8105CAC-A449-4CD4-B961-49607A7AA085}" type="doc">
      <dgm:prSet loTypeId="urn:microsoft.com/office/officeart/2005/8/layout/arrow6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9308D5CC-CDFB-4C1F-8C2B-636AE26CE503}">
      <dgm:prSet phldrT="[Κείμενο]"/>
      <dgm:spPr/>
      <dgm:t>
        <a:bodyPr/>
        <a:lstStyle/>
        <a:p>
          <a:r>
            <a:rPr lang="el-GR" dirty="0" smtClean="0"/>
            <a:t>Οι τεχνολογικές μεταβολές </a:t>
          </a:r>
          <a:endParaRPr lang="el-GR" dirty="0"/>
        </a:p>
      </dgm:t>
    </dgm:pt>
    <dgm:pt modelId="{8E09D659-7780-473A-A86A-F2B77B402DAA}" type="parTrans" cxnId="{D8685FEC-BEEE-4BB1-A02F-77354A596903}">
      <dgm:prSet/>
      <dgm:spPr/>
      <dgm:t>
        <a:bodyPr/>
        <a:lstStyle/>
        <a:p>
          <a:endParaRPr lang="el-GR"/>
        </a:p>
      </dgm:t>
    </dgm:pt>
    <dgm:pt modelId="{74F02287-3BBE-427D-9A1A-43DBC216EBCE}" type="sibTrans" cxnId="{D8685FEC-BEEE-4BB1-A02F-77354A596903}">
      <dgm:prSet/>
      <dgm:spPr/>
      <dgm:t>
        <a:bodyPr/>
        <a:lstStyle/>
        <a:p>
          <a:endParaRPr lang="el-GR"/>
        </a:p>
      </dgm:t>
    </dgm:pt>
    <dgm:pt modelId="{4A879393-E98E-46C0-ADA7-E0A99395EAC8}">
      <dgm:prSet phldrT="[Κείμενο]"/>
      <dgm:spPr/>
      <dgm:t>
        <a:bodyPr/>
        <a:lstStyle/>
        <a:p>
          <a:r>
            <a:rPr lang="el-GR" dirty="0" smtClean="0"/>
            <a:t>Για να καλυφθούν οι ανθρώπινες ανάγκες είναι ραγδαίες</a:t>
          </a:r>
          <a:endParaRPr lang="el-GR" dirty="0"/>
        </a:p>
      </dgm:t>
    </dgm:pt>
    <dgm:pt modelId="{FFED3215-802B-44E9-AE3E-743CADDFADD4}" type="parTrans" cxnId="{5A106FCA-8973-4618-A21E-D900D5C60B3F}">
      <dgm:prSet/>
      <dgm:spPr/>
      <dgm:t>
        <a:bodyPr/>
        <a:lstStyle/>
        <a:p>
          <a:endParaRPr lang="el-GR"/>
        </a:p>
      </dgm:t>
    </dgm:pt>
    <dgm:pt modelId="{D5C6E4AE-8111-4E01-838D-9B620A166188}" type="sibTrans" cxnId="{5A106FCA-8973-4618-A21E-D900D5C60B3F}">
      <dgm:prSet/>
      <dgm:spPr/>
      <dgm:t>
        <a:bodyPr/>
        <a:lstStyle/>
        <a:p>
          <a:endParaRPr lang="el-GR"/>
        </a:p>
      </dgm:t>
    </dgm:pt>
    <dgm:pt modelId="{3136D0D2-511F-4AAA-890C-DC157F7CB0A2}" type="pres">
      <dgm:prSet presAssocID="{D8105CAC-A449-4CD4-B961-49607A7AA08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23E64F0-0EFF-4CBF-9F2E-13ED7B1717FD}" type="pres">
      <dgm:prSet presAssocID="{D8105CAC-A449-4CD4-B961-49607A7AA085}" presName="ribbon" presStyleLbl="node1" presStyleIdx="0" presStyleCnt="1"/>
      <dgm:spPr/>
    </dgm:pt>
    <dgm:pt modelId="{E9BF368A-6460-4C55-ABF5-7C20A9C07B12}" type="pres">
      <dgm:prSet presAssocID="{D8105CAC-A449-4CD4-B961-49607A7AA085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1247A6B-FCF8-4FF0-A523-82140BAA6EB8}" type="pres">
      <dgm:prSet presAssocID="{D8105CAC-A449-4CD4-B961-49607A7AA085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A106FCA-8973-4618-A21E-D900D5C60B3F}" srcId="{D8105CAC-A449-4CD4-B961-49607A7AA085}" destId="{4A879393-E98E-46C0-ADA7-E0A99395EAC8}" srcOrd="1" destOrd="0" parTransId="{FFED3215-802B-44E9-AE3E-743CADDFADD4}" sibTransId="{D5C6E4AE-8111-4E01-838D-9B620A166188}"/>
    <dgm:cxn modelId="{A33C1757-0509-419B-892D-2D7B57AD30A7}" type="presOf" srcId="{9308D5CC-CDFB-4C1F-8C2B-636AE26CE503}" destId="{E9BF368A-6460-4C55-ABF5-7C20A9C07B12}" srcOrd="0" destOrd="0" presId="urn:microsoft.com/office/officeart/2005/8/layout/arrow6"/>
    <dgm:cxn modelId="{C4FA6E7C-E050-49BF-B109-E8D3353F2DBD}" type="presOf" srcId="{D8105CAC-A449-4CD4-B961-49607A7AA085}" destId="{3136D0D2-511F-4AAA-890C-DC157F7CB0A2}" srcOrd="0" destOrd="0" presId="urn:microsoft.com/office/officeart/2005/8/layout/arrow6"/>
    <dgm:cxn modelId="{2087E690-2BBE-45BB-9FE3-6AAC6F2B8012}" type="presOf" srcId="{4A879393-E98E-46C0-ADA7-E0A99395EAC8}" destId="{71247A6B-FCF8-4FF0-A523-82140BAA6EB8}" srcOrd="0" destOrd="0" presId="urn:microsoft.com/office/officeart/2005/8/layout/arrow6"/>
    <dgm:cxn modelId="{D8685FEC-BEEE-4BB1-A02F-77354A596903}" srcId="{D8105CAC-A449-4CD4-B961-49607A7AA085}" destId="{9308D5CC-CDFB-4C1F-8C2B-636AE26CE503}" srcOrd="0" destOrd="0" parTransId="{8E09D659-7780-473A-A86A-F2B77B402DAA}" sibTransId="{74F02287-3BBE-427D-9A1A-43DBC216EBCE}"/>
    <dgm:cxn modelId="{3A48FD83-ABE2-43D4-B560-8E23AF30ADCD}" type="presParOf" srcId="{3136D0D2-511F-4AAA-890C-DC157F7CB0A2}" destId="{423E64F0-0EFF-4CBF-9F2E-13ED7B1717FD}" srcOrd="0" destOrd="0" presId="urn:microsoft.com/office/officeart/2005/8/layout/arrow6"/>
    <dgm:cxn modelId="{7CD5031B-8002-464B-B428-02193C7BFF5E}" type="presParOf" srcId="{3136D0D2-511F-4AAA-890C-DC157F7CB0A2}" destId="{E9BF368A-6460-4C55-ABF5-7C20A9C07B12}" srcOrd="1" destOrd="0" presId="urn:microsoft.com/office/officeart/2005/8/layout/arrow6"/>
    <dgm:cxn modelId="{A805D2CF-4A8D-4650-917E-830BAD3F149B}" type="presParOf" srcId="{3136D0D2-511F-4AAA-890C-DC157F7CB0A2}" destId="{71247A6B-FCF8-4FF0-A523-82140BAA6EB8}" srcOrd="2" destOrd="0" presId="urn:microsoft.com/office/officeart/2005/8/layout/arrow6"/>
  </dgm:cxnLst>
  <dgm:bg/>
  <dgm:whole/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89E9AF2-0635-4A5E-A3D2-89CBF7AF2D98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CC2EB727-2B0E-42BC-ABF2-30861E09E236}">
      <dgm:prSet phldrT="[Κείμενο]"/>
      <dgm:spPr/>
      <dgm:t>
        <a:bodyPr/>
        <a:lstStyle/>
        <a:p>
          <a:r>
            <a:rPr lang="el-GR" dirty="0" smtClean="0"/>
            <a:t>Εξαφανίζονται επαγγέλματα.</a:t>
          </a:r>
          <a:endParaRPr lang="el-GR" dirty="0"/>
        </a:p>
      </dgm:t>
    </dgm:pt>
    <dgm:pt modelId="{24E2682E-16B3-442E-8161-26E21B9A7FFC}" type="parTrans" cxnId="{3D565F9F-299B-4AA2-934F-1D27C3FDABAA}">
      <dgm:prSet/>
      <dgm:spPr/>
      <dgm:t>
        <a:bodyPr/>
        <a:lstStyle/>
        <a:p>
          <a:endParaRPr lang="el-GR"/>
        </a:p>
      </dgm:t>
    </dgm:pt>
    <dgm:pt modelId="{DE9A18CA-E7EE-4B6A-89AB-E227A00D2A6D}" type="sibTrans" cxnId="{3D565F9F-299B-4AA2-934F-1D27C3FDABAA}">
      <dgm:prSet/>
      <dgm:spPr/>
      <dgm:t>
        <a:bodyPr/>
        <a:lstStyle/>
        <a:p>
          <a:endParaRPr lang="el-GR"/>
        </a:p>
      </dgm:t>
    </dgm:pt>
    <dgm:pt modelId="{B7D28B4B-04F3-40E0-AF0C-4C699A475FF5}">
      <dgm:prSet phldrT="[Κείμενο]" phldr="1"/>
      <dgm:spPr/>
      <dgm:t>
        <a:bodyPr/>
        <a:lstStyle/>
        <a:p>
          <a:endParaRPr lang="el-GR" dirty="0"/>
        </a:p>
      </dgm:t>
    </dgm:pt>
    <dgm:pt modelId="{5AFE4944-E85E-4088-A7DA-D81D71AFF7BA}" type="parTrans" cxnId="{CFB64465-7F82-42D3-A6A7-BE56450DCB8A}">
      <dgm:prSet/>
      <dgm:spPr/>
      <dgm:t>
        <a:bodyPr/>
        <a:lstStyle/>
        <a:p>
          <a:endParaRPr lang="el-GR"/>
        </a:p>
      </dgm:t>
    </dgm:pt>
    <dgm:pt modelId="{D7273B60-5E40-4D52-8492-383C7748DCE6}" type="sibTrans" cxnId="{CFB64465-7F82-42D3-A6A7-BE56450DCB8A}">
      <dgm:prSet/>
      <dgm:spPr/>
      <dgm:t>
        <a:bodyPr/>
        <a:lstStyle/>
        <a:p>
          <a:endParaRPr lang="el-GR"/>
        </a:p>
      </dgm:t>
    </dgm:pt>
    <dgm:pt modelId="{FBC2DD31-889E-41CF-836E-FC28D0F752DA}">
      <dgm:prSet phldrT="[Κείμενο]" phldr="1"/>
      <dgm:spPr/>
      <dgm:t>
        <a:bodyPr/>
        <a:lstStyle/>
        <a:p>
          <a:endParaRPr lang="el-GR"/>
        </a:p>
      </dgm:t>
    </dgm:pt>
    <dgm:pt modelId="{2600EC8B-7FE1-4030-AC54-4697C4D22B22}" type="parTrans" cxnId="{7E063110-F26E-44B4-A9D1-0A24E1EA2040}">
      <dgm:prSet/>
      <dgm:spPr/>
      <dgm:t>
        <a:bodyPr/>
        <a:lstStyle/>
        <a:p>
          <a:endParaRPr lang="el-GR"/>
        </a:p>
      </dgm:t>
    </dgm:pt>
    <dgm:pt modelId="{7436C353-3347-4550-AFCA-1C572D3E64D5}" type="sibTrans" cxnId="{7E063110-F26E-44B4-A9D1-0A24E1EA2040}">
      <dgm:prSet/>
      <dgm:spPr/>
      <dgm:t>
        <a:bodyPr/>
        <a:lstStyle/>
        <a:p>
          <a:endParaRPr lang="el-GR"/>
        </a:p>
      </dgm:t>
    </dgm:pt>
    <dgm:pt modelId="{EE83C66F-8874-4205-AC6D-EA57B04712F3}">
      <dgm:prSet phldrT="[Κείμενο]"/>
      <dgm:spPr/>
      <dgm:t>
        <a:bodyPr/>
        <a:lstStyle/>
        <a:p>
          <a:r>
            <a:rPr lang="el-GR" dirty="0" smtClean="0"/>
            <a:t>Δημιουργούνται νέα επαγγέλματα.</a:t>
          </a:r>
          <a:endParaRPr lang="el-GR" dirty="0"/>
        </a:p>
      </dgm:t>
    </dgm:pt>
    <dgm:pt modelId="{07B803E7-23EC-486B-9545-3C7602DC21E8}" type="parTrans" cxnId="{0973FAD4-E035-442D-8426-0C2037140121}">
      <dgm:prSet/>
      <dgm:spPr/>
      <dgm:t>
        <a:bodyPr/>
        <a:lstStyle/>
        <a:p>
          <a:endParaRPr lang="el-GR"/>
        </a:p>
      </dgm:t>
    </dgm:pt>
    <dgm:pt modelId="{E7A4D936-30D7-4A05-B611-74FBA468831E}" type="sibTrans" cxnId="{0973FAD4-E035-442D-8426-0C2037140121}">
      <dgm:prSet/>
      <dgm:spPr/>
      <dgm:t>
        <a:bodyPr/>
        <a:lstStyle/>
        <a:p>
          <a:endParaRPr lang="el-GR"/>
        </a:p>
      </dgm:t>
    </dgm:pt>
    <dgm:pt modelId="{CF713FC5-CABE-430F-B292-065D7D3E2EFA}">
      <dgm:prSet phldrT="[Κείμενο]" phldr="1"/>
      <dgm:spPr/>
      <dgm:t>
        <a:bodyPr/>
        <a:lstStyle/>
        <a:p>
          <a:endParaRPr lang="el-GR"/>
        </a:p>
      </dgm:t>
    </dgm:pt>
    <dgm:pt modelId="{CA4A3F44-FCC9-463C-8934-A3E1A799281E}" type="parTrans" cxnId="{9BF1FEC3-AD45-4DA3-A9DD-251048949EE7}">
      <dgm:prSet/>
      <dgm:spPr/>
      <dgm:t>
        <a:bodyPr/>
        <a:lstStyle/>
        <a:p>
          <a:endParaRPr lang="el-GR"/>
        </a:p>
      </dgm:t>
    </dgm:pt>
    <dgm:pt modelId="{067E63FB-4E9C-41E9-8BDC-06EA7FAF4D89}" type="sibTrans" cxnId="{9BF1FEC3-AD45-4DA3-A9DD-251048949EE7}">
      <dgm:prSet/>
      <dgm:spPr/>
      <dgm:t>
        <a:bodyPr/>
        <a:lstStyle/>
        <a:p>
          <a:endParaRPr lang="el-GR"/>
        </a:p>
      </dgm:t>
    </dgm:pt>
    <dgm:pt modelId="{85B23FA3-04A2-48B1-8F6D-74260EAF4C1E}">
      <dgm:prSet phldrT="[Κείμενο]" phldr="1"/>
      <dgm:spPr/>
      <dgm:t>
        <a:bodyPr/>
        <a:lstStyle/>
        <a:p>
          <a:endParaRPr lang="el-GR"/>
        </a:p>
      </dgm:t>
    </dgm:pt>
    <dgm:pt modelId="{CF7AFDC4-1415-4A9C-843B-978557297E2F}" type="parTrans" cxnId="{F2C4A0F4-1A9E-4ED2-ACFE-717F41014D52}">
      <dgm:prSet/>
      <dgm:spPr/>
      <dgm:t>
        <a:bodyPr/>
        <a:lstStyle/>
        <a:p>
          <a:endParaRPr lang="el-GR"/>
        </a:p>
      </dgm:t>
    </dgm:pt>
    <dgm:pt modelId="{C88C28D1-126E-4A62-A608-4EA787C5D605}" type="sibTrans" cxnId="{F2C4A0F4-1A9E-4ED2-ACFE-717F41014D52}">
      <dgm:prSet/>
      <dgm:spPr/>
      <dgm:t>
        <a:bodyPr/>
        <a:lstStyle/>
        <a:p>
          <a:endParaRPr lang="el-GR"/>
        </a:p>
      </dgm:t>
    </dgm:pt>
    <dgm:pt modelId="{7D18F390-0D03-41EE-8B06-959F74A6F4F8}">
      <dgm:prSet phldrT="[Κείμενο]"/>
      <dgm:spPr/>
      <dgm:t>
        <a:bodyPr/>
        <a:lstStyle/>
        <a:p>
          <a:r>
            <a:rPr lang="el-GR" dirty="0" smtClean="0"/>
            <a:t>Ραγδαία αλλαγή στο περιεχόμενο απασχόλησης σε όλα τα επαγγέλματα.</a:t>
          </a:r>
          <a:endParaRPr lang="el-GR" dirty="0"/>
        </a:p>
      </dgm:t>
    </dgm:pt>
    <dgm:pt modelId="{4804127E-37DD-4F8C-A4C9-3AFCDD9FB0B9}" type="parTrans" cxnId="{9E0F5D7D-D11D-481D-8B0C-22488339A697}">
      <dgm:prSet/>
      <dgm:spPr/>
      <dgm:t>
        <a:bodyPr/>
        <a:lstStyle/>
        <a:p>
          <a:endParaRPr lang="el-GR"/>
        </a:p>
      </dgm:t>
    </dgm:pt>
    <dgm:pt modelId="{9238C681-8632-4CBE-8B8D-8B7178F4E8D1}" type="sibTrans" cxnId="{9E0F5D7D-D11D-481D-8B0C-22488339A697}">
      <dgm:prSet/>
      <dgm:spPr/>
      <dgm:t>
        <a:bodyPr/>
        <a:lstStyle/>
        <a:p>
          <a:endParaRPr lang="el-GR"/>
        </a:p>
      </dgm:t>
    </dgm:pt>
    <dgm:pt modelId="{FAF17D5C-21AE-47CF-AD47-1E6901771EAE}">
      <dgm:prSet phldrT="[Κείμενο]" phldr="1"/>
      <dgm:spPr/>
      <dgm:t>
        <a:bodyPr/>
        <a:lstStyle/>
        <a:p>
          <a:endParaRPr lang="el-GR"/>
        </a:p>
      </dgm:t>
    </dgm:pt>
    <dgm:pt modelId="{6CFC92DB-6B9C-4AA1-817D-317CA1DB33D3}" type="parTrans" cxnId="{755B0076-6807-4AAD-9868-F13071ED11A0}">
      <dgm:prSet/>
      <dgm:spPr/>
      <dgm:t>
        <a:bodyPr/>
        <a:lstStyle/>
        <a:p>
          <a:endParaRPr lang="el-GR"/>
        </a:p>
      </dgm:t>
    </dgm:pt>
    <dgm:pt modelId="{C5666C0D-D1CA-412E-9BDB-A5D6F68BCAC8}" type="sibTrans" cxnId="{755B0076-6807-4AAD-9868-F13071ED11A0}">
      <dgm:prSet/>
      <dgm:spPr/>
      <dgm:t>
        <a:bodyPr/>
        <a:lstStyle/>
        <a:p>
          <a:endParaRPr lang="el-GR"/>
        </a:p>
      </dgm:t>
    </dgm:pt>
    <dgm:pt modelId="{9C7F6535-022A-4554-ACF5-653F0A000BDE}">
      <dgm:prSet phldrT="[Κείμενο]" phldr="1"/>
      <dgm:spPr/>
      <dgm:t>
        <a:bodyPr/>
        <a:lstStyle/>
        <a:p>
          <a:endParaRPr lang="el-GR"/>
        </a:p>
      </dgm:t>
    </dgm:pt>
    <dgm:pt modelId="{17B5BAFA-1AE6-4F5B-928B-4FE33852B109}" type="parTrans" cxnId="{50DAA1C7-9C2C-4A19-9C1E-3ABC3E4EC669}">
      <dgm:prSet/>
      <dgm:spPr/>
      <dgm:t>
        <a:bodyPr/>
        <a:lstStyle/>
        <a:p>
          <a:endParaRPr lang="el-GR"/>
        </a:p>
      </dgm:t>
    </dgm:pt>
    <dgm:pt modelId="{F46D59A8-533D-4073-B185-AA1B0ECF22F6}" type="sibTrans" cxnId="{50DAA1C7-9C2C-4A19-9C1E-3ABC3E4EC669}">
      <dgm:prSet/>
      <dgm:spPr/>
      <dgm:t>
        <a:bodyPr/>
        <a:lstStyle/>
        <a:p>
          <a:endParaRPr lang="el-GR"/>
        </a:p>
      </dgm:t>
    </dgm:pt>
    <dgm:pt modelId="{3E48F234-32EB-4A24-B075-3E3BA6FB0197}" type="pres">
      <dgm:prSet presAssocID="{389E9AF2-0635-4A5E-A3D2-89CBF7AF2D9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78BE91F3-4EEE-4C8C-81E8-090250B141FC}" type="pres">
      <dgm:prSet presAssocID="{CC2EB727-2B0E-42BC-ABF2-30861E09E236}" presName="comp" presStyleCnt="0"/>
      <dgm:spPr/>
    </dgm:pt>
    <dgm:pt modelId="{8241B1AA-529B-4F31-966A-58863AC0B3E8}" type="pres">
      <dgm:prSet presAssocID="{CC2EB727-2B0E-42BC-ABF2-30861E09E236}" presName="box" presStyleLbl="node1" presStyleIdx="0" presStyleCnt="3"/>
      <dgm:spPr/>
      <dgm:t>
        <a:bodyPr/>
        <a:lstStyle/>
        <a:p>
          <a:endParaRPr lang="el-GR"/>
        </a:p>
      </dgm:t>
    </dgm:pt>
    <dgm:pt modelId="{39939B20-5DB4-4632-8537-D941327FD03E}" type="pres">
      <dgm:prSet presAssocID="{CC2EB727-2B0E-42BC-ABF2-30861E09E236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E2661BD-4ABC-44D6-9F33-75DC20EDC8CF}" type="pres">
      <dgm:prSet presAssocID="{CC2EB727-2B0E-42BC-ABF2-30861E09E23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B736473-9E7D-421E-BA9E-DC9DD45CE07D}" type="pres">
      <dgm:prSet presAssocID="{DE9A18CA-E7EE-4B6A-89AB-E227A00D2A6D}" presName="spacer" presStyleCnt="0"/>
      <dgm:spPr/>
    </dgm:pt>
    <dgm:pt modelId="{37F28634-E045-47A7-A142-7EBDEA20B1D8}" type="pres">
      <dgm:prSet presAssocID="{EE83C66F-8874-4205-AC6D-EA57B04712F3}" presName="comp" presStyleCnt="0"/>
      <dgm:spPr/>
    </dgm:pt>
    <dgm:pt modelId="{35CE3B67-55FD-4A80-9B14-26F7B847D093}" type="pres">
      <dgm:prSet presAssocID="{EE83C66F-8874-4205-AC6D-EA57B04712F3}" presName="box" presStyleLbl="node1" presStyleIdx="1" presStyleCnt="3"/>
      <dgm:spPr/>
      <dgm:t>
        <a:bodyPr/>
        <a:lstStyle/>
        <a:p>
          <a:endParaRPr lang="el-GR"/>
        </a:p>
      </dgm:t>
    </dgm:pt>
    <dgm:pt modelId="{90ADE61B-B452-408F-B749-4709B5A8C4B9}" type="pres">
      <dgm:prSet presAssocID="{EE83C66F-8874-4205-AC6D-EA57B04712F3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86CAD2A-135A-4298-A039-90854EF35066}" type="pres">
      <dgm:prSet presAssocID="{EE83C66F-8874-4205-AC6D-EA57B04712F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8CB8CB4-4F69-45D4-ADAB-77177730D818}" type="pres">
      <dgm:prSet presAssocID="{E7A4D936-30D7-4A05-B611-74FBA468831E}" presName="spacer" presStyleCnt="0"/>
      <dgm:spPr/>
    </dgm:pt>
    <dgm:pt modelId="{682EF302-1EB9-41E9-8A77-6ECBA64FA348}" type="pres">
      <dgm:prSet presAssocID="{7D18F390-0D03-41EE-8B06-959F74A6F4F8}" presName="comp" presStyleCnt="0"/>
      <dgm:spPr/>
    </dgm:pt>
    <dgm:pt modelId="{F3C9C297-AAE8-4692-AE97-7AEDE00EFCA8}" type="pres">
      <dgm:prSet presAssocID="{7D18F390-0D03-41EE-8B06-959F74A6F4F8}" presName="box" presStyleLbl="node1" presStyleIdx="2" presStyleCnt="3"/>
      <dgm:spPr/>
      <dgm:t>
        <a:bodyPr/>
        <a:lstStyle/>
        <a:p>
          <a:endParaRPr lang="el-GR"/>
        </a:p>
      </dgm:t>
    </dgm:pt>
    <dgm:pt modelId="{D058301E-03E0-4400-B044-3FF8B3FE969B}" type="pres">
      <dgm:prSet presAssocID="{7D18F390-0D03-41EE-8B06-959F74A6F4F8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7B3AE00-B719-4EFE-8C67-0A659C45FA31}" type="pres">
      <dgm:prSet presAssocID="{7D18F390-0D03-41EE-8B06-959F74A6F4F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0B7B41F-F1D1-4FF3-A0EB-040AA2482B2A}" type="presOf" srcId="{FAF17D5C-21AE-47CF-AD47-1E6901771EAE}" destId="{37B3AE00-B719-4EFE-8C67-0A659C45FA31}" srcOrd="1" destOrd="1" presId="urn:microsoft.com/office/officeart/2005/8/layout/vList4"/>
    <dgm:cxn modelId="{9BF1FEC3-AD45-4DA3-A9DD-251048949EE7}" srcId="{EE83C66F-8874-4205-AC6D-EA57B04712F3}" destId="{CF713FC5-CABE-430F-B292-065D7D3E2EFA}" srcOrd="0" destOrd="0" parTransId="{CA4A3F44-FCC9-463C-8934-A3E1A799281E}" sibTransId="{067E63FB-4E9C-41E9-8BDC-06EA7FAF4D89}"/>
    <dgm:cxn modelId="{6572FB61-A12B-4D7A-81D9-D81332B7DC6A}" type="presOf" srcId="{CC2EB727-2B0E-42BC-ABF2-30861E09E236}" destId="{3E2661BD-4ABC-44D6-9F33-75DC20EDC8CF}" srcOrd="1" destOrd="0" presId="urn:microsoft.com/office/officeart/2005/8/layout/vList4"/>
    <dgm:cxn modelId="{50DAA1C7-9C2C-4A19-9C1E-3ABC3E4EC669}" srcId="{7D18F390-0D03-41EE-8B06-959F74A6F4F8}" destId="{9C7F6535-022A-4554-ACF5-653F0A000BDE}" srcOrd="1" destOrd="0" parTransId="{17B5BAFA-1AE6-4F5B-928B-4FE33852B109}" sibTransId="{F46D59A8-533D-4073-B185-AA1B0ECF22F6}"/>
    <dgm:cxn modelId="{9928F1F6-C951-4CD3-A914-83947C3CFDCC}" type="presOf" srcId="{7D18F390-0D03-41EE-8B06-959F74A6F4F8}" destId="{37B3AE00-B719-4EFE-8C67-0A659C45FA31}" srcOrd="1" destOrd="0" presId="urn:microsoft.com/office/officeart/2005/8/layout/vList4"/>
    <dgm:cxn modelId="{0717C5AC-F67E-4D35-9936-7C77CB4E950C}" type="presOf" srcId="{FBC2DD31-889E-41CF-836E-FC28D0F752DA}" destId="{8241B1AA-529B-4F31-966A-58863AC0B3E8}" srcOrd="0" destOrd="2" presId="urn:microsoft.com/office/officeart/2005/8/layout/vList4"/>
    <dgm:cxn modelId="{7E063110-F26E-44B4-A9D1-0A24E1EA2040}" srcId="{CC2EB727-2B0E-42BC-ABF2-30861E09E236}" destId="{FBC2DD31-889E-41CF-836E-FC28D0F752DA}" srcOrd="1" destOrd="0" parTransId="{2600EC8B-7FE1-4030-AC54-4697C4D22B22}" sibTransId="{7436C353-3347-4550-AFCA-1C572D3E64D5}"/>
    <dgm:cxn modelId="{0973FAD4-E035-442D-8426-0C2037140121}" srcId="{389E9AF2-0635-4A5E-A3D2-89CBF7AF2D98}" destId="{EE83C66F-8874-4205-AC6D-EA57B04712F3}" srcOrd="1" destOrd="0" parTransId="{07B803E7-23EC-486B-9545-3C7602DC21E8}" sibTransId="{E7A4D936-30D7-4A05-B611-74FBA468831E}"/>
    <dgm:cxn modelId="{4D47B291-21F0-4C14-A292-62A94088CD1D}" type="presOf" srcId="{85B23FA3-04A2-48B1-8F6D-74260EAF4C1E}" destId="{35CE3B67-55FD-4A80-9B14-26F7B847D093}" srcOrd="0" destOrd="2" presId="urn:microsoft.com/office/officeart/2005/8/layout/vList4"/>
    <dgm:cxn modelId="{13B6CC2E-6DB9-4383-B36E-6D1BB464B386}" type="presOf" srcId="{7D18F390-0D03-41EE-8B06-959F74A6F4F8}" destId="{F3C9C297-AAE8-4692-AE97-7AEDE00EFCA8}" srcOrd="0" destOrd="0" presId="urn:microsoft.com/office/officeart/2005/8/layout/vList4"/>
    <dgm:cxn modelId="{A8604C79-A26A-455C-8B15-0A648B8C445E}" type="presOf" srcId="{389E9AF2-0635-4A5E-A3D2-89CBF7AF2D98}" destId="{3E48F234-32EB-4A24-B075-3E3BA6FB0197}" srcOrd="0" destOrd="0" presId="urn:microsoft.com/office/officeart/2005/8/layout/vList4"/>
    <dgm:cxn modelId="{BEB1451A-E233-4EBC-A99D-3E4F4EB1FA99}" type="presOf" srcId="{CF713FC5-CABE-430F-B292-065D7D3E2EFA}" destId="{35CE3B67-55FD-4A80-9B14-26F7B847D093}" srcOrd="0" destOrd="1" presId="urn:microsoft.com/office/officeart/2005/8/layout/vList4"/>
    <dgm:cxn modelId="{F2C4A0F4-1A9E-4ED2-ACFE-717F41014D52}" srcId="{EE83C66F-8874-4205-AC6D-EA57B04712F3}" destId="{85B23FA3-04A2-48B1-8F6D-74260EAF4C1E}" srcOrd="1" destOrd="0" parTransId="{CF7AFDC4-1415-4A9C-843B-978557297E2F}" sibTransId="{C88C28D1-126E-4A62-A608-4EA787C5D605}"/>
    <dgm:cxn modelId="{755B0076-6807-4AAD-9868-F13071ED11A0}" srcId="{7D18F390-0D03-41EE-8B06-959F74A6F4F8}" destId="{FAF17D5C-21AE-47CF-AD47-1E6901771EAE}" srcOrd="0" destOrd="0" parTransId="{6CFC92DB-6B9C-4AA1-817D-317CA1DB33D3}" sibTransId="{C5666C0D-D1CA-412E-9BDB-A5D6F68BCAC8}"/>
    <dgm:cxn modelId="{2C1C5936-2483-49EE-8852-B3DC51AC54EB}" type="presOf" srcId="{CC2EB727-2B0E-42BC-ABF2-30861E09E236}" destId="{8241B1AA-529B-4F31-966A-58863AC0B3E8}" srcOrd="0" destOrd="0" presId="urn:microsoft.com/office/officeart/2005/8/layout/vList4"/>
    <dgm:cxn modelId="{9A165151-B124-457B-901B-2CBD943B61D9}" type="presOf" srcId="{B7D28B4B-04F3-40E0-AF0C-4C699A475FF5}" destId="{3E2661BD-4ABC-44D6-9F33-75DC20EDC8CF}" srcOrd="1" destOrd="1" presId="urn:microsoft.com/office/officeart/2005/8/layout/vList4"/>
    <dgm:cxn modelId="{46B22B3F-D258-4FF6-9EFA-D350AE2059EE}" type="presOf" srcId="{9C7F6535-022A-4554-ACF5-653F0A000BDE}" destId="{37B3AE00-B719-4EFE-8C67-0A659C45FA31}" srcOrd="1" destOrd="2" presId="urn:microsoft.com/office/officeart/2005/8/layout/vList4"/>
    <dgm:cxn modelId="{6E14BE14-B14F-4588-A0E3-24EC1BCBCF31}" type="presOf" srcId="{FAF17D5C-21AE-47CF-AD47-1E6901771EAE}" destId="{F3C9C297-AAE8-4692-AE97-7AEDE00EFCA8}" srcOrd="0" destOrd="1" presId="urn:microsoft.com/office/officeart/2005/8/layout/vList4"/>
    <dgm:cxn modelId="{E1845BE5-D0A2-4C8B-A6E6-8ACDF43D4B30}" type="presOf" srcId="{85B23FA3-04A2-48B1-8F6D-74260EAF4C1E}" destId="{B86CAD2A-135A-4298-A039-90854EF35066}" srcOrd="1" destOrd="2" presId="urn:microsoft.com/office/officeart/2005/8/layout/vList4"/>
    <dgm:cxn modelId="{5AD2C3C1-1CB7-4EE5-840E-6A2350BDB818}" type="presOf" srcId="{EE83C66F-8874-4205-AC6D-EA57B04712F3}" destId="{B86CAD2A-135A-4298-A039-90854EF35066}" srcOrd="1" destOrd="0" presId="urn:microsoft.com/office/officeart/2005/8/layout/vList4"/>
    <dgm:cxn modelId="{3D565F9F-299B-4AA2-934F-1D27C3FDABAA}" srcId="{389E9AF2-0635-4A5E-A3D2-89CBF7AF2D98}" destId="{CC2EB727-2B0E-42BC-ABF2-30861E09E236}" srcOrd="0" destOrd="0" parTransId="{24E2682E-16B3-442E-8161-26E21B9A7FFC}" sibTransId="{DE9A18CA-E7EE-4B6A-89AB-E227A00D2A6D}"/>
    <dgm:cxn modelId="{83B3C3DC-66C6-4855-BC08-E8877B94E6EE}" type="presOf" srcId="{9C7F6535-022A-4554-ACF5-653F0A000BDE}" destId="{F3C9C297-AAE8-4692-AE97-7AEDE00EFCA8}" srcOrd="0" destOrd="2" presId="urn:microsoft.com/office/officeart/2005/8/layout/vList4"/>
    <dgm:cxn modelId="{CFB64465-7F82-42D3-A6A7-BE56450DCB8A}" srcId="{CC2EB727-2B0E-42BC-ABF2-30861E09E236}" destId="{B7D28B4B-04F3-40E0-AF0C-4C699A475FF5}" srcOrd="0" destOrd="0" parTransId="{5AFE4944-E85E-4088-A7DA-D81D71AFF7BA}" sibTransId="{D7273B60-5E40-4D52-8492-383C7748DCE6}"/>
    <dgm:cxn modelId="{18119731-FF4B-4667-B34A-E4E67D6EAEE3}" type="presOf" srcId="{CF713FC5-CABE-430F-B292-065D7D3E2EFA}" destId="{B86CAD2A-135A-4298-A039-90854EF35066}" srcOrd="1" destOrd="1" presId="urn:microsoft.com/office/officeart/2005/8/layout/vList4"/>
    <dgm:cxn modelId="{A2913A24-7760-437E-9425-F64E056E948E}" type="presOf" srcId="{B7D28B4B-04F3-40E0-AF0C-4C699A475FF5}" destId="{8241B1AA-529B-4F31-966A-58863AC0B3E8}" srcOrd="0" destOrd="1" presId="urn:microsoft.com/office/officeart/2005/8/layout/vList4"/>
    <dgm:cxn modelId="{25CF3DC2-D599-4815-9F0C-ADD436BE05FD}" type="presOf" srcId="{FBC2DD31-889E-41CF-836E-FC28D0F752DA}" destId="{3E2661BD-4ABC-44D6-9F33-75DC20EDC8CF}" srcOrd="1" destOrd="2" presId="urn:microsoft.com/office/officeart/2005/8/layout/vList4"/>
    <dgm:cxn modelId="{F5C44AD8-A77A-4583-929C-4FFA36CBB7C5}" type="presOf" srcId="{EE83C66F-8874-4205-AC6D-EA57B04712F3}" destId="{35CE3B67-55FD-4A80-9B14-26F7B847D093}" srcOrd="0" destOrd="0" presId="urn:microsoft.com/office/officeart/2005/8/layout/vList4"/>
    <dgm:cxn modelId="{9E0F5D7D-D11D-481D-8B0C-22488339A697}" srcId="{389E9AF2-0635-4A5E-A3D2-89CBF7AF2D98}" destId="{7D18F390-0D03-41EE-8B06-959F74A6F4F8}" srcOrd="2" destOrd="0" parTransId="{4804127E-37DD-4F8C-A4C9-3AFCDD9FB0B9}" sibTransId="{9238C681-8632-4CBE-8B8D-8B7178F4E8D1}"/>
    <dgm:cxn modelId="{C514A55B-C1EE-4AE5-A45F-F6515F0D393C}" type="presParOf" srcId="{3E48F234-32EB-4A24-B075-3E3BA6FB0197}" destId="{78BE91F3-4EEE-4C8C-81E8-090250B141FC}" srcOrd="0" destOrd="0" presId="urn:microsoft.com/office/officeart/2005/8/layout/vList4"/>
    <dgm:cxn modelId="{3FBF1B85-D15D-4F9C-B202-473DF103D4E5}" type="presParOf" srcId="{78BE91F3-4EEE-4C8C-81E8-090250B141FC}" destId="{8241B1AA-529B-4F31-966A-58863AC0B3E8}" srcOrd="0" destOrd="0" presId="urn:microsoft.com/office/officeart/2005/8/layout/vList4"/>
    <dgm:cxn modelId="{AB03B657-69A8-42E2-A3A6-D3B1E8C9FAFA}" type="presParOf" srcId="{78BE91F3-4EEE-4C8C-81E8-090250B141FC}" destId="{39939B20-5DB4-4632-8537-D941327FD03E}" srcOrd="1" destOrd="0" presId="urn:microsoft.com/office/officeart/2005/8/layout/vList4"/>
    <dgm:cxn modelId="{B4854C0F-6745-4B2D-ADD5-75388B4B9ECE}" type="presParOf" srcId="{78BE91F3-4EEE-4C8C-81E8-090250B141FC}" destId="{3E2661BD-4ABC-44D6-9F33-75DC20EDC8CF}" srcOrd="2" destOrd="0" presId="urn:microsoft.com/office/officeart/2005/8/layout/vList4"/>
    <dgm:cxn modelId="{7DDC3E52-1F78-499E-92B5-BBCF39BF0F26}" type="presParOf" srcId="{3E48F234-32EB-4A24-B075-3E3BA6FB0197}" destId="{AB736473-9E7D-421E-BA9E-DC9DD45CE07D}" srcOrd="1" destOrd="0" presId="urn:microsoft.com/office/officeart/2005/8/layout/vList4"/>
    <dgm:cxn modelId="{E31943D4-6F18-40A3-8732-5645647FFDDF}" type="presParOf" srcId="{3E48F234-32EB-4A24-B075-3E3BA6FB0197}" destId="{37F28634-E045-47A7-A142-7EBDEA20B1D8}" srcOrd="2" destOrd="0" presId="urn:microsoft.com/office/officeart/2005/8/layout/vList4"/>
    <dgm:cxn modelId="{DECA9B74-B03E-47C4-A126-357DF202574E}" type="presParOf" srcId="{37F28634-E045-47A7-A142-7EBDEA20B1D8}" destId="{35CE3B67-55FD-4A80-9B14-26F7B847D093}" srcOrd="0" destOrd="0" presId="urn:microsoft.com/office/officeart/2005/8/layout/vList4"/>
    <dgm:cxn modelId="{0EC84991-4A0F-4117-829D-00C299B858AD}" type="presParOf" srcId="{37F28634-E045-47A7-A142-7EBDEA20B1D8}" destId="{90ADE61B-B452-408F-B749-4709B5A8C4B9}" srcOrd="1" destOrd="0" presId="urn:microsoft.com/office/officeart/2005/8/layout/vList4"/>
    <dgm:cxn modelId="{9652033E-D6EF-40A9-88F9-18CF0E036BDF}" type="presParOf" srcId="{37F28634-E045-47A7-A142-7EBDEA20B1D8}" destId="{B86CAD2A-135A-4298-A039-90854EF35066}" srcOrd="2" destOrd="0" presId="urn:microsoft.com/office/officeart/2005/8/layout/vList4"/>
    <dgm:cxn modelId="{6EDBFC87-2DEC-4ED5-BBCF-BC9EEFF8C087}" type="presParOf" srcId="{3E48F234-32EB-4A24-B075-3E3BA6FB0197}" destId="{B8CB8CB4-4F69-45D4-ADAB-77177730D818}" srcOrd="3" destOrd="0" presId="urn:microsoft.com/office/officeart/2005/8/layout/vList4"/>
    <dgm:cxn modelId="{1DD5106A-2AAF-4E83-84D1-C771FB05CC4F}" type="presParOf" srcId="{3E48F234-32EB-4A24-B075-3E3BA6FB0197}" destId="{682EF302-1EB9-41E9-8A77-6ECBA64FA348}" srcOrd="4" destOrd="0" presId="urn:microsoft.com/office/officeart/2005/8/layout/vList4"/>
    <dgm:cxn modelId="{7E4FA78B-04FD-4F54-BCAE-221B66C1602E}" type="presParOf" srcId="{682EF302-1EB9-41E9-8A77-6ECBA64FA348}" destId="{F3C9C297-AAE8-4692-AE97-7AEDE00EFCA8}" srcOrd="0" destOrd="0" presId="urn:microsoft.com/office/officeart/2005/8/layout/vList4"/>
    <dgm:cxn modelId="{B9DC5157-D0F5-4430-A040-FD360E09CCFE}" type="presParOf" srcId="{682EF302-1EB9-41E9-8A77-6ECBA64FA348}" destId="{D058301E-03E0-4400-B044-3FF8B3FE969B}" srcOrd="1" destOrd="0" presId="urn:microsoft.com/office/officeart/2005/8/layout/vList4"/>
    <dgm:cxn modelId="{D0559F65-497A-4D4F-AB89-471F64B27CDF}" type="presParOf" srcId="{682EF302-1EB9-41E9-8A77-6ECBA64FA348}" destId="{37B3AE00-B719-4EFE-8C67-0A659C45FA31}" srcOrd="2" destOrd="0" presId="urn:microsoft.com/office/officeart/2005/8/layout/vList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6BDF03-557A-4A2A-BF9E-86B0FEBDAC1A}" type="doc">
      <dgm:prSet loTypeId="urn:microsoft.com/office/officeart/2005/8/layout/equation2" loCatId="process" qsTypeId="urn:microsoft.com/office/officeart/2005/8/quickstyle/simple1" qsCatId="simple" csTypeId="urn:microsoft.com/office/officeart/2005/8/colors/colorful2" csCatId="colorful" phldr="1"/>
      <dgm:spPr/>
    </dgm:pt>
    <dgm:pt modelId="{6C784503-018F-4A30-A248-E6CF409C1DDE}">
      <dgm:prSet phldrT="[Κείμενο]"/>
      <dgm:spPr/>
      <dgm:t>
        <a:bodyPr/>
        <a:lstStyle/>
        <a:p>
          <a:r>
            <a:rPr lang="el-GR" dirty="0" smtClean="0"/>
            <a:t>Καταμερισμός της Εργασίας</a:t>
          </a:r>
          <a:endParaRPr lang="el-GR" dirty="0"/>
        </a:p>
      </dgm:t>
    </dgm:pt>
    <dgm:pt modelId="{7CD76233-26C6-4438-8411-54E1D028D114}" type="parTrans" cxnId="{E03B62AC-145C-40C9-9388-815E80205298}">
      <dgm:prSet/>
      <dgm:spPr/>
      <dgm:t>
        <a:bodyPr/>
        <a:lstStyle/>
        <a:p>
          <a:endParaRPr lang="el-GR"/>
        </a:p>
      </dgm:t>
    </dgm:pt>
    <dgm:pt modelId="{0CC70B34-F4A6-4739-BE24-31F9345EA85B}" type="sibTrans" cxnId="{E03B62AC-145C-40C9-9388-815E80205298}">
      <dgm:prSet/>
      <dgm:spPr/>
      <dgm:t>
        <a:bodyPr/>
        <a:lstStyle/>
        <a:p>
          <a:endParaRPr lang="el-GR"/>
        </a:p>
      </dgm:t>
    </dgm:pt>
    <dgm:pt modelId="{E66B68E4-31F4-4DE4-8CF6-179989504221}">
      <dgm:prSet phldrT="[Κείμενο]"/>
      <dgm:spPr/>
      <dgm:t>
        <a:bodyPr/>
        <a:lstStyle/>
        <a:p>
          <a:r>
            <a:rPr lang="el-GR" dirty="0" smtClean="0"/>
            <a:t>Πολυπλοκότητα αστικοποιημένης κοινωνίας</a:t>
          </a:r>
          <a:endParaRPr lang="el-GR" dirty="0"/>
        </a:p>
      </dgm:t>
    </dgm:pt>
    <dgm:pt modelId="{A36F3126-87E6-4C56-B508-A39654DFAB74}" type="parTrans" cxnId="{D04B925E-3F1D-4489-B6EA-D19A80DA3124}">
      <dgm:prSet/>
      <dgm:spPr/>
      <dgm:t>
        <a:bodyPr/>
        <a:lstStyle/>
        <a:p>
          <a:endParaRPr lang="el-GR"/>
        </a:p>
      </dgm:t>
    </dgm:pt>
    <dgm:pt modelId="{BA73998C-1EDE-4C28-B1EF-653521FCD9CD}" type="sibTrans" cxnId="{D04B925E-3F1D-4489-B6EA-D19A80DA3124}">
      <dgm:prSet/>
      <dgm:spPr/>
      <dgm:t>
        <a:bodyPr/>
        <a:lstStyle/>
        <a:p>
          <a:endParaRPr lang="el-GR"/>
        </a:p>
      </dgm:t>
    </dgm:pt>
    <dgm:pt modelId="{C4E39F33-E408-4DA1-BD53-E444BB398D4D}">
      <dgm:prSet phldrT="[Κείμενο]"/>
      <dgm:spPr/>
      <dgm:t>
        <a:bodyPr/>
        <a:lstStyle/>
        <a:p>
          <a:r>
            <a:rPr lang="el-GR" dirty="0" smtClean="0"/>
            <a:t>Μεγάλος αριθμός επαγγελμάτων</a:t>
          </a:r>
        </a:p>
        <a:p>
          <a:r>
            <a:rPr lang="el-GR" dirty="0" smtClean="0"/>
            <a:t>Εξειδίκευση</a:t>
          </a:r>
        </a:p>
        <a:p>
          <a:r>
            <a:rPr lang="el-GR" dirty="0" smtClean="0"/>
            <a:t>Συνεχής (δια βίου) επιμόρφωση στις τεχνολογικές εξελίξεις</a:t>
          </a:r>
          <a:endParaRPr lang="el-GR" dirty="0"/>
        </a:p>
      </dgm:t>
    </dgm:pt>
    <dgm:pt modelId="{605CB9B6-32EF-4122-B154-7BA4A443DE15}" type="parTrans" cxnId="{18E64183-70AA-45C2-A290-DA24BD1B3265}">
      <dgm:prSet/>
      <dgm:spPr/>
      <dgm:t>
        <a:bodyPr/>
        <a:lstStyle/>
        <a:p>
          <a:endParaRPr lang="el-GR"/>
        </a:p>
      </dgm:t>
    </dgm:pt>
    <dgm:pt modelId="{C8B5760D-7506-47C7-8C27-BF9394D14468}" type="sibTrans" cxnId="{18E64183-70AA-45C2-A290-DA24BD1B3265}">
      <dgm:prSet/>
      <dgm:spPr/>
      <dgm:t>
        <a:bodyPr/>
        <a:lstStyle/>
        <a:p>
          <a:endParaRPr lang="el-GR"/>
        </a:p>
      </dgm:t>
    </dgm:pt>
    <dgm:pt modelId="{BFCAC33B-4091-4794-B050-BEAE11303599}" type="pres">
      <dgm:prSet presAssocID="{636BDF03-557A-4A2A-BF9E-86B0FEBDAC1A}" presName="Name0" presStyleCnt="0">
        <dgm:presLayoutVars>
          <dgm:dir/>
          <dgm:resizeHandles val="exact"/>
        </dgm:presLayoutVars>
      </dgm:prSet>
      <dgm:spPr/>
    </dgm:pt>
    <dgm:pt modelId="{260FCFD6-739E-478C-91EA-A6CC043375B9}" type="pres">
      <dgm:prSet presAssocID="{636BDF03-557A-4A2A-BF9E-86B0FEBDAC1A}" presName="vNodes" presStyleCnt="0"/>
      <dgm:spPr/>
    </dgm:pt>
    <dgm:pt modelId="{59C403F6-2622-4E96-AA40-A18E9AEDEEA2}" type="pres">
      <dgm:prSet presAssocID="{6C784503-018F-4A30-A248-E6CF409C1DD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8C88D7F-96EB-445C-A806-3DB0B068CDBD}" type="pres">
      <dgm:prSet presAssocID="{0CC70B34-F4A6-4739-BE24-31F9345EA85B}" presName="spacerT" presStyleCnt="0"/>
      <dgm:spPr/>
    </dgm:pt>
    <dgm:pt modelId="{412A4729-0899-4575-A00D-F5B1616528A5}" type="pres">
      <dgm:prSet presAssocID="{0CC70B34-F4A6-4739-BE24-31F9345EA85B}" presName="sibTrans" presStyleLbl="sibTrans2D1" presStyleIdx="0" presStyleCnt="2"/>
      <dgm:spPr/>
      <dgm:t>
        <a:bodyPr/>
        <a:lstStyle/>
        <a:p>
          <a:endParaRPr lang="el-GR"/>
        </a:p>
      </dgm:t>
    </dgm:pt>
    <dgm:pt modelId="{0B8E45C8-B764-4453-AC25-A3F0758B4D8E}" type="pres">
      <dgm:prSet presAssocID="{0CC70B34-F4A6-4739-BE24-31F9345EA85B}" presName="spacerB" presStyleCnt="0"/>
      <dgm:spPr/>
    </dgm:pt>
    <dgm:pt modelId="{54C102A6-6D85-4A12-AA6B-E28EC6534A92}" type="pres">
      <dgm:prSet presAssocID="{E66B68E4-31F4-4DE4-8CF6-17998950422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CF77FE5-2F7C-4DA4-AFF9-F66DC6C45C1C}" type="pres">
      <dgm:prSet presAssocID="{636BDF03-557A-4A2A-BF9E-86B0FEBDAC1A}" presName="sibTransLast" presStyleLbl="sibTrans2D1" presStyleIdx="1" presStyleCnt="2"/>
      <dgm:spPr/>
      <dgm:t>
        <a:bodyPr/>
        <a:lstStyle/>
        <a:p>
          <a:endParaRPr lang="el-GR"/>
        </a:p>
      </dgm:t>
    </dgm:pt>
    <dgm:pt modelId="{8C1C7AA3-562D-4DE7-98B9-4E2757A0D33C}" type="pres">
      <dgm:prSet presAssocID="{636BDF03-557A-4A2A-BF9E-86B0FEBDAC1A}" presName="connectorText" presStyleLbl="sibTrans2D1" presStyleIdx="1" presStyleCnt="2"/>
      <dgm:spPr/>
      <dgm:t>
        <a:bodyPr/>
        <a:lstStyle/>
        <a:p>
          <a:endParaRPr lang="el-GR"/>
        </a:p>
      </dgm:t>
    </dgm:pt>
    <dgm:pt modelId="{414F0FE2-11DB-41CA-A208-6CC0ACAF36FB}" type="pres">
      <dgm:prSet presAssocID="{636BDF03-557A-4A2A-BF9E-86B0FEBDAC1A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2C08E79-955B-4423-96E8-1C4F0B32FFC9}" type="presOf" srcId="{636BDF03-557A-4A2A-BF9E-86B0FEBDAC1A}" destId="{BFCAC33B-4091-4794-B050-BEAE11303599}" srcOrd="0" destOrd="0" presId="urn:microsoft.com/office/officeart/2005/8/layout/equation2"/>
    <dgm:cxn modelId="{0E2976D7-53EE-469B-9B1B-9CB56013CE19}" type="presOf" srcId="{C4E39F33-E408-4DA1-BD53-E444BB398D4D}" destId="{414F0FE2-11DB-41CA-A208-6CC0ACAF36FB}" srcOrd="0" destOrd="0" presId="urn:microsoft.com/office/officeart/2005/8/layout/equation2"/>
    <dgm:cxn modelId="{E03B62AC-145C-40C9-9388-815E80205298}" srcId="{636BDF03-557A-4A2A-BF9E-86B0FEBDAC1A}" destId="{6C784503-018F-4A30-A248-E6CF409C1DDE}" srcOrd="0" destOrd="0" parTransId="{7CD76233-26C6-4438-8411-54E1D028D114}" sibTransId="{0CC70B34-F4A6-4739-BE24-31F9345EA85B}"/>
    <dgm:cxn modelId="{18E64183-70AA-45C2-A290-DA24BD1B3265}" srcId="{636BDF03-557A-4A2A-BF9E-86B0FEBDAC1A}" destId="{C4E39F33-E408-4DA1-BD53-E444BB398D4D}" srcOrd="2" destOrd="0" parTransId="{605CB9B6-32EF-4122-B154-7BA4A443DE15}" sibTransId="{C8B5760D-7506-47C7-8C27-BF9394D14468}"/>
    <dgm:cxn modelId="{602D4DBA-52AF-41B0-A770-9A08664AD149}" type="presOf" srcId="{0CC70B34-F4A6-4739-BE24-31F9345EA85B}" destId="{412A4729-0899-4575-A00D-F5B1616528A5}" srcOrd="0" destOrd="0" presId="urn:microsoft.com/office/officeart/2005/8/layout/equation2"/>
    <dgm:cxn modelId="{3E2265A7-9124-4F91-9BE0-DABC8A143813}" type="presOf" srcId="{BA73998C-1EDE-4C28-B1EF-653521FCD9CD}" destId="{7CF77FE5-2F7C-4DA4-AFF9-F66DC6C45C1C}" srcOrd="0" destOrd="0" presId="urn:microsoft.com/office/officeart/2005/8/layout/equation2"/>
    <dgm:cxn modelId="{8B831702-4AF0-4EBE-91AB-EE233EEDEC1F}" type="presOf" srcId="{BA73998C-1EDE-4C28-B1EF-653521FCD9CD}" destId="{8C1C7AA3-562D-4DE7-98B9-4E2757A0D33C}" srcOrd="1" destOrd="0" presId="urn:microsoft.com/office/officeart/2005/8/layout/equation2"/>
    <dgm:cxn modelId="{9EF1C268-DDDE-4D4A-9DA6-9BEAB6064D3D}" type="presOf" srcId="{6C784503-018F-4A30-A248-E6CF409C1DDE}" destId="{59C403F6-2622-4E96-AA40-A18E9AEDEEA2}" srcOrd="0" destOrd="0" presId="urn:microsoft.com/office/officeart/2005/8/layout/equation2"/>
    <dgm:cxn modelId="{D04B925E-3F1D-4489-B6EA-D19A80DA3124}" srcId="{636BDF03-557A-4A2A-BF9E-86B0FEBDAC1A}" destId="{E66B68E4-31F4-4DE4-8CF6-179989504221}" srcOrd="1" destOrd="0" parTransId="{A36F3126-87E6-4C56-B508-A39654DFAB74}" sibTransId="{BA73998C-1EDE-4C28-B1EF-653521FCD9CD}"/>
    <dgm:cxn modelId="{C901EA00-E80E-4424-90E7-429D4BD89543}" type="presOf" srcId="{E66B68E4-31F4-4DE4-8CF6-179989504221}" destId="{54C102A6-6D85-4A12-AA6B-E28EC6534A92}" srcOrd="0" destOrd="0" presId="urn:microsoft.com/office/officeart/2005/8/layout/equation2"/>
    <dgm:cxn modelId="{213FFAE3-A23E-4112-8AD4-7572AC6A20EB}" type="presParOf" srcId="{BFCAC33B-4091-4794-B050-BEAE11303599}" destId="{260FCFD6-739E-478C-91EA-A6CC043375B9}" srcOrd="0" destOrd="0" presId="urn:microsoft.com/office/officeart/2005/8/layout/equation2"/>
    <dgm:cxn modelId="{AB20069D-0FDF-4537-8C45-AB846965A282}" type="presParOf" srcId="{260FCFD6-739E-478C-91EA-A6CC043375B9}" destId="{59C403F6-2622-4E96-AA40-A18E9AEDEEA2}" srcOrd="0" destOrd="0" presId="urn:microsoft.com/office/officeart/2005/8/layout/equation2"/>
    <dgm:cxn modelId="{A4223AA6-CA67-4010-B2DC-2D767F94336C}" type="presParOf" srcId="{260FCFD6-739E-478C-91EA-A6CC043375B9}" destId="{D8C88D7F-96EB-445C-A806-3DB0B068CDBD}" srcOrd="1" destOrd="0" presId="urn:microsoft.com/office/officeart/2005/8/layout/equation2"/>
    <dgm:cxn modelId="{81E9099F-6EE8-4A2F-AA5A-568308F173B8}" type="presParOf" srcId="{260FCFD6-739E-478C-91EA-A6CC043375B9}" destId="{412A4729-0899-4575-A00D-F5B1616528A5}" srcOrd="2" destOrd="0" presId="urn:microsoft.com/office/officeart/2005/8/layout/equation2"/>
    <dgm:cxn modelId="{D3B0E0E9-A29F-48D0-ACC7-3B4C6D92702C}" type="presParOf" srcId="{260FCFD6-739E-478C-91EA-A6CC043375B9}" destId="{0B8E45C8-B764-4453-AC25-A3F0758B4D8E}" srcOrd="3" destOrd="0" presId="urn:microsoft.com/office/officeart/2005/8/layout/equation2"/>
    <dgm:cxn modelId="{9C3EAA2B-C7E4-4F8A-A978-A9A14B94B126}" type="presParOf" srcId="{260FCFD6-739E-478C-91EA-A6CC043375B9}" destId="{54C102A6-6D85-4A12-AA6B-E28EC6534A92}" srcOrd="4" destOrd="0" presId="urn:microsoft.com/office/officeart/2005/8/layout/equation2"/>
    <dgm:cxn modelId="{E5A76DEB-D7D6-466A-9651-F0901EB4B521}" type="presParOf" srcId="{BFCAC33B-4091-4794-B050-BEAE11303599}" destId="{7CF77FE5-2F7C-4DA4-AFF9-F66DC6C45C1C}" srcOrd="1" destOrd="0" presId="urn:microsoft.com/office/officeart/2005/8/layout/equation2"/>
    <dgm:cxn modelId="{A20A8320-26D8-48E5-8DE4-DC60C48151AB}" type="presParOf" srcId="{7CF77FE5-2F7C-4DA4-AFF9-F66DC6C45C1C}" destId="{8C1C7AA3-562D-4DE7-98B9-4E2757A0D33C}" srcOrd="0" destOrd="0" presId="urn:microsoft.com/office/officeart/2005/8/layout/equation2"/>
    <dgm:cxn modelId="{161D929D-BB91-4AEC-BC9D-B62F9DEA7BBA}" type="presParOf" srcId="{BFCAC33B-4091-4794-B050-BEAE11303599}" destId="{414F0FE2-11DB-41CA-A208-6CC0ACAF36FB}" srcOrd="2" destOrd="0" presId="urn:microsoft.com/office/officeart/2005/8/layout/equation2"/>
  </dgm:cxnLst>
  <dgm:bg/>
  <dgm:whole/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0F46CCE5-7E5E-486C-898A-4459FFB66F9C}" type="doc">
      <dgm:prSet loTypeId="urn:microsoft.com/office/officeart/2005/8/layout/bList2" loCatId="list" qsTypeId="urn:microsoft.com/office/officeart/2005/8/quickstyle/simple1" qsCatId="simple" csTypeId="urn:microsoft.com/office/officeart/2005/8/colors/colorful2" csCatId="colorful" phldr="1"/>
      <dgm:spPr/>
    </dgm:pt>
    <dgm:pt modelId="{1CC17CDA-3F62-4EF6-A41F-AEAE98029C3E}">
      <dgm:prSet phldrT="[Κείμενο]"/>
      <dgm:spPr/>
      <dgm:t>
        <a:bodyPr/>
        <a:lstStyle/>
        <a:p>
          <a:r>
            <a:rPr lang="el-GR" dirty="0" smtClean="0"/>
            <a:t>Ο άνθρωπος έχει 50.000 χρόνια πάνω στη γη</a:t>
          </a:r>
          <a:endParaRPr lang="el-GR" dirty="0"/>
        </a:p>
      </dgm:t>
    </dgm:pt>
    <dgm:pt modelId="{1B885FD6-6A46-42D5-BC81-FE3D4CA82CE6}" type="parTrans" cxnId="{EEB8DB9B-CBD2-4F2F-963C-54C70A2BEA67}">
      <dgm:prSet/>
      <dgm:spPr/>
      <dgm:t>
        <a:bodyPr/>
        <a:lstStyle/>
        <a:p>
          <a:endParaRPr lang="el-GR"/>
        </a:p>
      </dgm:t>
    </dgm:pt>
    <dgm:pt modelId="{7216DFE2-7AD5-4B53-943C-7CA0E427BD50}" type="sibTrans" cxnId="{EEB8DB9B-CBD2-4F2F-963C-54C70A2BEA67}">
      <dgm:prSet/>
      <dgm:spPr/>
      <dgm:t>
        <a:bodyPr/>
        <a:lstStyle/>
        <a:p>
          <a:endParaRPr lang="el-GR"/>
        </a:p>
      </dgm:t>
    </dgm:pt>
    <dgm:pt modelId="{78882AB2-DCAE-40C0-A1EF-35A555837670}">
      <dgm:prSet phldrT="[Κείμενο]"/>
      <dgm:spPr/>
      <dgm:t>
        <a:bodyPr/>
        <a:lstStyle/>
        <a:p>
          <a:r>
            <a:rPr lang="el-GR" dirty="0" smtClean="0"/>
            <a:t>Ο άνθρωπος υπάρχει για 1.600 γενιές</a:t>
          </a:r>
          <a:endParaRPr lang="el-GR" dirty="0"/>
        </a:p>
      </dgm:t>
    </dgm:pt>
    <dgm:pt modelId="{EFE4DA05-3679-428E-BAA7-4FA245DD5827}" type="parTrans" cxnId="{3198BF0E-A02E-4619-9963-B8A71148A836}">
      <dgm:prSet/>
      <dgm:spPr/>
      <dgm:t>
        <a:bodyPr/>
        <a:lstStyle/>
        <a:p>
          <a:endParaRPr lang="el-GR"/>
        </a:p>
      </dgm:t>
    </dgm:pt>
    <dgm:pt modelId="{8D2ABE40-C746-4EA7-AD03-0CD906F1C055}" type="sibTrans" cxnId="{3198BF0E-A02E-4619-9963-B8A71148A836}">
      <dgm:prSet/>
      <dgm:spPr/>
      <dgm:t>
        <a:bodyPr/>
        <a:lstStyle/>
        <a:p>
          <a:endParaRPr lang="el-GR"/>
        </a:p>
      </dgm:t>
    </dgm:pt>
    <dgm:pt modelId="{9B3C324D-441F-4897-B236-E774B40034F4}">
      <dgm:prSet phldrT="[Κείμενο]"/>
      <dgm:spPr/>
      <dgm:t>
        <a:bodyPr/>
        <a:lstStyle/>
        <a:p>
          <a:r>
            <a:rPr lang="el-GR" dirty="0" smtClean="0"/>
            <a:t>1.300 γενιές έζησαν σε σπηλιές</a:t>
          </a:r>
          <a:endParaRPr lang="el-GR" dirty="0"/>
        </a:p>
      </dgm:t>
    </dgm:pt>
    <dgm:pt modelId="{413E6246-4C7F-4E93-8A8E-5C904B97DC4C}" type="parTrans" cxnId="{E6963CD6-D53A-4493-8759-085F7E983F87}">
      <dgm:prSet/>
      <dgm:spPr/>
      <dgm:t>
        <a:bodyPr/>
        <a:lstStyle/>
        <a:p>
          <a:endParaRPr lang="el-GR"/>
        </a:p>
      </dgm:t>
    </dgm:pt>
    <dgm:pt modelId="{F6014B64-1929-4A69-B4D9-36C8E4749647}" type="sibTrans" cxnId="{E6963CD6-D53A-4493-8759-085F7E983F87}">
      <dgm:prSet/>
      <dgm:spPr/>
      <dgm:t>
        <a:bodyPr/>
        <a:lstStyle/>
        <a:p>
          <a:endParaRPr lang="el-GR"/>
        </a:p>
      </dgm:t>
    </dgm:pt>
    <dgm:pt modelId="{FA5261D4-49F2-4423-A51A-737D11D74C4D}" type="pres">
      <dgm:prSet presAssocID="{0F46CCE5-7E5E-486C-898A-4459FFB66F9C}" presName="diagram" presStyleCnt="0">
        <dgm:presLayoutVars>
          <dgm:dir/>
          <dgm:animLvl val="lvl"/>
          <dgm:resizeHandles val="exact"/>
        </dgm:presLayoutVars>
      </dgm:prSet>
      <dgm:spPr/>
    </dgm:pt>
    <dgm:pt modelId="{1058014D-7BB4-441A-A606-5573CD05AE8E}" type="pres">
      <dgm:prSet presAssocID="{1CC17CDA-3F62-4EF6-A41F-AEAE98029C3E}" presName="compNode" presStyleCnt="0"/>
      <dgm:spPr/>
    </dgm:pt>
    <dgm:pt modelId="{5E5AA1AA-FE98-4C90-8BB1-1C9334519E52}" type="pres">
      <dgm:prSet presAssocID="{1CC17CDA-3F62-4EF6-A41F-AEAE98029C3E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0BDF2F1-E65D-48E7-A3B3-27D3BAD06927}" type="pres">
      <dgm:prSet presAssocID="{1CC17CDA-3F62-4EF6-A41F-AEAE98029C3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955169F-5643-4083-BB22-1E16FDB9CEAA}" type="pres">
      <dgm:prSet presAssocID="{1CC17CDA-3F62-4EF6-A41F-AEAE98029C3E}" presName="parentRect" presStyleLbl="alignNode1" presStyleIdx="0" presStyleCnt="3"/>
      <dgm:spPr/>
      <dgm:t>
        <a:bodyPr/>
        <a:lstStyle/>
        <a:p>
          <a:endParaRPr lang="el-GR"/>
        </a:p>
      </dgm:t>
    </dgm:pt>
    <dgm:pt modelId="{6954AC04-48C7-40D8-8F17-3F9F5C01E510}" type="pres">
      <dgm:prSet presAssocID="{1CC17CDA-3F62-4EF6-A41F-AEAE98029C3E}" presName="adorn" presStyleLbl="fgAccFollowNode1" presStyleIdx="0" presStyleCnt="3"/>
      <dgm:spPr/>
    </dgm:pt>
    <dgm:pt modelId="{9FD0B783-C62C-4EFF-93E4-F520E8F208EE}" type="pres">
      <dgm:prSet presAssocID="{7216DFE2-7AD5-4B53-943C-7CA0E427BD50}" presName="sibTrans" presStyleLbl="sibTrans2D1" presStyleIdx="0" presStyleCnt="0"/>
      <dgm:spPr/>
      <dgm:t>
        <a:bodyPr/>
        <a:lstStyle/>
        <a:p>
          <a:endParaRPr lang="el-GR"/>
        </a:p>
      </dgm:t>
    </dgm:pt>
    <dgm:pt modelId="{3336A46A-3AEB-4360-9F60-0C53B89364A6}" type="pres">
      <dgm:prSet presAssocID="{78882AB2-DCAE-40C0-A1EF-35A555837670}" presName="compNode" presStyleCnt="0"/>
      <dgm:spPr/>
    </dgm:pt>
    <dgm:pt modelId="{218D50FB-6A14-4542-B7C0-14EFD7464B53}" type="pres">
      <dgm:prSet presAssocID="{78882AB2-DCAE-40C0-A1EF-35A555837670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AC46619-C195-454C-AD28-633E7D562E9A}" type="pres">
      <dgm:prSet presAssocID="{78882AB2-DCAE-40C0-A1EF-35A55583767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C0855C4-B045-4D9F-B387-9E940F237406}" type="pres">
      <dgm:prSet presAssocID="{78882AB2-DCAE-40C0-A1EF-35A555837670}" presName="parentRect" presStyleLbl="alignNode1" presStyleIdx="1" presStyleCnt="3"/>
      <dgm:spPr/>
      <dgm:t>
        <a:bodyPr/>
        <a:lstStyle/>
        <a:p>
          <a:endParaRPr lang="el-GR"/>
        </a:p>
      </dgm:t>
    </dgm:pt>
    <dgm:pt modelId="{26FD8DB6-A5F1-4993-AE59-D42668FF88FB}" type="pres">
      <dgm:prSet presAssocID="{78882AB2-DCAE-40C0-A1EF-35A555837670}" presName="adorn" presStyleLbl="fgAccFollowNode1" presStyleIdx="1" presStyleCnt="3"/>
      <dgm:spPr/>
    </dgm:pt>
    <dgm:pt modelId="{20C04AE1-F82A-4BE6-A279-705B676E5C44}" type="pres">
      <dgm:prSet presAssocID="{8D2ABE40-C746-4EA7-AD03-0CD906F1C055}" presName="sibTrans" presStyleLbl="sibTrans2D1" presStyleIdx="0" presStyleCnt="0"/>
      <dgm:spPr/>
      <dgm:t>
        <a:bodyPr/>
        <a:lstStyle/>
        <a:p>
          <a:endParaRPr lang="el-GR"/>
        </a:p>
      </dgm:t>
    </dgm:pt>
    <dgm:pt modelId="{E66D177A-68B4-4960-8EA7-94629EDA213C}" type="pres">
      <dgm:prSet presAssocID="{9B3C324D-441F-4897-B236-E774B40034F4}" presName="compNode" presStyleCnt="0"/>
      <dgm:spPr/>
    </dgm:pt>
    <dgm:pt modelId="{974C2677-C2FE-4368-81EC-6CA940908F83}" type="pres">
      <dgm:prSet presAssocID="{9B3C324D-441F-4897-B236-E774B40034F4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92405D8-85C7-4DBB-9928-C639F4B8A447}" type="pres">
      <dgm:prSet presAssocID="{9B3C324D-441F-4897-B236-E774B40034F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E669537-F3D9-4744-8A20-24732389DA90}" type="pres">
      <dgm:prSet presAssocID="{9B3C324D-441F-4897-B236-E774B40034F4}" presName="parentRect" presStyleLbl="alignNode1" presStyleIdx="2" presStyleCnt="3"/>
      <dgm:spPr/>
      <dgm:t>
        <a:bodyPr/>
        <a:lstStyle/>
        <a:p>
          <a:endParaRPr lang="el-GR"/>
        </a:p>
      </dgm:t>
    </dgm:pt>
    <dgm:pt modelId="{367220CC-B13B-45FC-8A1D-CF4A931BF5FD}" type="pres">
      <dgm:prSet presAssocID="{9B3C324D-441F-4897-B236-E774B40034F4}" presName="adorn" presStyleLbl="fgAccFollowNode1" presStyleIdx="2" presStyleCnt="3"/>
      <dgm:spPr/>
    </dgm:pt>
  </dgm:ptLst>
  <dgm:cxnLst>
    <dgm:cxn modelId="{2167A667-3DED-4B03-8E86-3F6259F8ADCC}" type="presOf" srcId="{1CC17CDA-3F62-4EF6-A41F-AEAE98029C3E}" destId="{1955169F-5643-4083-BB22-1E16FDB9CEAA}" srcOrd="1" destOrd="0" presId="urn:microsoft.com/office/officeart/2005/8/layout/bList2"/>
    <dgm:cxn modelId="{30F48BE0-FBC7-40F4-9CF5-F9C13EF5762B}" type="presOf" srcId="{78882AB2-DCAE-40C0-A1EF-35A555837670}" destId="{9C0855C4-B045-4D9F-B387-9E940F237406}" srcOrd="1" destOrd="0" presId="urn:microsoft.com/office/officeart/2005/8/layout/bList2"/>
    <dgm:cxn modelId="{C2DD59A1-5417-427B-8029-11EBF56B0058}" type="presOf" srcId="{1CC17CDA-3F62-4EF6-A41F-AEAE98029C3E}" destId="{40BDF2F1-E65D-48E7-A3B3-27D3BAD06927}" srcOrd="0" destOrd="0" presId="urn:microsoft.com/office/officeart/2005/8/layout/bList2"/>
    <dgm:cxn modelId="{E6963CD6-D53A-4493-8759-085F7E983F87}" srcId="{0F46CCE5-7E5E-486C-898A-4459FFB66F9C}" destId="{9B3C324D-441F-4897-B236-E774B40034F4}" srcOrd="2" destOrd="0" parTransId="{413E6246-4C7F-4E93-8A8E-5C904B97DC4C}" sibTransId="{F6014B64-1929-4A69-B4D9-36C8E4749647}"/>
    <dgm:cxn modelId="{B4BCA7FC-8E5A-4F92-88C9-1AC2701055D4}" type="presOf" srcId="{9B3C324D-441F-4897-B236-E774B40034F4}" destId="{292405D8-85C7-4DBB-9928-C639F4B8A447}" srcOrd="0" destOrd="0" presId="urn:microsoft.com/office/officeart/2005/8/layout/bList2"/>
    <dgm:cxn modelId="{3198BF0E-A02E-4619-9963-B8A71148A836}" srcId="{0F46CCE5-7E5E-486C-898A-4459FFB66F9C}" destId="{78882AB2-DCAE-40C0-A1EF-35A555837670}" srcOrd="1" destOrd="0" parTransId="{EFE4DA05-3679-428E-BAA7-4FA245DD5827}" sibTransId="{8D2ABE40-C746-4EA7-AD03-0CD906F1C055}"/>
    <dgm:cxn modelId="{4BCF6D7E-6C86-4942-8E3E-B1CEA3DAB29B}" type="presOf" srcId="{8D2ABE40-C746-4EA7-AD03-0CD906F1C055}" destId="{20C04AE1-F82A-4BE6-A279-705B676E5C44}" srcOrd="0" destOrd="0" presId="urn:microsoft.com/office/officeart/2005/8/layout/bList2"/>
    <dgm:cxn modelId="{EEB8DB9B-CBD2-4F2F-963C-54C70A2BEA67}" srcId="{0F46CCE5-7E5E-486C-898A-4459FFB66F9C}" destId="{1CC17CDA-3F62-4EF6-A41F-AEAE98029C3E}" srcOrd="0" destOrd="0" parTransId="{1B885FD6-6A46-42D5-BC81-FE3D4CA82CE6}" sibTransId="{7216DFE2-7AD5-4B53-943C-7CA0E427BD50}"/>
    <dgm:cxn modelId="{0737E31B-C9D4-464A-9BC5-FEC20BD84058}" type="presOf" srcId="{78882AB2-DCAE-40C0-A1EF-35A555837670}" destId="{9AC46619-C195-454C-AD28-633E7D562E9A}" srcOrd="0" destOrd="0" presId="urn:microsoft.com/office/officeart/2005/8/layout/bList2"/>
    <dgm:cxn modelId="{5CC864EE-F6B2-4F1A-8AD6-C4D18D195B96}" type="presOf" srcId="{7216DFE2-7AD5-4B53-943C-7CA0E427BD50}" destId="{9FD0B783-C62C-4EFF-93E4-F520E8F208EE}" srcOrd="0" destOrd="0" presId="urn:microsoft.com/office/officeart/2005/8/layout/bList2"/>
    <dgm:cxn modelId="{4DC82487-093A-4AB4-9CB9-82094FB345B4}" type="presOf" srcId="{9B3C324D-441F-4897-B236-E774B40034F4}" destId="{8E669537-F3D9-4744-8A20-24732389DA90}" srcOrd="1" destOrd="0" presId="urn:microsoft.com/office/officeart/2005/8/layout/bList2"/>
    <dgm:cxn modelId="{B73C1D04-A5E6-4CFC-B489-5C5E6DC53EDD}" type="presOf" srcId="{0F46CCE5-7E5E-486C-898A-4459FFB66F9C}" destId="{FA5261D4-49F2-4423-A51A-737D11D74C4D}" srcOrd="0" destOrd="0" presId="urn:microsoft.com/office/officeart/2005/8/layout/bList2"/>
    <dgm:cxn modelId="{04AA3442-6CAC-451D-8F58-7921FBEEA0AD}" type="presParOf" srcId="{FA5261D4-49F2-4423-A51A-737D11D74C4D}" destId="{1058014D-7BB4-441A-A606-5573CD05AE8E}" srcOrd="0" destOrd="0" presId="urn:microsoft.com/office/officeart/2005/8/layout/bList2"/>
    <dgm:cxn modelId="{6FE888D7-A6C7-4007-8DD0-BC02814F999A}" type="presParOf" srcId="{1058014D-7BB4-441A-A606-5573CD05AE8E}" destId="{5E5AA1AA-FE98-4C90-8BB1-1C9334519E52}" srcOrd="0" destOrd="0" presId="urn:microsoft.com/office/officeart/2005/8/layout/bList2"/>
    <dgm:cxn modelId="{7C4E5243-0FF1-4347-99F1-87AF9DED21E0}" type="presParOf" srcId="{1058014D-7BB4-441A-A606-5573CD05AE8E}" destId="{40BDF2F1-E65D-48E7-A3B3-27D3BAD06927}" srcOrd="1" destOrd="0" presId="urn:microsoft.com/office/officeart/2005/8/layout/bList2"/>
    <dgm:cxn modelId="{215320B5-4499-4C29-A078-D714ABEB39C2}" type="presParOf" srcId="{1058014D-7BB4-441A-A606-5573CD05AE8E}" destId="{1955169F-5643-4083-BB22-1E16FDB9CEAA}" srcOrd="2" destOrd="0" presId="urn:microsoft.com/office/officeart/2005/8/layout/bList2"/>
    <dgm:cxn modelId="{A1AC3501-C9D4-4C96-8943-C0D257529120}" type="presParOf" srcId="{1058014D-7BB4-441A-A606-5573CD05AE8E}" destId="{6954AC04-48C7-40D8-8F17-3F9F5C01E510}" srcOrd="3" destOrd="0" presId="urn:microsoft.com/office/officeart/2005/8/layout/bList2"/>
    <dgm:cxn modelId="{BEFAB99F-F584-426E-B213-250A37FE842A}" type="presParOf" srcId="{FA5261D4-49F2-4423-A51A-737D11D74C4D}" destId="{9FD0B783-C62C-4EFF-93E4-F520E8F208EE}" srcOrd="1" destOrd="0" presId="urn:microsoft.com/office/officeart/2005/8/layout/bList2"/>
    <dgm:cxn modelId="{44C0352E-C5DA-4056-9F2F-469285F10DAD}" type="presParOf" srcId="{FA5261D4-49F2-4423-A51A-737D11D74C4D}" destId="{3336A46A-3AEB-4360-9F60-0C53B89364A6}" srcOrd="2" destOrd="0" presId="urn:microsoft.com/office/officeart/2005/8/layout/bList2"/>
    <dgm:cxn modelId="{D735A665-A002-48FF-8CD9-572C4A7C06C2}" type="presParOf" srcId="{3336A46A-3AEB-4360-9F60-0C53B89364A6}" destId="{218D50FB-6A14-4542-B7C0-14EFD7464B53}" srcOrd="0" destOrd="0" presId="urn:microsoft.com/office/officeart/2005/8/layout/bList2"/>
    <dgm:cxn modelId="{6017A35B-3F85-4A7E-AF68-B64C86600FEB}" type="presParOf" srcId="{3336A46A-3AEB-4360-9F60-0C53B89364A6}" destId="{9AC46619-C195-454C-AD28-633E7D562E9A}" srcOrd="1" destOrd="0" presId="urn:microsoft.com/office/officeart/2005/8/layout/bList2"/>
    <dgm:cxn modelId="{F1E40E37-050F-4324-A145-6F2044DEB2FC}" type="presParOf" srcId="{3336A46A-3AEB-4360-9F60-0C53B89364A6}" destId="{9C0855C4-B045-4D9F-B387-9E940F237406}" srcOrd="2" destOrd="0" presId="urn:microsoft.com/office/officeart/2005/8/layout/bList2"/>
    <dgm:cxn modelId="{A0384C20-564F-4E90-846E-11F5F3E020A8}" type="presParOf" srcId="{3336A46A-3AEB-4360-9F60-0C53B89364A6}" destId="{26FD8DB6-A5F1-4993-AE59-D42668FF88FB}" srcOrd="3" destOrd="0" presId="urn:microsoft.com/office/officeart/2005/8/layout/bList2"/>
    <dgm:cxn modelId="{EEF05F3B-CB6B-49DF-8C4F-458CA2C03CE9}" type="presParOf" srcId="{FA5261D4-49F2-4423-A51A-737D11D74C4D}" destId="{20C04AE1-F82A-4BE6-A279-705B676E5C44}" srcOrd="3" destOrd="0" presId="urn:microsoft.com/office/officeart/2005/8/layout/bList2"/>
    <dgm:cxn modelId="{0CFDFABF-FFB5-4C67-B599-4E3925FD25D8}" type="presParOf" srcId="{FA5261D4-49F2-4423-A51A-737D11D74C4D}" destId="{E66D177A-68B4-4960-8EA7-94629EDA213C}" srcOrd="4" destOrd="0" presId="urn:microsoft.com/office/officeart/2005/8/layout/bList2"/>
    <dgm:cxn modelId="{7B10E47B-5353-4FCB-974F-6A1C35B96C5C}" type="presParOf" srcId="{E66D177A-68B4-4960-8EA7-94629EDA213C}" destId="{974C2677-C2FE-4368-81EC-6CA940908F83}" srcOrd="0" destOrd="0" presId="urn:microsoft.com/office/officeart/2005/8/layout/bList2"/>
    <dgm:cxn modelId="{301C17D2-611A-4B54-BB0C-3BE37EFD2FE9}" type="presParOf" srcId="{E66D177A-68B4-4960-8EA7-94629EDA213C}" destId="{292405D8-85C7-4DBB-9928-C639F4B8A447}" srcOrd="1" destOrd="0" presId="urn:microsoft.com/office/officeart/2005/8/layout/bList2"/>
    <dgm:cxn modelId="{0A4E44B1-85BA-435E-9F47-11241DD39B92}" type="presParOf" srcId="{E66D177A-68B4-4960-8EA7-94629EDA213C}" destId="{8E669537-F3D9-4744-8A20-24732389DA90}" srcOrd="2" destOrd="0" presId="urn:microsoft.com/office/officeart/2005/8/layout/bList2"/>
    <dgm:cxn modelId="{4092012A-584A-4D3A-9B79-FB685B0316B8}" type="presParOf" srcId="{E66D177A-68B4-4960-8EA7-94629EDA213C}" destId="{367220CC-B13B-45FC-8A1D-CF4A931BF5FD}" srcOrd="3" destOrd="0" presId="urn:microsoft.com/office/officeart/2005/8/layout/bList2"/>
  </dgm:cxnLst>
  <dgm:bg/>
  <dgm:whole/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A109B3AE-05E8-45B7-B17E-D7F44C6F020D}" type="doc">
      <dgm:prSet loTypeId="urn:microsoft.com/office/officeart/2005/8/layout/bList2" loCatId="list" qsTypeId="urn:microsoft.com/office/officeart/2005/8/quickstyle/simple1" qsCatId="simple" csTypeId="urn:microsoft.com/office/officeart/2005/8/colors/colorful3" csCatId="colorful" phldr="1"/>
      <dgm:spPr/>
    </dgm:pt>
    <dgm:pt modelId="{72C7F74B-39FE-4E97-AB1D-3698909D4AF2}">
      <dgm:prSet phldrT="[Κείμενο]"/>
      <dgm:spPr/>
      <dgm:t>
        <a:bodyPr/>
        <a:lstStyle/>
        <a:p>
          <a:r>
            <a:rPr lang="el-GR" dirty="0" smtClean="0"/>
            <a:t>140 γενιές έχουμε γραφή</a:t>
          </a:r>
          <a:endParaRPr lang="el-GR" dirty="0"/>
        </a:p>
      </dgm:t>
    </dgm:pt>
    <dgm:pt modelId="{BDBAD34F-1A08-40F1-8BCB-625A054BC13D}" type="parTrans" cxnId="{77E44786-F99E-4FE5-BAFE-3AF8469B10C8}">
      <dgm:prSet/>
      <dgm:spPr/>
      <dgm:t>
        <a:bodyPr/>
        <a:lstStyle/>
        <a:p>
          <a:endParaRPr lang="el-GR"/>
        </a:p>
      </dgm:t>
    </dgm:pt>
    <dgm:pt modelId="{5DB2515A-AFF1-4387-ACC4-EAE231AC406B}" type="sibTrans" cxnId="{77E44786-F99E-4FE5-BAFE-3AF8469B10C8}">
      <dgm:prSet/>
      <dgm:spPr/>
      <dgm:t>
        <a:bodyPr/>
        <a:lstStyle/>
        <a:p>
          <a:endParaRPr lang="el-GR"/>
        </a:p>
      </dgm:t>
    </dgm:pt>
    <dgm:pt modelId="{A0DD8B67-19C2-49FE-BE95-270E57F2ECD1}">
      <dgm:prSet phldrT="[Κείμενο]"/>
      <dgm:spPr/>
      <dgm:t>
        <a:bodyPr/>
        <a:lstStyle/>
        <a:p>
          <a:r>
            <a:rPr lang="el-GR" dirty="0" smtClean="0"/>
            <a:t>12 γενιές έχουμε τυπογραφία</a:t>
          </a:r>
          <a:endParaRPr lang="el-GR" dirty="0"/>
        </a:p>
      </dgm:t>
    </dgm:pt>
    <dgm:pt modelId="{D6197787-110D-4365-9196-E5EF8D0AD17F}" type="parTrans" cxnId="{35E31B27-83CC-4DEA-B7FF-F284426F15E6}">
      <dgm:prSet/>
      <dgm:spPr/>
      <dgm:t>
        <a:bodyPr/>
        <a:lstStyle/>
        <a:p>
          <a:endParaRPr lang="el-GR"/>
        </a:p>
      </dgm:t>
    </dgm:pt>
    <dgm:pt modelId="{D9901F05-B56A-4527-82D1-92571C319184}" type="sibTrans" cxnId="{35E31B27-83CC-4DEA-B7FF-F284426F15E6}">
      <dgm:prSet/>
      <dgm:spPr/>
      <dgm:t>
        <a:bodyPr/>
        <a:lstStyle/>
        <a:p>
          <a:endParaRPr lang="el-GR"/>
        </a:p>
      </dgm:t>
    </dgm:pt>
    <dgm:pt modelId="{4BF30C56-FE00-49A9-B623-4D4A93184F9C}">
      <dgm:prSet phldrT="[Κείμενο]"/>
      <dgm:spPr/>
      <dgm:t>
        <a:bodyPr/>
        <a:lstStyle/>
        <a:p>
          <a:r>
            <a:rPr lang="el-GR" dirty="0" smtClean="0"/>
            <a:t>8 γενιές έχουμε ακριβή μέτρηση του χρόνου</a:t>
          </a:r>
          <a:endParaRPr lang="el-GR" dirty="0"/>
        </a:p>
      </dgm:t>
    </dgm:pt>
    <dgm:pt modelId="{A2F88D99-7C8E-439D-9B92-F07FAF3F96F0}" type="parTrans" cxnId="{021F1909-F5A1-4A0C-AA27-3EE9A420749E}">
      <dgm:prSet/>
      <dgm:spPr/>
      <dgm:t>
        <a:bodyPr/>
        <a:lstStyle/>
        <a:p>
          <a:endParaRPr lang="el-GR"/>
        </a:p>
      </dgm:t>
    </dgm:pt>
    <dgm:pt modelId="{8DA8F03B-5BE2-40DA-9DFD-5DB49EE38F54}" type="sibTrans" cxnId="{021F1909-F5A1-4A0C-AA27-3EE9A420749E}">
      <dgm:prSet/>
      <dgm:spPr/>
      <dgm:t>
        <a:bodyPr/>
        <a:lstStyle/>
        <a:p>
          <a:endParaRPr lang="el-GR"/>
        </a:p>
      </dgm:t>
    </dgm:pt>
    <dgm:pt modelId="{DE88B50C-E652-44DB-A7FB-67C3D38AABFC}" type="pres">
      <dgm:prSet presAssocID="{A109B3AE-05E8-45B7-B17E-D7F44C6F020D}" presName="diagram" presStyleCnt="0">
        <dgm:presLayoutVars>
          <dgm:dir/>
          <dgm:animLvl val="lvl"/>
          <dgm:resizeHandles val="exact"/>
        </dgm:presLayoutVars>
      </dgm:prSet>
      <dgm:spPr/>
    </dgm:pt>
    <dgm:pt modelId="{2E33E1DA-2413-44FD-A4FE-CFFCFA92BCEF}" type="pres">
      <dgm:prSet presAssocID="{72C7F74B-39FE-4E97-AB1D-3698909D4AF2}" presName="compNode" presStyleCnt="0"/>
      <dgm:spPr/>
    </dgm:pt>
    <dgm:pt modelId="{FD72EAE9-4CD3-4894-89C6-853A11F94923}" type="pres">
      <dgm:prSet presAssocID="{72C7F74B-39FE-4E97-AB1D-3698909D4AF2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6CC7F7F-E10B-4D08-995F-7882E289AEDE}" type="pres">
      <dgm:prSet presAssocID="{72C7F74B-39FE-4E97-AB1D-3698909D4AF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388DC1C-3C0C-4FB4-9C06-07A058A742BB}" type="pres">
      <dgm:prSet presAssocID="{72C7F74B-39FE-4E97-AB1D-3698909D4AF2}" presName="parentRect" presStyleLbl="alignNode1" presStyleIdx="0" presStyleCnt="3"/>
      <dgm:spPr/>
      <dgm:t>
        <a:bodyPr/>
        <a:lstStyle/>
        <a:p>
          <a:endParaRPr lang="el-GR"/>
        </a:p>
      </dgm:t>
    </dgm:pt>
    <dgm:pt modelId="{4F50312B-1D7C-4224-A2A1-AB0C6DB85AC5}" type="pres">
      <dgm:prSet presAssocID="{72C7F74B-39FE-4E97-AB1D-3698909D4AF2}" presName="adorn" presStyleLbl="fgAccFollowNode1" presStyleIdx="0" presStyleCnt="3"/>
      <dgm:spPr/>
    </dgm:pt>
    <dgm:pt modelId="{F2BCD873-775E-4E86-AC69-82A916B420CC}" type="pres">
      <dgm:prSet presAssocID="{5DB2515A-AFF1-4387-ACC4-EAE231AC406B}" presName="sibTrans" presStyleLbl="sibTrans2D1" presStyleIdx="0" presStyleCnt="0"/>
      <dgm:spPr/>
      <dgm:t>
        <a:bodyPr/>
        <a:lstStyle/>
        <a:p>
          <a:endParaRPr lang="el-GR"/>
        </a:p>
      </dgm:t>
    </dgm:pt>
    <dgm:pt modelId="{F98A3C5C-5B9B-463F-A377-D33DC099CA1A}" type="pres">
      <dgm:prSet presAssocID="{A0DD8B67-19C2-49FE-BE95-270E57F2ECD1}" presName="compNode" presStyleCnt="0"/>
      <dgm:spPr/>
    </dgm:pt>
    <dgm:pt modelId="{D3D0242B-EA91-4ED9-B799-E0E704939E75}" type="pres">
      <dgm:prSet presAssocID="{A0DD8B67-19C2-49FE-BE95-270E57F2ECD1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ECA4156-43F0-48B7-8E68-194B88D39374}" type="pres">
      <dgm:prSet presAssocID="{A0DD8B67-19C2-49FE-BE95-270E57F2ECD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9699896-44AC-4945-8CD0-5E123E9376F6}" type="pres">
      <dgm:prSet presAssocID="{A0DD8B67-19C2-49FE-BE95-270E57F2ECD1}" presName="parentRect" presStyleLbl="alignNode1" presStyleIdx="1" presStyleCnt="3"/>
      <dgm:spPr/>
      <dgm:t>
        <a:bodyPr/>
        <a:lstStyle/>
        <a:p>
          <a:endParaRPr lang="el-GR"/>
        </a:p>
      </dgm:t>
    </dgm:pt>
    <dgm:pt modelId="{B76DB54D-1E59-4A17-B1B6-5BC67A543A80}" type="pres">
      <dgm:prSet presAssocID="{A0DD8B67-19C2-49FE-BE95-270E57F2ECD1}" presName="adorn" presStyleLbl="fgAccFollowNode1" presStyleIdx="1" presStyleCnt="3"/>
      <dgm:spPr/>
    </dgm:pt>
    <dgm:pt modelId="{54208F30-49D6-492F-B639-8728F0059DF3}" type="pres">
      <dgm:prSet presAssocID="{D9901F05-B56A-4527-82D1-92571C319184}" presName="sibTrans" presStyleLbl="sibTrans2D1" presStyleIdx="0" presStyleCnt="0"/>
      <dgm:spPr/>
      <dgm:t>
        <a:bodyPr/>
        <a:lstStyle/>
        <a:p>
          <a:endParaRPr lang="el-GR"/>
        </a:p>
      </dgm:t>
    </dgm:pt>
    <dgm:pt modelId="{A163DA3A-C290-4057-8F97-9363D326A80F}" type="pres">
      <dgm:prSet presAssocID="{4BF30C56-FE00-49A9-B623-4D4A93184F9C}" presName="compNode" presStyleCnt="0"/>
      <dgm:spPr/>
    </dgm:pt>
    <dgm:pt modelId="{0263B498-CDFC-4A70-B4C6-86A29D839AA9}" type="pres">
      <dgm:prSet presAssocID="{4BF30C56-FE00-49A9-B623-4D4A93184F9C}" presName="childRect" presStyleLbl="bgAcc1" presStyleIdx="2" presStyleCnt="3" custLinFactNeighborX="-351" custLinFactNeighborY="-206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041E3F9-48CB-477A-A6B9-0B132178A92A}" type="pres">
      <dgm:prSet presAssocID="{4BF30C56-FE00-49A9-B623-4D4A93184F9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1CB7511-2C1F-4C8F-A0F2-5A7BB6BC4112}" type="pres">
      <dgm:prSet presAssocID="{4BF30C56-FE00-49A9-B623-4D4A93184F9C}" presName="parentRect" presStyleLbl="alignNode1" presStyleIdx="2" presStyleCnt="3"/>
      <dgm:spPr/>
      <dgm:t>
        <a:bodyPr/>
        <a:lstStyle/>
        <a:p>
          <a:endParaRPr lang="el-GR"/>
        </a:p>
      </dgm:t>
    </dgm:pt>
    <dgm:pt modelId="{DF7799FC-3661-4391-970D-496F47071099}" type="pres">
      <dgm:prSet presAssocID="{4BF30C56-FE00-49A9-B623-4D4A93184F9C}" presName="adorn" presStyleLbl="fgAccFollowNode1" presStyleIdx="2" presStyleCnt="3"/>
      <dgm:spPr/>
    </dgm:pt>
  </dgm:ptLst>
  <dgm:cxnLst>
    <dgm:cxn modelId="{982112F0-B50F-4DCB-BC7A-7E4BAC98AA1B}" type="presOf" srcId="{5DB2515A-AFF1-4387-ACC4-EAE231AC406B}" destId="{F2BCD873-775E-4E86-AC69-82A916B420CC}" srcOrd="0" destOrd="0" presId="urn:microsoft.com/office/officeart/2005/8/layout/bList2"/>
    <dgm:cxn modelId="{77E44786-F99E-4FE5-BAFE-3AF8469B10C8}" srcId="{A109B3AE-05E8-45B7-B17E-D7F44C6F020D}" destId="{72C7F74B-39FE-4E97-AB1D-3698909D4AF2}" srcOrd="0" destOrd="0" parTransId="{BDBAD34F-1A08-40F1-8BCB-625A054BC13D}" sibTransId="{5DB2515A-AFF1-4387-ACC4-EAE231AC406B}"/>
    <dgm:cxn modelId="{6027C0EA-5CAF-4EB5-B432-A51F4D37D285}" type="presOf" srcId="{72C7F74B-39FE-4E97-AB1D-3698909D4AF2}" destId="{D6CC7F7F-E10B-4D08-995F-7882E289AEDE}" srcOrd="0" destOrd="0" presId="urn:microsoft.com/office/officeart/2005/8/layout/bList2"/>
    <dgm:cxn modelId="{1CE0317C-A7DF-45AC-B3A8-620A1B117268}" type="presOf" srcId="{A0DD8B67-19C2-49FE-BE95-270E57F2ECD1}" destId="{6ECA4156-43F0-48B7-8E68-194B88D39374}" srcOrd="0" destOrd="0" presId="urn:microsoft.com/office/officeart/2005/8/layout/bList2"/>
    <dgm:cxn modelId="{92B7C0A9-12BA-447A-9D3B-FCB726B04885}" type="presOf" srcId="{A109B3AE-05E8-45B7-B17E-D7F44C6F020D}" destId="{DE88B50C-E652-44DB-A7FB-67C3D38AABFC}" srcOrd="0" destOrd="0" presId="urn:microsoft.com/office/officeart/2005/8/layout/bList2"/>
    <dgm:cxn modelId="{23C86559-6707-41C6-9BE2-5213170E8DED}" type="presOf" srcId="{4BF30C56-FE00-49A9-B623-4D4A93184F9C}" destId="{31CB7511-2C1F-4C8F-A0F2-5A7BB6BC4112}" srcOrd="1" destOrd="0" presId="urn:microsoft.com/office/officeart/2005/8/layout/bList2"/>
    <dgm:cxn modelId="{38D29EEE-E96D-4EB1-9C4A-981D363006EE}" type="presOf" srcId="{A0DD8B67-19C2-49FE-BE95-270E57F2ECD1}" destId="{59699896-44AC-4945-8CD0-5E123E9376F6}" srcOrd="1" destOrd="0" presId="urn:microsoft.com/office/officeart/2005/8/layout/bList2"/>
    <dgm:cxn modelId="{FE7BC7C7-ADC2-479E-BE35-268F889D9A30}" type="presOf" srcId="{D9901F05-B56A-4527-82D1-92571C319184}" destId="{54208F30-49D6-492F-B639-8728F0059DF3}" srcOrd="0" destOrd="0" presId="urn:microsoft.com/office/officeart/2005/8/layout/bList2"/>
    <dgm:cxn modelId="{021F1909-F5A1-4A0C-AA27-3EE9A420749E}" srcId="{A109B3AE-05E8-45B7-B17E-D7F44C6F020D}" destId="{4BF30C56-FE00-49A9-B623-4D4A93184F9C}" srcOrd="2" destOrd="0" parTransId="{A2F88D99-7C8E-439D-9B92-F07FAF3F96F0}" sibTransId="{8DA8F03B-5BE2-40DA-9DFD-5DB49EE38F54}"/>
    <dgm:cxn modelId="{0B87F53F-A410-4D0C-8C45-C114B7155A87}" type="presOf" srcId="{4BF30C56-FE00-49A9-B623-4D4A93184F9C}" destId="{F041E3F9-48CB-477A-A6B9-0B132178A92A}" srcOrd="0" destOrd="0" presId="urn:microsoft.com/office/officeart/2005/8/layout/bList2"/>
    <dgm:cxn modelId="{35E31B27-83CC-4DEA-B7FF-F284426F15E6}" srcId="{A109B3AE-05E8-45B7-B17E-D7F44C6F020D}" destId="{A0DD8B67-19C2-49FE-BE95-270E57F2ECD1}" srcOrd="1" destOrd="0" parTransId="{D6197787-110D-4365-9196-E5EF8D0AD17F}" sibTransId="{D9901F05-B56A-4527-82D1-92571C319184}"/>
    <dgm:cxn modelId="{0F2FCEFF-59BA-413C-983A-6306175CFCE0}" type="presOf" srcId="{72C7F74B-39FE-4E97-AB1D-3698909D4AF2}" destId="{2388DC1C-3C0C-4FB4-9C06-07A058A742BB}" srcOrd="1" destOrd="0" presId="urn:microsoft.com/office/officeart/2005/8/layout/bList2"/>
    <dgm:cxn modelId="{EDDCD25F-7868-4658-A80F-6F84C1CAB74A}" type="presParOf" srcId="{DE88B50C-E652-44DB-A7FB-67C3D38AABFC}" destId="{2E33E1DA-2413-44FD-A4FE-CFFCFA92BCEF}" srcOrd="0" destOrd="0" presId="urn:microsoft.com/office/officeart/2005/8/layout/bList2"/>
    <dgm:cxn modelId="{23BA52EC-7BB2-4BBC-AD60-9F6C4DD697A8}" type="presParOf" srcId="{2E33E1DA-2413-44FD-A4FE-CFFCFA92BCEF}" destId="{FD72EAE9-4CD3-4894-89C6-853A11F94923}" srcOrd="0" destOrd="0" presId="urn:microsoft.com/office/officeart/2005/8/layout/bList2"/>
    <dgm:cxn modelId="{C4E46640-010A-4EF5-BB30-038343E73397}" type="presParOf" srcId="{2E33E1DA-2413-44FD-A4FE-CFFCFA92BCEF}" destId="{D6CC7F7F-E10B-4D08-995F-7882E289AEDE}" srcOrd="1" destOrd="0" presId="urn:microsoft.com/office/officeart/2005/8/layout/bList2"/>
    <dgm:cxn modelId="{66354B34-5FDF-416D-975D-0DCE6C45639C}" type="presParOf" srcId="{2E33E1DA-2413-44FD-A4FE-CFFCFA92BCEF}" destId="{2388DC1C-3C0C-4FB4-9C06-07A058A742BB}" srcOrd="2" destOrd="0" presId="urn:microsoft.com/office/officeart/2005/8/layout/bList2"/>
    <dgm:cxn modelId="{C69BDBC1-7FAD-4B8F-9425-475C4630E6F9}" type="presParOf" srcId="{2E33E1DA-2413-44FD-A4FE-CFFCFA92BCEF}" destId="{4F50312B-1D7C-4224-A2A1-AB0C6DB85AC5}" srcOrd="3" destOrd="0" presId="urn:microsoft.com/office/officeart/2005/8/layout/bList2"/>
    <dgm:cxn modelId="{02B83737-3F1B-48FE-8FF2-522C0708908E}" type="presParOf" srcId="{DE88B50C-E652-44DB-A7FB-67C3D38AABFC}" destId="{F2BCD873-775E-4E86-AC69-82A916B420CC}" srcOrd="1" destOrd="0" presId="urn:microsoft.com/office/officeart/2005/8/layout/bList2"/>
    <dgm:cxn modelId="{850CB87C-B13E-4465-A0E5-4F0EC1ED5ABB}" type="presParOf" srcId="{DE88B50C-E652-44DB-A7FB-67C3D38AABFC}" destId="{F98A3C5C-5B9B-463F-A377-D33DC099CA1A}" srcOrd="2" destOrd="0" presId="urn:microsoft.com/office/officeart/2005/8/layout/bList2"/>
    <dgm:cxn modelId="{A5772000-1E3B-407E-AF95-B35FA72FC578}" type="presParOf" srcId="{F98A3C5C-5B9B-463F-A377-D33DC099CA1A}" destId="{D3D0242B-EA91-4ED9-B799-E0E704939E75}" srcOrd="0" destOrd="0" presId="urn:microsoft.com/office/officeart/2005/8/layout/bList2"/>
    <dgm:cxn modelId="{BC55251B-98D4-4A4A-B72D-75B9AF47B222}" type="presParOf" srcId="{F98A3C5C-5B9B-463F-A377-D33DC099CA1A}" destId="{6ECA4156-43F0-48B7-8E68-194B88D39374}" srcOrd="1" destOrd="0" presId="urn:microsoft.com/office/officeart/2005/8/layout/bList2"/>
    <dgm:cxn modelId="{8AC5670F-AC42-42E0-8F1E-D186256170F3}" type="presParOf" srcId="{F98A3C5C-5B9B-463F-A377-D33DC099CA1A}" destId="{59699896-44AC-4945-8CD0-5E123E9376F6}" srcOrd="2" destOrd="0" presId="urn:microsoft.com/office/officeart/2005/8/layout/bList2"/>
    <dgm:cxn modelId="{D0522909-BCCE-41F4-9169-8F31CDB97CA1}" type="presParOf" srcId="{F98A3C5C-5B9B-463F-A377-D33DC099CA1A}" destId="{B76DB54D-1E59-4A17-B1B6-5BC67A543A80}" srcOrd="3" destOrd="0" presId="urn:microsoft.com/office/officeart/2005/8/layout/bList2"/>
    <dgm:cxn modelId="{6B9FAC0C-B914-49B1-95DC-55B97F5A6940}" type="presParOf" srcId="{DE88B50C-E652-44DB-A7FB-67C3D38AABFC}" destId="{54208F30-49D6-492F-B639-8728F0059DF3}" srcOrd="3" destOrd="0" presId="urn:microsoft.com/office/officeart/2005/8/layout/bList2"/>
    <dgm:cxn modelId="{4DB02E4D-BCC7-4C4B-B6FA-012FE69BD3E6}" type="presParOf" srcId="{DE88B50C-E652-44DB-A7FB-67C3D38AABFC}" destId="{A163DA3A-C290-4057-8F97-9363D326A80F}" srcOrd="4" destOrd="0" presId="urn:microsoft.com/office/officeart/2005/8/layout/bList2"/>
    <dgm:cxn modelId="{4F43EE91-D995-41E6-ABF7-32C2AC31F542}" type="presParOf" srcId="{A163DA3A-C290-4057-8F97-9363D326A80F}" destId="{0263B498-CDFC-4A70-B4C6-86A29D839AA9}" srcOrd="0" destOrd="0" presId="urn:microsoft.com/office/officeart/2005/8/layout/bList2"/>
    <dgm:cxn modelId="{840970B5-C283-41A6-A203-6EAA313352EF}" type="presParOf" srcId="{A163DA3A-C290-4057-8F97-9363D326A80F}" destId="{F041E3F9-48CB-477A-A6B9-0B132178A92A}" srcOrd="1" destOrd="0" presId="urn:microsoft.com/office/officeart/2005/8/layout/bList2"/>
    <dgm:cxn modelId="{A51A997A-F8A2-444A-BD82-C0486B36A518}" type="presParOf" srcId="{A163DA3A-C290-4057-8F97-9363D326A80F}" destId="{31CB7511-2C1F-4C8F-A0F2-5A7BB6BC4112}" srcOrd="2" destOrd="0" presId="urn:microsoft.com/office/officeart/2005/8/layout/bList2"/>
    <dgm:cxn modelId="{56E3E050-2340-4CF3-8A8D-7DD9481659F5}" type="presParOf" srcId="{A163DA3A-C290-4057-8F97-9363D326A80F}" destId="{DF7799FC-3661-4391-970D-496F47071099}" srcOrd="3" destOrd="0" presId="urn:microsoft.com/office/officeart/2005/8/layout/bList2"/>
  </dgm:cxnLst>
  <dgm:bg/>
  <dgm:whole/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CED99481-6ECA-4BD2-A3E4-E7D197B5115C}" type="doc">
      <dgm:prSet loTypeId="urn:microsoft.com/office/officeart/2005/8/layout/bList2" loCatId="list" qsTypeId="urn:microsoft.com/office/officeart/2005/8/quickstyle/simple1" qsCatId="simple" csTypeId="urn:microsoft.com/office/officeart/2005/8/colors/colorful5" csCatId="colorful" phldr="1"/>
      <dgm:spPr/>
    </dgm:pt>
    <dgm:pt modelId="{9B04E363-09F0-4FCB-9F43-57EE28FF8455}">
      <dgm:prSet phldrT="[Κείμενο]"/>
      <dgm:spPr/>
      <dgm:t>
        <a:bodyPr/>
        <a:lstStyle/>
        <a:p>
          <a:r>
            <a:rPr lang="el-GR" dirty="0" smtClean="0"/>
            <a:t>4 γενιές έχουμε ηλεκτρικές μηχανές</a:t>
          </a:r>
          <a:endParaRPr lang="el-GR" dirty="0"/>
        </a:p>
      </dgm:t>
    </dgm:pt>
    <dgm:pt modelId="{DB931C3C-E060-44E2-81CE-676A386581D8}" type="parTrans" cxnId="{DBA3080A-D0A1-494D-8AE3-CDDF116360C9}">
      <dgm:prSet/>
      <dgm:spPr/>
      <dgm:t>
        <a:bodyPr/>
        <a:lstStyle/>
        <a:p>
          <a:endParaRPr lang="el-GR"/>
        </a:p>
      </dgm:t>
    </dgm:pt>
    <dgm:pt modelId="{19DA0CB1-2607-4384-8421-CE9F460544B6}" type="sibTrans" cxnId="{DBA3080A-D0A1-494D-8AE3-CDDF116360C9}">
      <dgm:prSet/>
      <dgm:spPr/>
      <dgm:t>
        <a:bodyPr/>
        <a:lstStyle/>
        <a:p>
          <a:endParaRPr lang="el-GR"/>
        </a:p>
      </dgm:t>
    </dgm:pt>
    <dgm:pt modelId="{73309737-F47B-42D0-B8CC-42965DC82978}">
      <dgm:prSet phldrT="[Κείμενο]"/>
      <dgm:spPr/>
      <dgm:t>
        <a:bodyPr/>
        <a:lstStyle/>
        <a:p>
          <a:r>
            <a:rPr lang="el-GR" dirty="0" smtClean="0"/>
            <a:t>2 γενιές ραγδαία εξέλιξη της τεχνολογίας</a:t>
          </a:r>
          <a:endParaRPr lang="el-GR" dirty="0"/>
        </a:p>
      </dgm:t>
    </dgm:pt>
    <dgm:pt modelId="{33085F06-BFB4-481A-B898-D6A7C7A66488}" type="parTrans" cxnId="{103FE8DF-0B14-48D5-864C-C1E908503665}">
      <dgm:prSet/>
      <dgm:spPr/>
      <dgm:t>
        <a:bodyPr/>
        <a:lstStyle/>
        <a:p>
          <a:endParaRPr lang="el-GR"/>
        </a:p>
      </dgm:t>
    </dgm:pt>
    <dgm:pt modelId="{4F154A9D-6628-4F5A-BBAB-3E17A40B53CA}" type="sibTrans" cxnId="{103FE8DF-0B14-48D5-864C-C1E908503665}">
      <dgm:prSet/>
      <dgm:spPr/>
      <dgm:t>
        <a:bodyPr/>
        <a:lstStyle/>
        <a:p>
          <a:endParaRPr lang="el-GR"/>
        </a:p>
      </dgm:t>
    </dgm:pt>
    <dgm:pt modelId="{4B1056F6-36F2-4B93-9E18-B13C30EEB143}" type="pres">
      <dgm:prSet presAssocID="{CED99481-6ECA-4BD2-A3E4-E7D197B5115C}" presName="diagram" presStyleCnt="0">
        <dgm:presLayoutVars>
          <dgm:dir/>
          <dgm:animLvl val="lvl"/>
          <dgm:resizeHandles val="exact"/>
        </dgm:presLayoutVars>
      </dgm:prSet>
      <dgm:spPr/>
    </dgm:pt>
    <dgm:pt modelId="{FE68F6FE-8E00-478E-BBD2-D244876B2325}" type="pres">
      <dgm:prSet presAssocID="{9B04E363-09F0-4FCB-9F43-57EE28FF8455}" presName="compNode" presStyleCnt="0"/>
      <dgm:spPr/>
    </dgm:pt>
    <dgm:pt modelId="{3B0B2044-7507-4BCC-8BA3-D88A9F97CE27}" type="pres">
      <dgm:prSet presAssocID="{9B04E363-09F0-4FCB-9F43-57EE28FF8455}" presName="childRect" presStyleLbl="bgAcc1" presStyleIdx="0" presStyleCnt="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7D21473-5303-4741-97C7-BC045DF9433C}" type="pres">
      <dgm:prSet presAssocID="{9B04E363-09F0-4FCB-9F43-57EE28FF845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450602E-0948-455D-9106-48E13EAC6416}" type="pres">
      <dgm:prSet presAssocID="{9B04E363-09F0-4FCB-9F43-57EE28FF8455}" presName="parentRect" presStyleLbl="alignNode1" presStyleIdx="0" presStyleCnt="2"/>
      <dgm:spPr/>
      <dgm:t>
        <a:bodyPr/>
        <a:lstStyle/>
        <a:p>
          <a:endParaRPr lang="el-GR"/>
        </a:p>
      </dgm:t>
    </dgm:pt>
    <dgm:pt modelId="{E28F0EA9-B37E-429B-8AF5-431E54153DDD}" type="pres">
      <dgm:prSet presAssocID="{9B04E363-09F0-4FCB-9F43-57EE28FF8455}" presName="adorn" presStyleLbl="fgAccFollowNode1" presStyleIdx="0" presStyleCnt="2"/>
      <dgm:spPr/>
    </dgm:pt>
    <dgm:pt modelId="{D28D246F-7DA3-457D-800B-998CC8DE64A9}" type="pres">
      <dgm:prSet presAssocID="{19DA0CB1-2607-4384-8421-CE9F460544B6}" presName="sibTrans" presStyleLbl="sibTrans2D1" presStyleIdx="0" presStyleCnt="0"/>
      <dgm:spPr/>
      <dgm:t>
        <a:bodyPr/>
        <a:lstStyle/>
        <a:p>
          <a:endParaRPr lang="el-GR"/>
        </a:p>
      </dgm:t>
    </dgm:pt>
    <dgm:pt modelId="{7C8E02F8-27D4-4672-A9D5-6316115EADFA}" type="pres">
      <dgm:prSet presAssocID="{73309737-F47B-42D0-B8CC-42965DC82978}" presName="compNode" presStyleCnt="0"/>
      <dgm:spPr/>
    </dgm:pt>
    <dgm:pt modelId="{202B3F77-F014-47BE-87A1-EA25E9909424}" type="pres">
      <dgm:prSet presAssocID="{73309737-F47B-42D0-B8CC-42965DC82978}" presName="childRect" presStyleLbl="bgAcc1" presStyleIdx="1" presStyleCnt="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18CF462-1267-4441-9AE1-6B0547809D3C}" type="pres">
      <dgm:prSet presAssocID="{73309737-F47B-42D0-B8CC-42965DC8297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158D218-79FE-45BB-ADC3-EDCCC05D1B93}" type="pres">
      <dgm:prSet presAssocID="{73309737-F47B-42D0-B8CC-42965DC82978}" presName="parentRect" presStyleLbl="alignNode1" presStyleIdx="1" presStyleCnt="2"/>
      <dgm:spPr/>
      <dgm:t>
        <a:bodyPr/>
        <a:lstStyle/>
        <a:p>
          <a:endParaRPr lang="el-GR"/>
        </a:p>
      </dgm:t>
    </dgm:pt>
    <dgm:pt modelId="{52013346-5EDC-4A7F-A184-33BC558BF417}" type="pres">
      <dgm:prSet presAssocID="{73309737-F47B-42D0-B8CC-42965DC82978}" presName="adorn" presStyleLbl="fgAccFollowNode1" presStyleIdx="1" presStyleCnt="2"/>
      <dgm:spPr/>
    </dgm:pt>
  </dgm:ptLst>
  <dgm:cxnLst>
    <dgm:cxn modelId="{0A24FE4A-2E31-4394-8514-2B46EAA3A544}" type="presOf" srcId="{9B04E363-09F0-4FCB-9F43-57EE28FF8455}" destId="{07D21473-5303-4741-97C7-BC045DF9433C}" srcOrd="0" destOrd="0" presId="urn:microsoft.com/office/officeart/2005/8/layout/bList2"/>
    <dgm:cxn modelId="{DBA3080A-D0A1-494D-8AE3-CDDF116360C9}" srcId="{CED99481-6ECA-4BD2-A3E4-E7D197B5115C}" destId="{9B04E363-09F0-4FCB-9F43-57EE28FF8455}" srcOrd="0" destOrd="0" parTransId="{DB931C3C-E060-44E2-81CE-676A386581D8}" sibTransId="{19DA0CB1-2607-4384-8421-CE9F460544B6}"/>
    <dgm:cxn modelId="{8ECF1122-553E-4F69-AE4F-D91087CC0E7B}" type="presOf" srcId="{73309737-F47B-42D0-B8CC-42965DC82978}" destId="{6158D218-79FE-45BB-ADC3-EDCCC05D1B93}" srcOrd="1" destOrd="0" presId="urn:microsoft.com/office/officeart/2005/8/layout/bList2"/>
    <dgm:cxn modelId="{103FE8DF-0B14-48D5-864C-C1E908503665}" srcId="{CED99481-6ECA-4BD2-A3E4-E7D197B5115C}" destId="{73309737-F47B-42D0-B8CC-42965DC82978}" srcOrd="1" destOrd="0" parTransId="{33085F06-BFB4-481A-B898-D6A7C7A66488}" sibTransId="{4F154A9D-6628-4F5A-BBAB-3E17A40B53CA}"/>
    <dgm:cxn modelId="{051D488B-68E9-4580-A518-993DDB62568E}" type="presOf" srcId="{73309737-F47B-42D0-B8CC-42965DC82978}" destId="{B18CF462-1267-4441-9AE1-6B0547809D3C}" srcOrd="0" destOrd="0" presId="urn:microsoft.com/office/officeart/2005/8/layout/bList2"/>
    <dgm:cxn modelId="{DC1C927F-B0A3-4670-9D3B-420B00C58E83}" type="presOf" srcId="{CED99481-6ECA-4BD2-A3E4-E7D197B5115C}" destId="{4B1056F6-36F2-4B93-9E18-B13C30EEB143}" srcOrd="0" destOrd="0" presId="urn:microsoft.com/office/officeart/2005/8/layout/bList2"/>
    <dgm:cxn modelId="{E4C55363-3352-41D2-BCCE-647B47AE253F}" type="presOf" srcId="{9B04E363-09F0-4FCB-9F43-57EE28FF8455}" destId="{3450602E-0948-455D-9106-48E13EAC6416}" srcOrd="1" destOrd="0" presId="urn:microsoft.com/office/officeart/2005/8/layout/bList2"/>
    <dgm:cxn modelId="{9A44F947-2D55-488A-8FE3-8A8CCD5C4B97}" type="presOf" srcId="{19DA0CB1-2607-4384-8421-CE9F460544B6}" destId="{D28D246F-7DA3-457D-800B-998CC8DE64A9}" srcOrd="0" destOrd="0" presId="urn:microsoft.com/office/officeart/2005/8/layout/bList2"/>
    <dgm:cxn modelId="{813EF2D1-FBC8-4424-91ED-EF8058FA08E2}" type="presParOf" srcId="{4B1056F6-36F2-4B93-9E18-B13C30EEB143}" destId="{FE68F6FE-8E00-478E-BBD2-D244876B2325}" srcOrd="0" destOrd="0" presId="urn:microsoft.com/office/officeart/2005/8/layout/bList2"/>
    <dgm:cxn modelId="{5560538B-C299-42ED-AD54-E66041876A8C}" type="presParOf" srcId="{FE68F6FE-8E00-478E-BBD2-D244876B2325}" destId="{3B0B2044-7507-4BCC-8BA3-D88A9F97CE27}" srcOrd="0" destOrd="0" presId="urn:microsoft.com/office/officeart/2005/8/layout/bList2"/>
    <dgm:cxn modelId="{6EAA2538-F05D-4FA6-B4F7-AF372ECFCFED}" type="presParOf" srcId="{FE68F6FE-8E00-478E-BBD2-D244876B2325}" destId="{07D21473-5303-4741-97C7-BC045DF9433C}" srcOrd="1" destOrd="0" presId="urn:microsoft.com/office/officeart/2005/8/layout/bList2"/>
    <dgm:cxn modelId="{679A6823-4A0B-43BD-97E7-B2782D0F5356}" type="presParOf" srcId="{FE68F6FE-8E00-478E-BBD2-D244876B2325}" destId="{3450602E-0948-455D-9106-48E13EAC6416}" srcOrd="2" destOrd="0" presId="urn:microsoft.com/office/officeart/2005/8/layout/bList2"/>
    <dgm:cxn modelId="{D46E6B06-3927-428A-B208-F6AA55B2C016}" type="presParOf" srcId="{FE68F6FE-8E00-478E-BBD2-D244876B2325}" destId="{E28F0EA9-B37E-429B-8AF5-431E54153DDD}" srcOrd="3" destOrd="0" presId="urn:microsoft.com/office/officeart/2005/8/layout/bList2"/>
    <dgm:cxn modelId="{D6A1887B-9A6B-47FF-992F-2DD9283B51A7}" type="presParOf" srcId="{4B1056F6-36F2-4B93-9E18-B13C30EEB143}" destId="{D28D246F-7DA3-457D-800B-998CC8DE64A9}" srcOrd="1" destOrd="0" presId="urn:microsoft.com/office/officeart/2005/8/layout/bList2"/>
    <dgm:cxn modelId="{A685CAE7-6A7B-4DD2-8551-1902FC78B6B8}" type="presParOf" srcId="{4B1056F6-36F2-4B93-9E18-B13C30EEB143}" destId="{7C8E02F8-27D4-4672-A9D5-6316115EADFA}" srcOrd="2" destOrd="0" presId="urn:microsoft.com/office/officeart/2005/8/layout/bList2"/>
    <dgm:cxn modelId="{47496605-20D1-4DCB-BB2F-9C2F40A0D236}" type="presParOf" srcId="{7C8E02F8-27D4-4672-A9D5-6316115EADFA}" destId="{202B3F77-F014-47BE-87A1-EA25E9909424}" srcOrd="0" destOrd="0" presId="urn:microsoft.com/office/officeart/2005/8/layout/bList2"/>
    <dgm:cxn modelId="{8342B828-4849-449F-A89D-859BAE78E4E0}" type="presParOf" srcId="{7C8E02F8-27D4-4672-A9D5-6316115EADFA}" destId="{B18CF462-1267-4441-9AE1-6B0547809D3C}" srcOrd="1" destOrd="0" presId="urn:microsoft.com/office/officeart/2005/8/layout/bList2"/>
    <dgm:cxn modelId="{9AA047E3-9A52-4702-BE9C-8AFB23237F5E}" type="presParOf" srcId="{7C8E02F8-27D4-4672-A9D5-6316115EADFA}" destId="{6158D218-79FE-45BB-ADC3-EDCCC05D1B93}" srcOrd="2" destOrd="0" presId="urn:microsoft.com/office/officeart/2005/8/layout/bList2"/>
    <dgm:cxn modelId="{F4EE4CF4-BB78-4CBB-8E8A-9CCBB41E7F40}" type="presParOf" srcId="{7C8E02F8-27D4-4672-A9D5-6316115EADFA}" destId="{52013346-5EDC-4A7F-A184-33BC558BF417}" srcOrd="3" destOrd="0" presId="urn:microsoft.com/office/officeart/2005/8/layout/bList2"/>
  </dgm:cxnLst>
  <dgm:bg/>
  <dgm:whole/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878A8BD4-0827-451B-AF0A-0B83430D2B6D}" type="doc">
      <dgm:prSet loTypeId="urn:microsoft.com/office/officeart/2005/8/layout/radial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5A4E7B2C-FD66-4273-81BF-16A64339D411}">
      <dgm:prSet phldrT="[Κείμενο]"/>
      <dgm:spPr/>
      <dgm:t>
        <a:bodyPr/>
        <a:lstStyle/>
        <a:p>
          <a:r>
            <a:rPr lang="el-GR" dirty="0" smtClean="0"/>
            <a:t>2 τελευταίες γενιές</a:t>
          </a:r>
          <a:endParaRPr lang="el-GR" dirty="0"/>
        </a:p>
      </dgm:t>
    </dgm:pt>
    <dgm:pt modelId="{647D3D0F-B7A7-4A89-84A9-C416FE32CFB6}" type="parTrans" cxnId="{37AFE84A-0D56-42B3-8A53-C2D91B9D4B28}">
      <dgm:prSet/>
      <dgm:spPr/>
      <dgm:t>
        <a:bodyPr/>
        <a:lstStyle/>
        <a:p>
          <a:endParaRPr lang="el-GR"/>
        </a:p>
      </dgm:t>
    </dgm:pt>
    <dgm:pt modelId="{BAF71F33-D0DF-429F-BCF9-E307FB74A15C}" type="sibTrans" cxnId="{37AFE84A-0D56-42B3-8A53-C2D91B9D4B28}">
      <dgm:prSet/>
      <dgm:spPr/>
      <dgm:t>
        <a:bodyPr/>
        <a:lstStyle/>
        <a:p>
          <a:endParaRPr lang="el-GR"/>
        </a:p>
      </dgm:t>
    </dgm:pt>
    <dgm:pt modelId="{2D45E566-619B-4777-B9F1-23CB2A163654}">
      <dgm:prSet phldrT="[Κείμενο]"/>
      <dgm:spPr/>
      <dgm:t>
        <a:bodyPr/>
        <a:lstStyle/>
        <a:p>
          <a:r>
            <a:rPr lang="el-GR" dirty="0" smtClean="0"/>
            <a:t>Αεροπορικά ταξίδια</a:t>
          </a:r>
          <a:endParaRPr lang="el-GR" dirty="0"/>
        </a:p>
      </dgm:t>
    </dgm:pt>
    <dgm:pt modelId="{BBE2B4AA-6A80-4869-80A4-E0A47520E1E8}" type="parTrans" cxnId="{742B2388-6A66-48F3-8971-79FFA93E3845}">
      <dgm:prSet/>
      <dgm:spPr/>
      <dgm:t>
        <a:bodyPr/>
        <a:lstStyle/>
        <a:p>
          <a:endParaRPr lang="el-GR"/>
        </a:p>
      </dgm:t>
    </dgm:pt>
    <dgm:pt modelId="{75001983-F087-4DD7-88B7-8A788C273859}" type="sibTrans" cxnId="{742B2388-6A66-48F3-8971-79FFA93E3845}">
      <dgm:prSet/>
      <dgm:spPr/>
      <dgm:t>
        <a:bodyPr/>
        <a:lstStyle/>
        <a:p>
          <a:endParaRPr lang="el-GR"/>
        </a:p>
      </dgm:t>
    </dgm:pt>
    <dgm:pt modelId="{6E5C5CDA-F6FF-4ACA-9681-120CF1EB6A03}">
      <dgm:prSet phldrT="[Κείμενο]"/>
      <dgm:spPr/>
      <dgm:t>
        <a:bodyPr/>
        <a:lstStyle/>
        <a:p>
          <a:r>
            <a:rPr lang="el-GR" dirty="0" smtClean="0"/>
            <a:t>Διαστημικές πτήσης </a:t>
          </a:r>
          <a:endParaRPr lang="el-GR" dirty="0"/>
        </a:p>
      </dgm:t>
    </dgm:pt>
    <dgm:pt modelId="{BE25FFD3-8FBC-4C52-9EAC-26D3CB78C589}" type="parTrans" cxnId="{D2AE0C35-2FDE-48BB-9103-A0A70FCF5F3C}">
      <dgm:prSet/>
      <dgm:spPr/>
      <dgm:t>
        <a:bodyPr/>
        <a:lstStyle/>
        <a:p>
          <a:endParaRPr lang="el-GR"/>
        </a:p>
      </dgm:t>
    </dgm:pt>
    <dgm:pt modelId="{30071D39-F7F2-4801-A583-52228F6FC750}" type="sibTrans" cxnId="{D2AE0C35-2FDE-48BB-9103-A0A70FCF5F3C}">
      <dgm:prSet/>
      <dgm:spPr/>
      <dgm:t>
        <a:bodyPr/>
        <a:lstStyle/>
        <a:p>
          <a:endParaRPr lang="el-GR"/>
        </a:p>
      </dgm:t>
    </dgm:pt>
    <dgm:pt modelId="{84F7B00A-27A9-4DAB-AF27-CBF7496D71FB}">
      <dgm:prSet phldrT="[Κείμενο]"/>
      <dgm:spPr/>
      <dgm:t>
        <a:bodyPr/>
        <a:lstStyle/>
        <a:p>
          <a:r>
            <a:rPr lang="el-GR" dirty="0" smtClean="0"/>
            <a:t>Μικροκύματα</a:t>
          </a:r>
          <a:endParaRPr lang="el-GR" dirty="0"/>
        </a:p>
      </dgm:t>
    </dgm:pt>
    <dgm:pt modelId="{B5A6AE7E-CDD7-43F9-B1DC-F1F998E95595}" type="parTrans" cxnId="{603B9C49-7DFA-41E5-B8C0-3E88152083CC}">
      <dgm:prSet/>
      <dgm:spPr/>
      <dgm:t>
        <a:bodyPr/>
        <a:lstStyle/>
        <a:p>
          <a:endParaRPr lang="el-GR"/>
        </a:p>
      </dgm:t>
    </dgm:pt>
    <dgm:pt modelId="{3A65F7D5-D384-4DEB-8FAD-74F6B6B7DED9}" type="sibTrans" cxnId="{603B9C49-7DFA-41E5-B8C0-3E88152083CC}">
      <dgm:prSet/>
      <dgm:spPr/>
      <dgm:t>
        <a:bodyPr/>
        <a:lstStyle/>
        <a:p>
          <a:endParaRPr lang="el-GR"/>
        </a:p>
      </dgm:t>
    </dgm:pt>
    <dgm:pt modelId="{803C3E36-FF10-46AA-8F3F-AF313E8691FD}">
      <dgm:prSet phldrT="[Κείμενο]"/>
      <dgm:spPr/>
      <dgm:t>
        <a:bodyPr/>
        <a:lstStyle/>
        <a:p>
          <a:r>
            <a:rPr lang="el-GR" dirty="0" smtClean="0"/>
            <a:t>Ακτίνες </a:t>
          </a:r>
          <a:r>
            <a:rPr lang="en-US" dirty="0" smtClean="0"/>
            <a:t> LASER</a:t>
          </a:r>
          <a:endParaRPr lang="el-GR" dirty="0"/>
        </a:p>
      </dgm:t>
    </dgm:pt>
    <dgm:pt modelId="{13E14E26-5D67-4867-8E4D-044D1F4A7689}" type="parTrans" cxnId="{2BE5BB1C-631F-46E5-86C4-53FF3283585A}">
      <dgm:prSet/>
      <dgm:spPr/>
      <dgm:t>
        <a:bodyPr/>
        <a:lstStyle/>
        <a:p>
          <a:endParaRPr lang="el-GR"/>
        </a:p>
      </dgm:t>
    </dgm:pt>
    <dgm:pt modelId="{CD98BA57-AB1C-4DB7-AC9F-3B7F25570B62}" type="sibTrans" cxnId="{2BE5BB1C-631F-46E5-86C4-53FF3283585A}">
      <dgm:prSet/>
      <dgm:spPr/>
      <dgm:t>
        <a:bodyPr/>
        <a:lstStyle/>
        <a:p>
          <a:endParaRPr lang="el-GR"/>
        </a:p>
      </dgm:t>
    </dgm:pt>
    <dgm:pt modelId="{A34D2B0A-4A1A-4E39-B778-637F4D11F07C}">
      <dgm:prSet phldrT="[Κείμενο]"/>
      <dgm:spPr/>
      <dgm:t>
        <a:bodyPr/>
        <a:lstStyle/>
        <a:p>
          <a:r>
            <a:rPr lang="el-GR" dirty="0" smtClean="0"/>
            <a:t>Η/Υ</a:t>
          </a:r>
          <a:endParaRPr lang="el-GR" dirty="0"/>
        </a:p>
      </dgm:t>
    </dgm:pt>
    <dgm:pt modelId="{0251F10B-CCF4-4836-A215-A12082EA253A}" type="parTrans" cxnId="{D13F02D9-8BB7-4527-A5F7-DDC64C57039E}">
      <dgm:prSet/>
      <dgm:spPr/>
      <dgm:t>
        <a:bodyPr/>
        <a:lstStyle/>
        <a:p>
          <a:endParaRPr lang="el-GR"/>
        </a:p>
      </dgm:t>
    </dgm:pt>
    <dgm:pt modelId="{DB6FD77E-631E-4139-9388-46F262CCAD68}" type="sibTrans" cxnId="{D13F02D9-8BB7-4527-A5F7-DDC64C57039E}">
      <dgm:prSet/>
      <dgm:spPr/>
      <dgm:t>
        <a:bodyPr/>
        <a:lstStyle/>
        <a:p>
          <a:endParaRPr lang="el-GR"/>
        </a:p>
      </dgm:t>
    </dgm:pt>
    <dgm:pt modelId="{2C89409E-C7E0-4EC9-8707-DA475FA7010E}">
      <dgm:prSet phldrT="[Κείμενο]"/>
      <dgm:spPr/>
      <dgm:t>
        <a:bodyPr/>
        <a:lstStyle/>
        <a:p>
          <a:r>
            <a:rPr lang="el-GR" dirty="0" smtClean="0"/>
            <a:t>Τηλεόραση</a:t>
          </a:r>
          <a:endParaRPr lang="el-GR" dirty="0"/>
        </a:p>
      </dgm:t>
    </dgm:pt>
    <dgm:pt modelId="{27749728-FB3B-42B9-8683-97723817CAD2}" type="parTrans" cxnId="{9000E526-0030-4CFD-9EF8-634CDDDF1AEE}">
      <dgm:prSet/>
      <dgm:spPr/>
      <dgm:t>
        <a:bodyPr/>
        <a:lstStyle/>
        <a:p>
          <a:endParaRPr lang="el-GR"/>
        </a:p>
      </dgm:t>
    </dgm:pt>
    <dgm:pt modelId="{CDD27ED6-F994-4946-B4E9-1DE522DB6B38}" type="sibTrans" cxnId="{9000E526-0030-4CFD-9EF8-634CDDDF1AEE}">
      <dgm:prSet/>
      <dgm:spPr/>
      <dgm:t>
        <a:bodyPr/>
        <a:lstStyle/>
        <a:p>
          <a:endParaRPr lang="el-GR"/>
        </a:p>
      </dgm:t>
    </dgm:pt>
    <dgm:pt modelId="{39BFEA13-ACD3-4FCF-AC3B-15F93D97E41A}">
      <dgm:prSet phldrT="[Κείμενο]"/>
      <dgm:spPr/>
      <dgm:t>
        <a:bodyPr/>
        <a:lstStyle/>
        <a:p>
          <a:r>
            <a:rPr lang="el-GR" dirty="0" smtClean="0"/>
            <a:t>Επιτεύγματα στον τομέα της ιατρικής</a:t>
          </a:r>
          <a:endParaRPr lang="el-GR" dirty="0"/>
        </a:p>
      </dgm:t>
    </dgm:pt>
    <dgm:pt modelId="{320B5A33-EBC4-4CE4-AD43-03F511BEF70D}" type="parTrans" cxnId="{EA5B9944-464F-45B9-B621-9320AD2DFF8E}">
      <dgm:prSet/>
      <dgm:spPr/>
      <dgm:t>
        <a:bodyPr/>
        <a:lstStyle/>
        <a:p>
          <a:endParaRPr lang="el-GR"/>
        </a:p>
      </dgm:t>
    </dgm:pt>
    <dgm:pt modelId="{5BD1CFD7-3F00-45FD-AEAC-F2FD72251D11}" type="sibTrans" cxnId="{EA5B9944-464F-45B9-B621-9320AD2DFF8E}">
      <dgm:prSet/>
      <dgm:spPr/>
      <dgm:t>
        <a:bodyPr/>
        <a:lstStyle/>
        <a:p>
          <a:endParaRPr lang="el-GR"/>
        </a:p>
      </dgm:t>
    </dgm:pt>
    <dgm:pt modelId="{A4E08864-3DB4-44F9-8D6E-0478D7F6267B}" type="pres">
      <dgm:prSet presAssocID="{878A8BD4-0827-451B-AF0A-0B83430D2B6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D60A532-8108-4C34-8E36-16AEC9B77C84}" type="pres">
      <dgm:prSet presAssocID="{878A8BD4-0827-451B-AF0A-0B83430D2B6D}" presName="radial" presStyleCnt="0">
        <dgm:presLayoutVars>
          <dgm:animLvl val="ctr"/>
        </dgm:presLayoutVars>
      </dgm:prSet>
      <dgm:spPr/>
    </dgm:pt>
    <dgm:pt modelId="{CE1DEFA2-7B79-4F9F-B743-1F776DF48B60}" type="pres">
      <dgm:prSet presAssocID="{5A4E7B2C-FD66-4273-81BF-16A64339D411}" presName="centerShape" presStyleLbl="vennNode1" presStyleIdx="0" presStyleCnt="8"/>
      <dgm:spPr/>
      <dgm:t>
        <a:bodyPr/>
        <a:lstStyle/>
        <a:p>
          <a:endParaRPr lang="el-GR"/>
        </a:p>
      </dgm:t>
    </dgm:pt>
    <dgm:pt modelId="{107D5C4A-8378-4F0F-82A3-7B1BAAC7BD4B}" type="pres">
      <dgm:prSet presAssocID="{2D45E566-619B-4777-B9F1-23CB2A163654}" presName="node" presStyleLbl="vennNode1" presStyleIdx="1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A8A3CC3-F166-4327-9092-961F691FD7BB}" type="pres">
      <dgm:prSet presAssocID="{6E5C5CDA-F6FF-4ACA-9681-120CF1EB6A03}" presName="node" presStyleLbl="vennNode1" presStyleIdx="2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526C311-FAEF-4A21-9A04-21E43E2E770F}" type="pres">
      <dgm:prSet presAssocID="{84F7B00A-27A9-4DAB-AF27-CBF7496D71FB}" presName="node" presStyleLbl="vennNode1" presStyleIdx="3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224CFA5-E238-4E7C-A201-E914762E38FF}" type="pres">
      <dgm:prSet presAssocID="{803C3E36-FF10-46AA-8F3F-AF313E8691FD}" presName="node" presStyleLbl="vennNode1" presStyleIdx="4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ECDC8B9-104B-4D61-85CF-ED923A58B585}" type="pres">
      <dgm:prSet presAssocID="{2C89409E-C7E0-4EC9-8707-DA475FA7010E}" presName="node" presStyleLbl="vennNode1" presStyleIdx="5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2235AC9-3C87-4C28-BE2E-1E4B43546913}" type="pres">
      <dgm:prSet presAssocID="{A34D2B0A-4A1A-4E39-B778-637F4D11F07C}" presName="node" presStyleLbl="vennNode1" presStyleIdx="6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42C680A-2B44-44B5-8344-0B42CD2D10E8}" type="pres">
      <dgm:prSet presAssocID="{39BFEA13-ACD3-4FCF-AC3B-15F93D97E41A}" presName="node" presStyleLbl="vennNode1" presStyleIdx="7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E06D449-E09F-404C-9658-93947223104C}" type="presOf" srcId="{84F7B00A-27A9-4DAB-AF27-CBF7496D71FB}" destId="{E526C311-FAEF-4A21-9A04-21E43E2E770F}" srcOrd="0" destOrd="0" presId="urn:microsoft.com/office/officeart/2005/8/layout/radial3"/>
    <dgm:cxn modelId="{06F854FD-8CF1-44D2-8EF5-368F0CA2A5B5}" type="presOf" srcId="{6E5C5CDA-F6FF-4ACA-9681-120CF1EB6A03}" destId="{BA8A3CC3-F166-4327-9092-961F691FD7BB}" srcOrd="0" destOrd="0" presId="urn:microsoft.com/office/officeart/2005/8/layout/radial3"/>
    <dgm:cxn modelId="{E610C059-7ADA-420C-A88D-386CFDA41184}" type="presOf" srcId="{2D45E566-619B-4777-B9F1-23CB2A163654}" destId="{107D5C4A-8378-4F0F-82A3-7B1BAAC7BD4B}" srcOrd="0" destOrd="0" presId="urn:microsoft.com/office/officeart/2005/8/layout/radial3"/>
    <dgm:cxn modelId="{EA5B9944-464F-45B9-B621-9320AD2DFF8E}" srcId="{5A4E7B2C-FD66-4273-81BF-16A64339D411}" destId="{39BFEA13-ACD3-4FCF-AC3B-15F93D97E41A}" srcOrd="6" destOrd="0" parTransId="{320B5A33-EBC4-4CE4-AD43-03F511BEF70D}" sibTransId="{5BD1CFD7-3F00-45FD-AEAC-F2FD72251D11}"/>
    <dgm:cxn modelId="{ED7F8CD1-54FD-4AFF-B14E-CB758D84E8C1}" type="presOf" srcId="{2C89409E-C7E0-4EC9-8707-DA475FA7010E}" destId="{7ECDC8B9-104B-4D61-85CF-ED923A58B585}" srcOrd="0" destOrd="0" presId="urn:microsoft.com/office/officeart/2005/8/layout/radial3"/>
    <dgm:cxn modelId="{8C828F93-A2E0-49F2-BB33-585F3DFA59BE}" type="presOf" srcId="{803C3E36-FF10-46AA-8F3F-AF313E8691FD}" destId="{1224CFA5-E238-4E7C-A201-E914762E38FF}" srcOrd="0" destOrd="0" presId="urn:microsoft.com/office/officeart/2005/8/layout/radial3"/>
    <dgm:cxn modelId="{603B9C49-7DFA-41E5-B8C0-3E88152083CC}" srcId="{5A4E7B2C-FD66-4273-81BF-16A64339D411}" destId="{84F7B00A-27A9-4DAB-AF27-CBF7496D71FB}" srcOrd="2" destOrd="0" parTransId="{B5A6AE7E-CDD7-43F9-B1DC-F1F998E95595}" sibTransId="{3A65F7D5-D384-4DEB-8FAD-74F6B6B7DED9}"/>
    <dgm:cxn modelId="{6E5C1DC3-B8A5-4333-A09D-B2BFEC4B27AE}" type="presOf" srcId="{878A8BD4-0827-451B-AF0A-0B83430D2B6D}" destId="{A4E08864-3DB4-44F9-8D6E-0478D7F6267B}" srcOrd="0" destOrd="0" presId="urn:microsoft.com/office/officeart/2005/8/layout/radial3"/>
    <dgm:cxn modelId="{D2AE0C35-2FDE-48BB-9103-A0A70FCF5F3C}" srcId="{5A4E7B2C-FD66-4273-81BF-16A64339D411}" destId="{6E5C5CDA-F6FF-4ACA-9681-120CF1EB6A03}" srcOrd="1" destOrd="0" parTransId="{BE25FFD3-8FBC-4C52-9EAC-26D3CB78C589}" sibTransId="{30071D39-F7F2-4801-A583-52228F6FC750}"/>
    <dgm:cxn modelId="{742B2388-6A66-48F3-8971-79FFA93E3845}" srcId="{5A4E7B2C-FD66-4273-81BF-16A64339D411}" destId="{2D45E566-619B-4777-B9F1-23CB2A163654}" srcOrd="0" destOrd="0" parTransId="{BBE2B4AA-6A80-4869-80A4-E0A47520E1E8}" sibTransId="{75001983-F087-4DD7-88B7-8A788C273859}"/>
    <dgm:cxn modelId="{37AFE84A-0D56-42B3-8A53-C2D91B9D4B28}" srcId="{878A8BD4-0827-451B-AF0A-0B83430D2B6D}" destId="{5A4E7B2C-FD66-4273-81BF-16A64339D411}" srcOrd="0" destOrd="0" parTransId="{647D3D0F-B7A7-4A89-84A9-C416FE32CFB6}" sibTransId="{BAF71F33-D0DF-429F-BCF9-E307FB74A15C}"/>
    <dgm:cxn modelId="{5303210E-C9A5-4019-94A9-64E23FDBAF01}" type="presOf" srcId="{5A4E7B2C-FD66-4273-81BF-16A64339D411}" destId="{CE1DEFA2-7B79-4F9F-B743-1F776DF48B60}" srcOrd="0" destOrd="0" presId="urn:microsoft.com/office/officeart/2005/8/layout/radial3"/>
    <dgm:cxn modelId="{9000E526-0030-4CFD-9EF8-634CDDDF1AEE}" srcId="{5A4E7B2C-FD66-4273-81BF-16A64339D411}" destId="{2C89409E-C7E0-4EC9-8707-DA475FA7010E}" srcOrd="4" destOrd="0" parTransId="{27749728-FB3B-42B9-8683-97723817CAD2}" sibTransId="{CDD27ED6-F994-4946-B4E9-1DE522DB6B38}"/>
    <dgm:cxn modelId="{2BE5BB1C-631F-46E5-86C4-53FF3283585A}" srcId="{5A4E7B2C-FD66-4273-81BF-16A64339D411}" destId="{803C3E36-FF10-46AA-8F3F-AF313E8691FD}" srcOrd="3" destOrd="0" parTransId="{13E14E26-5D67-4867-8E4D-044D1F4A7689}" sibTransId="{CD98BA57-AB1C-4DB7-AC9F-3B7F25570B62}"/>
    <dgm:cxn modelId="{A0665BA3-0AD9-44BB-8067-8DCB530902A4}" type="presOf" srcId="{39BFEA13-ACD3-4FCF-AC3B-15F93D97E41A}" destId="{742C680A-2B44-44B5-8344-0B42CD2D10E8}" srcOrd="0" destOrd="0" presId="urn:microsoft.com/office/officeart/2005/8/layout/radial3"/>
    <dgm:cxn modelId="{D13F02D9-8BB7-4527-A5F7-DDC64C57039E}" srcId="{5A4E7B2C-FD66-4273-81BF-16A64339D411}" destId="{A34D2B0A-4A1A-4E39-B778-637F4D11F07C}" srcOrd="5" destOrd="0" parTransId="{0251F10B-CCF4-4836-A215-A12082EA253A}" sibTransId="{DB6FD77E-631E-4139-9388-46F262CCAD68}"/>
    <dgm:cxn modelId="{576506F2-DF95-4DF4-93ED-6E13DFD183F3}" type="presOf" srcId="{A34D2B0A-4A1A-4E39-B778-637F4D11F07C}" destId="{92235AC9-3C87-4C28-BE2E-1E4B43546913}" srcOrd="0" destOrd="0" presId="urn:microsoft.com/office/officeart/2005/8/layout/radial3"/>
    <dgm:cxn modelId="{0757D998-7320-43BC-9D5F-BDA845F0B374}" type="presParOf" srcId="{A4E08864-3DB4-44F9-8D6E-0478D7F6267B}" destId="{AD60A532-8108-4C34-8E36-16AEC9B77C84}" srcOrd="0" destOrd="0" presId="urn:microsoft.com/office/officeart/2005/8/layout/radial3"/>
    <dgm:cxn modelId="{9CCF1BAC-F1DE-4D36-B3D7-EED895F2F100}" type="presParOf" srcId="{AD60A532-8108-4C34-8E36-16AEC9B77C84}" destId="{CE1DEFA2-7B79-4F9F-B743-1F776DF48B60}" srcOrd="0" destOrd="0" presId="urn:microsoft.com/office/officeart/2005/8/layout/radial3"/>
    <dgm:cxn modelId="{EF88277A-D191-4F4A-B5C8-9B866346BF0C}" type="presParOf" srcId="{AD60A532-8108-4C34-8E36-16AEC9B77C84}" destId="{107D5C4A-8378-4F0F-82A3-7B1BAAC7BD4B}" srcOrd="1" destOrd="0" presId="urn:microsoft.com/office/officeart/2005/8/layout/radial3"/>
    <dgm:cxn modelId="{367ACF2D-269B-4664-BFEB-E972D09856F7}" type="presParOf" srcId="{AD60A532-8108-4C34-8E36-16AEC9B77C84}" destId="{BA8A3CC3-F166-4327-9092-961F691FD7BB}" srcOrd="2" destOrd="0" presId="urn:microsoft.com/office/officeart/2005/8/layout/radial3"/>
    <dgm:cxn modelId="{F9FFE794-6936-487A-B0BF-FAFE43F70EFB}" type="presParOf" srcId="{AD60A532-8108-4C34-8E36-16AEC9B77C84}" destId="{E526C311-FAEF-4A21-9A04-21E43E2E770F}" srcOrd="3" destOrd="0" presId="urn:microsoft.com/office/officeart/2005/8/layout/radial3"/>
    <dgm:cxn modelId="{9766D207-124D-48A7-A4E6-C79A25528614}" type="presParOf" srcId="{AD60A532-8108-4C34-8E36-16AEC9B77C84}" destId="{1224CFA5-E238-4E7C-A201-E914762E38FF}" srcOrd="4" destOrd="0" presId="urn:microsoft.com/office/officeart/2005/8/layout/radial3"/>
    <dgm:cxn modelId="{B229AFAB-6F06-436A-BF69-114842BF5B84}" type="presParOf" srcId="{AD60A532-8108-4C34-8E36-16AEC9B77C84}" destId="{7ECDC8B9-104B-4D61-85CF-ED923A58B585}" srcOrd="5" destOrd="0" presId="urn:microsoft.com/office/officeart/2005/8/layout/radial3"/>
    <dgm:cxn modelId="{E5449CEA-1D3C-4E7A-9F19-C53DD39DBEBB}" type="presParOf" srcId="{AD60A532-8108-4C34-8E36-16AEC9B77C84}" destId="{92235AC9-3C87-4C28-BE2E-1E4B43546913}" srcOrd="6" destOrd="0" presId="urn:microsoft.com/office/officeart/2005/8/layout/radial3"/>
    <dgm:cxn modelId="{4CA7EB37-404F-4A5C-A4EC-D7A78F3D42A8}" type="presParOf" srcId="{AD60A532-8108-4C34-8E36-16AEC9B77C84}" destId="{742C680A-2B44-44B5-8344-0B42CD2D10E8}" srcOrd="7" destOrd="0" presId="urn:microsoft.com/office/officeart/2005/8/layout/radial3"/>
  </dgm:cxnLst>
  <dgm:bg/>
  <dgm:whole/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A6163ACB-F92D-4597-8CF1-DA427BB2A6DC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40591ECC-3F99-4220-8813-C678C0DE07D5}">
      <dgm:prSet phldrT="[Κείμενο]"/>
      <dgm:spPr/>
      <dgm:t>
        <a:bodyPr/>
        <a:lstStyle/>
        <a:p>
          <a:r>
            <a:rPr lang="el-GR" dirty="0" smtClean="0"/>
            <a:t>Σχεδόν όλα έγιναν </a:t>
          </a:r>
          <a:endParaRPr lang="el-GR" dirty="0"/>
        </a:p>
      </dgm:t>
    </dgm:pt>
    <dgm:pt modelId="{FEDC2819-96DD-4230-8435-401FF67DFCA2}" type="parTrans" cxnId="{7AE46066-E7F8-459E-B244-A91DD3CA26F2}">
      <dgm:prSet/>
      <dgm:spPr/>
      <dgm:t>
        <a:bodyPr/>
        <a:lstStyle/>
        <a:p>
          <a:endParaRPr lang="el-GR"/>
        </a:p>
      </dgm:t>
    </dgm:pt>
    <dgm:pt modelId="{05B20EBB-9B9F-4B82-8EF4-22E1FD4271BA}" type="sibTrans" cxnId="{7AE46066-E7F8-459E-B244-A91DD3CA26F2}">
      <dgm:prSet/>
      <dgm:spPr/>
      <dgm:t>
        <a:bodyPr/>
        <a:lstStyle/>
        <a:p>
          <a:endParaRPr lang="el-GR"/>
        </a:p>
      </dgm:t>
    </dgm:pt>
    <dgm:pt modelId="{7DD27C9C-529D-429A-BDA4-D9AE51D54338}">
      <dgm:prSet phldrT="[Κείμενο]"/>
      <dgm:spPr/>
      <dgm:t>
        <a:bodyPr/>
        <a:lstStyle/>
        <a:p>
          <a:r>
            <a:rPr lang="el-GR" dirty="0" smtClean="0"/>
            <a:t>κατά τη διάρκεια</a:t>
          </a:r>
          <a:endParaRPr lang="el-GR" dirty="0"/>
        </a:p>
      </dgm:t>
    </dgm:pt>
    <dgm:pt modelId="{4037026F-E307-4B9B-BD4C-AABCCCD7FC17}" type="parTrans" cxnId="{D8C110BD-CF0B-4D64-8F5B-85B6099DCE6A}">
      <dgm:prSet/>
      <dgm:spPr/>
      <dgm:t>
        <a:bodyPr/>
        <a:lstStyle/>
        <a:p>
          <a:endParaRPr lang="el-GR"/>
        </a:p>
      </dgm:t>
    </dgm:pt>
    <dgm:pt modelId="{D9662CC6-4928-420B-AAFD-90A27B376A0C}" type="sibTrans" cxnId="{D8C110BD-CF0B-4D64-8F5B-85B6099DCE6A}">
      <dgm:prSet/>
      <dgm:spPr/>
      <dgm:t>
        <a:bodyPr/>
        <a:lstStyle/>
        <a:p>
          <a:endParaRPr lang="el-GR"/>
        </a:p>
      </dgm:t>
    </dgm:pt>
    <dgm:pt modelId="{16C8751E-8E34-465C-8A10-19EC06F73989}">
      <dgm:prSet phldrT="[Κείμενο]"/>
      <dgm:spPr/>
      <dgm:t>
        <a:bodyPr/>
        <a:lstStyle/>
        <a:p>
          <a:r>
            <a:rPr lang="el-GR" dirty="0" smtClean="0"/>
            <a:t>των τελευταίων 2 γενιών</a:t>
          </a:r>
          <a:endParaRPr lang="el-GR" dirty="0"/>
        </a:p>
      </dgm:t>
    </dgm:pt>
    <dgm:pt modelId="{FD43A846-0F7C-4EFC-A5FB-914F67E450F2}" type="parTrans" cxnId="{3CB2298B-A52A-477B-936D-0901CE86812D}">
      <dgm:prSet/>
      <dgm:spPr/>
      <dgm:t>
        <a:bodyPr/>
        <a:lstStyle/>
        <a:p>
          <a:endParaRPr lang="el-GR"/>
        </a:p>
      </dgm:t>
    </dgm:pt>
    <dgm:pt modelId="{0CCA6158-3B1C-4434-9699-03304EC42093}" type="sibTrans" cxnId="{3CB2298B-A52A-477B-936D-0901CE86812D}">
      <dgm:prSet/>
      <dgm:spPr/>
      <dgm:t>
        <a:bodyPr/>
        <a:lstStyle/>
        <a:p>
          <a:endParaRPr lang="el-GR"/>
        </a:p>
      </dgm:t>
    </dgm:pt>
    <dgm:pt modelId="{A094EDFF-D803-46DC-9C8D-4F720A11A79F}" type="pres">
      <dgm:prSet presAssocID="{A6163ACB-F92D-4597-8CF1-DA427BB2A6DC}" presName="diagram" presStyleCnt="0">
        <dgm:presLayoutVars>
          <dgm:dir/>
          <dgm:animLvl val="lvl"/>
          <dgm:resizeHandles val="exact"/>
        </dgm:presLayoutVars>
      </dgm:prSet>
      <dgm:spPr/>
    </dgm:pt>
    <dgm:pt modelId="{F3CE588F-1265-40B4-9F50-552E3C8C1750}" type="pres">
      <dgm:prSet presAssocID="{40591ECC-3F99-4220-8813-C678C0DE07D5}" presName="compNode" presStyleCnt="0"/>
      <dgm:spPr/>
    </dgm:pt>
    <dgm:pt modelId="{FCD3386A-42DB-4D97-8EE3-97B96BA049D1}" type="pres">
      <dgm:prSet presAssocID="{40591ECC-3F99-4220-8813-C678C0DE07D5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4B55AAA-5732-4299-AE56-9332681A5FA3}" type="pres">
      <dgm:prSet presAssocID="{40591ECC-3F99-4220-8813-C678C0DE07D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4A1273F-5F65-40C3-B3C2-3AD29E85B91B}" type="pres">
      <dgm:prSet presAssocID="{40591ECC-3F99-4220-8813-C678C0DE07D5}" presName="parentRect" presStyleLbl="alignNode1" presStyleIdx="0" presStyleCnt="3"/>
      <dgm:spPr/>
      <dgm:t>
        <a:bodyPr/>
        <a:lstStyle/>
        <a:p>
          <a:endParaRPr lang="el-GR"/>
        </a:p>
      </dgm:t>
    </dgm:pt>
    <dgm:pt modelId="{9D29C932-3A54-4C58-8455-4607D5443FCD}" type="pres">
      <dgm:prSet presAssocID="{40591ECC-3F99-4220-8813-C678C0DE07D5}" presName="adorn" presStyleLbl="fgAccFollowNode1" presStyleIdx="0" presStyleCnt="3"/>
      <dgm:spPr/>
    </dgm:pt>
    <dgm:pt modelId="{D72D3D7B-2BDE-4071-A046-0232BD30BCEC}" type="pres">
      <dgm:prSet presAssocID="{05B20EBB-9B9F-4B82-8EF4-22E1FD4271BA}" presName="sibTrans" presStyleLbl="sibTrans2D1" presStyleIdx="0" presStyleCnt="0"/>
      <dgm:spPr/>
      <dgm:t>
        <a:bodyPr/>
        <a:lstStyle/>
        <a:p>
          <a:endParaRPr lang="el-GR"/>
        </a:p>
      </dgm:t>
    </dgm:pt>
    <dgm:pt modelId="{A11DB2D6-19EC-4796-84E7-C1087594DB34}" type="pres">
      <dgm:prSet presAssocID="{7DD27C9C-529D-429A-BDA4-D9AE51D54338}" presName="compNode" presStyleCnt="0"/>
      <dgm:spPr/>
    </dgm:pt>
    <dgm:pt modelId="{8A442871-28E6-4EB1-B532-1E9E0AB5BCC5}" type="pres">
      <dgm:prSet presAssocID="{7DD27C9C-529D-429A-BDA4-D9AE51D54338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87DD88C-2076-40FF-AE2A-E037867BBE3C}" type="pres">
      <dgm:prSet presAssocID="{7DD27C9C-529D-429A-BDA4-D9AE51D5433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6F824C8-5B40-4CA6-B443-8D0E9AC52E9A}" type="pres">
      <dgm:prSet presAssocID="{7DD27C9C-529D-429A-BDA4-D9AE51D54338}" presName="parentRect" presStyleLbl="alignNode1" presStyleIdx="1" presStyleCnt="3"/>
      <dgm:spPr/>
      <dgm:t>
        <a:bodyPr/>
        <a:lstStyle/>
        <a:p>
          <a:endParaRPr lang="el-GR"/>
        </a:p>
      </dgm:t>
    </dgm:pt>
    <dgm:pt modelId="{6D1DF6CB-80A5-4713-A8DD-D02757D0BD4C}" type="pres">
      <dgm:prSet presAssocID="{7DD27C9C-529D-429A-BDA4-D9AE51D54338}" presName="adorn" presStyleLbl="fgAccFollowNode1" presStyleIdx="1" presStyleCnt="3"/>
      <dgm:spPr/>
    </dgm:pt>
    <dgm:pt modelId="{796A0C4E-22D7-4F7C-8BCF-E2E14FBEC186}" type="pres">
      <dgm:prSet presAssocID="{D9662CC6-4928-420B-AAFD-90A27B376A0C}" presName="sibTrans" presStyleLbl="sibTrans2D1" presStyleIdx="0" presStyleCnt="0"/>
      <dgm:spPr/>
      <dgm:t>
        <a:bodyPr/>
        <a:lstStyle/>
        <a:p>
          <a:endParaRPr lang="el-GR"/>
        </a:p>
      </dgm:t>
    </dgm:pt>
    <dgm:pt modelId="{23F84828-8723-4D91-897D-A46318585D5D}" type="pres">
      <dgm:prSet presAssocID="{16C8751E-8E34-465C-8A10-19EC06F73989}" presName="compNode" presStyleCnt="0"/>
      <dgm:spPr/>
    </dgm:pt>
    <dgm:pt modelId="{A62BB45E-6B0E-49CA-BD8F-AB8B4D18CBB2}" type="pres">
      <dgm:prSet presAssocID="{16C8751E-8E34-465C-8A10-19EC06F73989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CA3D841-576D-429C-AEFF-DA998FA2FC24}" type="pres">
      <dgm:prSet presAssocID="{16C8751E-8E34-465C-8A10-19EC06F7398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6E53DF7-2541-4CD6-9C0A-0BF216BEB5DC}" type="pres">
      <dgm:prSet presAssocID="{16C8751E-8E34-465C-8A10-19EC06F73989}" presName="parentRect" presStyleLbl="alignNode1" presStyleIdx="2" presStyleCnt="3"/>
      <dgm:spPr/>
      <dgm:t>
        <a:bodyPr/>
        <a:lstStyle/>
        <a:p>
          <a:endParaRPr lang="el-GR"/>
        </a:p>
      </dgm:t>
    </dgm:pt>
    <dgm:pt modelId="{E22689E5-710F-415F-8AF1-615112C57EDA}" type="pres">
      <dgm:prSet presAssocID="{16C8751E-8E34-465C-8A10-19EC06F73989}" presName="adorn" presStyleLbl="fgAccFollowNode1" presStyleIdx="2" presStyleCnt="3"/>
      <dgm:spPr/>
    </dgm:pt>
  </dgm:ptLst>
  <dgm:cxnLst>
    <dgm:cxn modelId="{24BB0262-F240-444A-8EC9-7C8FE4F454C0}" type="presOf" srcId="{D9662CC6-4928-420B-AAFD-90A27B376A0C}" destId="{796A0C4E-22D7-4F7C-8BCF-E2E14FBEC186}" srcOrd="0" destOrd="0" presId="urn:microsoft.com/office/officeart/2005/8/layout/bList2"/>
    <dgm:cxn modelId="{BDCB02C5-80E8-479C-A3FE-022F7978833F}" type="presOf" srcId="{A6163ACB-F92D-4597-8CF1-DA427BB2A6DC}" destId="{A094EDFF-D803-46DC-9C8D-4F720A11A79F}" srcOrd="0" destOrd="0" presId="urn:microsoft.com/office/officeart/2005/8/layout/bList2"/>
    <dgm:cxn modelId="{54A1A0C3-0C33-460C-94AD-42836D123760}" type="presOf" srcId="{7DD27C9C-529D-429A-BDA4-D9AE51D54338}" destId="{087DD88C-2076-40FF-AE2A-E037867BBE3C}" srcOrd="0" destOrd="0" presId="urn:microsoft.com/office/officeart/2005/8/layout/bList2"/>
    <dgm:cxn modelId="{D8C110BD-CF0B-4D64-8F5B-85B6099DCE6A}" srcId="{A6163ACB-F92D-4597-8CF1-DA427BB2A6DC}" destId="{7DD27C9C-529D-429A-BDA4-D9AE51D54338}" srcOrd="1" destOrd="0" parTransId="{4037026F-E307-4B9B-BD4C-AABCCCD7FC17}" sibTransId="{D9662CC6-4928-420B-AAFD-90A27B376A0C}"/>
    <dgm:cxn modelId="{78FA7512-7414-4171-912F-B2E5359110AC}" type="presOf" srcId="{16C8751E-8E34-465C-8A10-19EC06F73989}" destId="{0CA3D841-576D-429C-AEFF-DA998FA2FC24}" srcOrd="0" destOrd="0" presId="urn:microsoft.com/office/officeart/2005/8/layout/bList2"/>
    <dgm:cxn modelId="{89ADB1CD-DC1F-4092-89F6-4DD51EE53856}" type="presOf" srcId="{40591ECC-3F99-4220-8813-C678C0DE07D5}" destId="{E4B55AAA-5732-4299-AE56-9332681A5FA3}" srcOrd="0" destOrd="0" presId="urn:microsoft.com/office/officeart/2005/8/layout/bList2"/>
    <dgm:cxn modelId="{7AE46066-E7F8-459E-B244-A91DD3CA26F2}" srcId="{A6163ACB-F92D-4597-8CF1-DA427BB2A6DC}" destId="{40591ECC-3F99-4220-8813-C678C0DE07D5}" srcOrd="0" destOrd="0" parTransId="{FEDC2819-96DD-4230-8435-401FF67DFCA2}" sibTransId="{05B20EBB-9B9F-4B82-8EF4-22E1FD4271BA}"/>
    <dgm:cxn modelId="{06D2FA06-58C2-4918-B16D-E7C75EC6729D}" type="presOf" srcId="{05B20EBB-9B9F-4B82-8EF4-22E1FD4271BA}" destId="{D72D3D7B-2BDE-4071-A046-0232BD30BCEC}" srcOrd="0" destOrd="0" presId="urn:microsoft.com/office/officeart/2005/8/layout/bList2"/>
    <dgm:cxn modelId="{F16FAC51-0CFA-43F1-B02C-E30B1DF652AC}" type="presOf" srcId="{7DD27C9C-529D-429A-BDA4-D9AE51D54338}" destId="{76F824C8-5B40-4CA6-B443-8D0E9AC52E9A}" srcOrd="1" destOrd="0" presId="urn:microsoft.com/office/officeart/2005/8/layout/bList2"/>
    <dgm:cxn modelId="{05BE031A-5B6F-4972-9248-DA61879E45E7}" type="presOf" srcId="{40591ECC-3F99-4220-8813-C678C0DE07D5}" destId="{04A1273F-5F65-40C3-B3C2-3AD29E85B91B}" srcOrd="1" destOrd="0" presId="urn:microsoft.com/office/officeart/2005/8/layout/bList2"/>
    <dgm:cxn modelId="{FAFCB25F-07EE-4919-B938-4BD0C01AEF49}" type="presOf" srcId="{16C8751E-8E34-465C-8A10-19EC06F73989}" destId="{16E53DF7-2541-4CD6-9C0A-0BF216BEB5DC}" srcOrd="1" destOrd="0" presId="urn:microsoft.com/office/officeart/2005/8/layout/bList2"/>
    <dgm:cxn modelId="{3CB2298B-A52A-477B-936D-0901CE86812D}" srcId="{A6163ACB-F92D-4597-8CF1-DA427BB2A6DC}" destId="{16C8751E-8E34-465C-8A10-19EC06F73989}" srcOrd="2" destOrd="0" parTransId="{FD43A846-0F7C-4EFC-A5FB-914F67E450F2}" sibTransId="{0CCA6158-3B1C-4434-9699-03304EC42093}"/>
    <dgm:cxn modelId="{19D276EE-9544-4775-9BAE-DF911C0CA4D4}" type="presParOf" srcId="{A094EDFF-D803-46DC-9C8D-4F720A11A79F}" destId="{F3CE588F-1265-40B4-9F50-552E3C8C1750}" srcOrd="0" destOrd="0" presId="urn:microsoft.com/office/officeart/2005/8/layout/bList2"/>
    <dgm:cxn modelId="{CFA6AA9D-84D3-45E8-857D-58E101A7C44D}" type="presParOf" srcId="{F3CE588F-1265-40B4-9F50-552E3C8C1750}" destId="{FCD3386A-42DB-4D97-8EE3-97B96BA049D1}" srcOrd="0" destOrd="0" presId="urn:microsoft.com/office/officeart/2005/8/layout/bList2"/>
    <dgm:cxn modelId="{B8E46DB4-CDCB-4037-84B5-DA2FA5757509}" type="presParOf" srcId="{F3CE588F-1265-40B4-9F50-552E3C8C1750}" destId="{E4B55AAA-5732-4299-AE56-9332681A5FA3}" srcOrd="1" destOrd="0" presId="urn:microsoft.com/office/officeart/2005/8/layout/bList2"/>
    <dgm:cxn modelId="{24DCA5F2-B615-4409-B373-BBB149CA2F9B}" type="presParOf" srcId="{F3CE588F-1265-40B4-9F50-552E3C8C1750}" destId="{04A1273F-5F65-40C3-B3C2-3AD29E85B91B}" srcOrd="2" destOrd="0" presId="urn:microsoft.com/office/officeart/2005/8/layout/bList2"/>
    <dgm:cxn modelId="{A439B6A1-1FC0-4AE1-84C1-AC627ABABEB2}" type="presParOf" srcId="{F3CE588F-1265-40B4-9F50-552E3C8C1750}" destId="{9D29C932-3A54-4C58-8455-4607D5443FCD}" srcOrd="3" destOrd="0" presId="urn:microsoft.com/office/officeart/2005/8/layout/bList2"/>
    <dgm:cxn modelId="{0CA5879A-CDE7-451B-B01B-993AC039EAAE}" type="presParOf" srcId="{A094EDFF-D803-46DC-9C8D-4F720A11A79F}" destId="{D72D3D7B-2BDE-4071-A046-0232BD30BCEC}" srcOrd="1" destOrd="0" presId="urn:microsoft.com/office/officeart/2005/8/layout/bList2"/>
    <dgm:cxn modelId="{964A0293-1A9E-48B0-9B6C-D969A7445DD2}" type="presParOf" srcId="{A094EDFF-D803-46DC-9C8D-4F720A11A79F}" destId="{A11DB2D6-19EC-4796-84E7-C1087594DB34}" srcOrd="2" destOrd="0" presId="urn:microsoft.com/office/officeart/2005/8/layout/bList2"/>
    <dgm:cxn modelId="{A530498B-56E1-47FB-A42E-1A4385E69EBD}" type="presParOf" srcId="{A11DB2D6-19EC-4796-84E7-C1087594DB34}" destId="{8A442871-28E6-4EB1-B532-1E9E0AB5BCC5}" srcOrd="0" destOrd="0" presId="urn:microsoft.com/office/officeart/2005/8/layout/bList2"/>
    <dgm:cxn modelId="{739DB994-BC3C-4DBB-8787-33BC8F4568D8}" type="presParOf" srcId="{A11DB2D6-19EC-4796-84E7-C1087594DB34}" destId="{087DD88C-2076-40FF-AE2A-E037867BBE3C}" srcOrd="1" destOrd="0" presId="urn:microsoft.com/office/officeart/2005/8/layout/bList2"/>
    <dgm:cxn modelId="{CD893050-F9B9-455A-AA73-45C0DD1214AC}" type="presParOf" srcId="{A11DB2D6-19EC-4796-84E7-C1087594DB34}" destId="{76F824C8-5B40-4CA6-B443-8D0E9AC52E9A}" srcOrd="2" destOrd="0" presId="urn:microsoft.com/office/officeart/2005/8/layout/bList2"/>
    <dgm:cxn modelId="{A4717115-3826-4E56-A1D0-CB76328120C0}" type="presParOf" srcId="{A11DB2D6-19EC-4796-84E7-C1087594DB34}" destId="{6D1DF6CB-80A5-4713-A8DD-D02757D0BD4C}" srcOrd="3" destOrd="0" presId="urn:microsoft.com/office/officeart/2005/8/layout/bList2"/>
    <dgm:cxn modelId="{E6AD5BC3-2F98-46B2-9A6D-84562B156B50}" type="presParOf" srcId="{A094EDFF-D803-46DC-9C8D-4F720A11A79F}" destId="{796A0C4E-22D7-4F7C-8BCF-E2E14FBEC186}" srcOrd="3" destOrd="0" presId="urn:microsoft.com/office/officeart/2005/8/layout/bList2"/>
    <dgm:cxn modelId="{4620186A-EC7E-4367-8F75-3B9A6A7212D7}" type="presParOf" srcId="{A094EDFF-D803-46DC-9C8D-4F720A11A79F}" destId="{23F84828-8723-4D91-897D-A46318585D5D}" srcOrd="4" destOrd="0" presId="urn:microsoft.com/office/officeart/2005/8/layout/bList2"/>
    <dgm:cxn modelId="{BAB4B5D0-AC50-4C12-8948-F18AA2A84C1E}" type="presParOf" srcId="{23F84828-8723-4D91-897D-A46318585D5D}" destId="{A62BB45E-6B0E-49CA-BD8F-AB8B4D18CBB2}" srcOrd="0" destOrd="0" presId="urn:microsoft.com/office/officeart/2005/8/layout/bList2"/>
    <dgm:cxn modelId="{5DF2AA7D-77E5-48DA-A901-05E3BD63C211}" type="presParOf" srcId="{23F84828-8723-4D91-897D-A46318585D5D}" destId="{0CA3D841-576D-429C-AEFF-DA998FA2FC24}" srcOrd="1" destOrd="0" presId="urn:microsoft.com/office/officeart/2005/8/layout/bList2"/>
    <dgm:cxn modelId="{7972A3C2-68B9-473D-A452-422A3648964F}" type="presParOf" srcId="{23F84828-8723-4D91-897D-A46318585D5D}" destId="{16E53DF7-2541-4CD6-9C0A-0BF216BEB5DC}" srcOrd="2" destOrd="0" presId="urn:microsoft.com/office/officeart/2005/8/layout/bList2"/>
    <dgm:cxn modelId="{66D0D6A5-42A8-473F-BD21-D0FF978CA18B}" type="presParOf" srcId="{23F84828-8723-4D91-897D-A46318585D5D}" destId="{E22689E5-710F-415F-8AF1-615112C57EDA}" srcOrd="3" destOrd="0" presId="urn:microsoft.com/office/officeart/2005/8/layout/bList2"/>
  </dgm:cxnLst>
  <dgm:bg/>
  <dgm:whole/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615F9DD5-905A-434D-9036-5248053B534A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8DF4C8A3-52EE-4113-8377-132F3D52A6C1}">
      <dgm:prSet phldrT="[Κείμενο]"/>
      <dgm:spPr/>
      <dgm:t>
        <a:bodyPr/>
        <a:lstStyle/>
        <a:p>
          <a:r>
            <a:rPr lang="el-GR" dirty="0" smtClean="0"/>
            <a:t>Η νέα τεχνολογία εισέρχεται στην παραγωγική διαδικασία </a:t>
          </a:r>
          <a:endParaRPr lang="el-GR" dirty="0"/>
        </a:p>
      </dgm:t>
    </dgm:pt>
    <dgm:pt modelId="{7A3C351B-3C05-4B58-A7F6-5EE1742F4C1A}" type="parTrans" cxnId="{5ED74A52-833B-4B66-9BEF-7D711F81BA3A}">
      <dgm:prSet/>
      <dgm:spPr/>
      <dgm:t>
        <a:bodyPr/>
        <a:lstStyle/>
        <a:p>
          <a:endParaRPr lang="el-GR"/>
        </a:p>
      </dgm:t>
    </dgm:pt>
    <dgm:pt modelId="{EF43DD2B-6AC9-44A3-BEE3-79F0E0A9A126}" type="sibTrans" cxnId="{5ED74A52-833B-4B66-9BEF-7D711F81BA3A}">
      <dgm:prSet/>
      <dgm:spPr/>
      <dgm:t>
        <a:bodyPr/>
        <a:lstStyle/>
        <a:p>
          <a:endParaRPr lang="el-GR"/>
        </a:p>
      </dgm:t>
    </dgm:pt>
    <dgm:pt modelId="{5CA143DA-1C4F-422C-9C55-9B6752A0C1C2}">
      <dgm:prSet phldrT="[Κείμενο]"/>
      <dgm:spPr/>
      <dgm:t>
        <a:bodyPr/>
        <a:lstStyle/>
        <a:p>
          <a:r>
            <a:rPr lang="el-GR" dirty="0" smtClean="0"/>
            <a:t>Εκτοπίζονται εργαζόμενοι από τον πρωτογενή τομέα παραγωγής</a:t>
          </a:r>
          <a:endParaRPr lang="el-GR" dirty="0"/>
        </a:p>
      </dgm:t>
    </dgm:pt>
    <dgm:pt modelId="{53B59DD0-7441-40C1-84B1-C8270B327049}" type="parTrans" cxnId="{E3E28F6E-9250-4584-8BFE-8FF4F94D5780}">
      <dgm:prSet/>
      <dgm:spPr/>
      <dgm:t>
        <a:bodyPr/>
        <a:lstStyle/>
        <a:p>
          <a:endParaRPr lang="el-GR"/>
        </a:p>
      </dgm:t>
    </dgm:pt>
    <dgm:pt modelId="{0127DDC6-63BC-49C5-8F10-CDCFA3F8911C}" type="sibTrans" cxnId="{E3E28F6E-9250-4584-8BFE-8FF4F94D5780}">
      <dgm:prSet/>
      <dgm:spPr/>
      <dgm:t>
        <a:bodyPr/>
        <a:lstStyle/>
        <a:p>
          <a:endParaRPr lang="el-GR"/>
        </a:p>
      </dgm:t>
    </dgm:pt>
    <dgm:pt modelId="{8CD4E3CD-6EA7-4699-932A-89332FF909E9}">
      <dgm:prSet phldrT="[Κείμενο]"/>
      <dgm:spPr/>
      <dgm:t>
        <a:bodyPr/>
        <a:lstStyle/>
        <a:p>
          <a:r>
            <a:rPr lang="el-GR" dirty="0" smtClean="0"/>
            <a:t>Διοχετεύονται στον δευτερογενή και τριτογενή τομέα παραγωγής</a:t>
          </a:r>
          <a:endParaRPr lang="el-GR" dirty="0"/>
        </a:p>
      </dgm:t>
    </dgm:pt>
    <dgm:pt modelId="{65A5E24C-4C23-4FA7-AFDA-CBC17C7C90C3}" type="parTrans" cxnId="{60E4A51C-4548-49F6-9624-06FF32790764}">
      <dgm:prSet/>
      <dgm:spPr/>
      <dgm:t>
        <a:bodyPr/>
        <a:lstStyle/>
        <a:p>
          <a:endParaRPr lang="el-GR"/>
        </a:p>
      </dgm:t>
    </dgm:pt>
    <dgm:pt modelId="{1274B29B-374A-41AB-B8CB-7E35FA6657DB}" type="sibTrans" cxnId="{60E4A51C-4548-49F6-9624-06FF32790764}">
      <dgm:prSet/>
      <dgm:spPr/>
      <dgm:t>
        <a:bodyPr/>
        <a:lstStyle/>
        <a:p>
          <a:endParaRPr lang="el-GR"/>
        </a:p>
      </dgm:t>
    </dgm:pt>
    <dgm:pt modelId="{942F8BB1-1CDC-49D9-AD35-00825A116275}" type="pres">
      <dgm:prSet presAssocID="{615F9DD5-905A-434D-9036-5248053B534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3F161A8-F415-4402-AC0E-731D62B869F8}" type="pres">
      <dgm:prSet presAssocID="{615F9DD5-905A-434D-9036-5248053B534A}" presName="dummyMaxCanvas" presStyleCnt="0">
        <dgm:presLayoutVars/>
      </dgm:prSet>
      <dgm:spPr/>
    </dgm:pt>
    <dgm:pt modelId="{BF21A85E-9075-4361-BCB6-CE76E4C87A2C}" type="pres">
      <dgm:prSet presAssocID="{615F9DD5-905A-434D-9036-5248053B534A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15B72EE-3DF8-47A9-8201-A0AD2BFA3DEE}" type="pres">
      <dgm:prSet presAssocID="{615F9DD5-905A-434D-9036-5248053B534A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92C1665-7D61-4F4F-BBCC-DD8662E180FB}" type="pres">
      <dgm:prSet presAssocID="{615F9DD5-905A-434D-9036-5248053B534A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2B225E4-6500-411F-8652-11EC0058095A}" type="pres">
      <dgm:prSet presAssocID="{615F9DD5-905A-434D-9036-5248053B534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709948F-2D46-43AD-98C9-69B4718E24E0}" type="pres">
      <dgm:prSet presAssocID="{615F9DD5-905A-434D-9036-5248053B534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0F9450E-BBEE-473E-A0CE-7BBAD08313E6}" type="pres">
      <dgm:prSet presAssocID="{615F9DD5-905A-434D-9036-5248053B534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E192F49-34C6-406C-B480-7F9FE96A3109}" type="pres">
      <dgm:prSet presAssocID="{615F9DD5-905A-434D-9036-5248053B534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3D39E61-E3C8-495D-966E-EE858B47522E}" type="pres">
      <dgm:prSet presAssocID="{615F9DD5-905A-434D-9036-5248053B534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02689CD-8E04-42CC-A91F-8DDFFFC00F73}" type="presOf" srcId="{5CA143DA-1C4F-422C-9C55-9B6752A0C1C2}" destId="{215B72EE-3DF8-47A9-8201-A0AD2BFA3DEE}" srcOrd="0" destOrd="0" presId="urn:microsoft.com/office/officeart/2005/8/layout/vProcess5"/>
    <dgm:cxn modelId="{E3E28F6E-9250-4584-8BFE-8FF4F94D5780}" srcId="{615F9DD5-905A-434D-9036-5248053B534A}" destId="{5CA143DA-1C4F-422C-9C55-9B6752A0C1C2}" srcOrd="1" destOrd="0" parTransId="{53B59DD0-7441-40C1-84B1-C8270B327049}" sibTransId="{0127DDC6-63BC-49C5-8F10-CDCFA3F8911C}"/>
    <dgm:cxn modelId="{4AC540FE-CAE0-41A7-A36D-BBC26F9C3FB3}" type="presOf" srcId="{8CD4E3CD-6EA7-4699-932A-89332FF909E9}" destId="{A92C1665-7D61-4F4F-BBCC-DD8662E180FB}" srcOrd="0" destOrd="0" presId="urn:microsoft.com/office/officeart/2005/8/layout/vProcess5"/>
    <dgm:cxn modelId="{339DDF8F-F015-4C1D-B1AA-663008E739F4}" type="presOf" srcId="{EF43DD2B-6AC9-44A3-BEE3-79F0E0A9A126}" destId="{F2B225E4-6500-411F-8652-11EC0058095A}" srcOrd="0" destOrd="0" presId="urn:microsoft.com/office/officeart/2005/8/layout/vProcess5"/>
    <dgm:cxn modelId="{60E4A51C-4548-49F6-9624-06FF32790764}" srcId="{615F9DD5-905A-434D-9036-5248053B534A}" destId="{8CD4E3CD-6EA7-4699-932A-89332FF909E9}" srcOrd="2" destOrd="0" parTransId="{65A5E24C-4C23-4FA7-AFDA-CBC17C7C90C3}" sibTransId="{1274B29B-374A-41AB-B8CB-7E35FA6657DB}"/>
    <dgm:cxn modelId="{C3F63D24-5593-4EB9-9914-C58BB01CD1EE}" type="presOf" srcId="{8DF4C8A3-52EE-4113-8377-132F3D52A6C1}" destId="{BF21A85E-9075-4361-BCB6-CE76E4C87A2C}" srcOrd="0" destOrd="0" presId="urn:microsoft.com/office/officeart/2005/8/layout/vProcess5"/>
    <dgm:cxn modelId="{E1C7162A-B47E-4925-9C24-4A9305E821BD}" type="presOf" srcId="{615F9DD5-905A-434D-9036-5248053B534A}" destId="{942F8BB1-1CDC-49D9-AD35-00825A116275}" srcOrd="0" destOrd="0" presId="urn:microsoft.com/office/officeart/2005/8/layout/vProcess5"/>
    <dgm:cxn modelId="{F853DA0F-3744-4682-ACAC-62DF49BE585B}" type="presOf" srcId="{8CD4E3CD-6EA7-4699-932A-89332FF909E9}" destId="{83D39E61-E3C8-495D-966E-EE858B47522E}" srcOrd="1" destOrd="0" presId="urn:microsoft.com/office/officeart/2005/8/layout/vProcess5"/>
    <dgm:cxn modelId="{5ED74A52-833B-4B66-9BEF-7D711F81BA3A}" srcId="{615F9DD5-905A-434D-9036-5248053B534A}" destId="{8DF4C8A3-52EE-4113-8377-132F3D52A6C1}" srcOrd="0" destOrd="0" parTransId="{7A3C351B-3C05-4B58-A7F6-5EE1742F4C1A}" sibTransId="{EF43DD2B-6AC9-44A3-BEE3-79F0E0A9A126}"/>
    <dgm:cxn modelId="{44F8AFD2-0D27-4492-9496-C9B54FD298C3}" type="presOf" srcId="{0127DDC6-63BC-49C5-8F10-CDCFA3F8911C}" destId="{1709948F-2D46-43AD-98C9-69B4718E24E0}" srcOrd="0" destOrd="0" presId="urn:microsoft.com/office/officeart/2005/8/layout/vProcess5"/>
    <dgm:cxn modelId="{E2424009-F213-4675-A299-415AE7B48C26}" type="presOf" srcId="{8DF4C8A3-52EE-4113-8377-132F3D52A6C1}" destId="{40F9450E-BBEE-473E-A0CE-7BBAD08313E6}" srcOrd="1" destOrd="0" presId="urn:microsoft.com/office/officeart/2005/8/layout/vProcess5"/>
    <dgm:cxn modelId="{177F4BD9-DC6D-404E-983B-F5A04FDDC423}" type="presOf" srcId="{5CA143DA-1C4F-422C-9C55-9B6752A0C1C2}" destId="{8E192F49-34C6-406C-B480-7F9FE96A3109}" srcOrd="1" destOrd="0" presId="urn:microsoft.com/office/officeart/2005/8/layout/vProcess5"/>
    <dgm:cxn modelId="{6222C026-C45A-4A5A-A9AB-E241159E2B7E}" type="presParOf" srcId="{942F8BB1-1CDC-49D9-AD35-00825A116275}" destId="{F3F161A8-F415-4402-AC0E-731D62B869F8}" srcOrd="0" destOrd="0" presId="urn:microsoft.com/office/officeart/2005/8/layout/vProcess5"/>
    <dgm:cxn modelId="{373F0129-8798-4793-B319-DE3F908C5B65}" type="presParOf" srcId="{942F8BB1-1CDC-49D9-AD35-00825A116275}" destId="{BF21A85E-9075-4361-BCB6-CE76E4C87A2C}" srcOrd="1" destOrd="0" presId="urn:microsoft.com/office/officeart/2005/8/layout/vProcess5"/>
    <dgm:cxn modelId="{1839EE4C-7028-4ABC-80AC-A1DD7A7B26DE}" type="presParOf" srcId="{942F8BB1-1CDC-49D9-AD35-00825A116275}" destId="{215B72EE-3DF8-47A9-8201-A0AD2BFA3DEE}" srcOrd="2" destOrd="0" presId="urn:microsoft.com/office/officeart/2005/8/layout/vProcess5"/>
    <dgm:cxn modelId="{6CA19E32-5C1C-4792-A95C-F4F9B39949BA}" type="presParOf" srcId="{942F8BB1-1CDC-49D9-AD35-00825A116275}" destId="{A92C1665-7D61-4F4F-BBCC-DD8662E180FB}" srcOrd="3" destOrd="0" presId="urn:microsoft.com/office/officeart/2005/8/layout/vProcess5"/>
    <dgm:cxn modelId="{4F241A05-A4DE-425B-9532-AD9A96AF5F28}" type="presParOf" srcId="{942F8BB1-1CDC-49D9-AD35-00825A116275}" destId="{F2B225E4-6500-411F-8652-11EC0058095A}" srcOrd="4" destOrd="0" presId="urn:microsoft.com/office/officeart/2005/8/layout/vProcess5"/>
    <dgm:cxn modelId="{777B752D-BFF1-4B04-A399-C67360387ECC}" type="presParOf" srcId="{942F8BB1-1CDC-49D9-AD35-00825A116275}" destId="{1709948F-2D46-43AD-98C9-69B4718E24E0}" srcOrd="5" destOrd="0" presId="urn:microsoft.com/office/officeart/2005/8/layout/vProcess5"/>
    <dgm:cxn modelId="{97ED538E-A080-493D-9E05-2C9F028FE593}" type="presParOf" srcId="{942F8BB1-1CDC-49D9-AD35-00825A116275}" destId="{40F9450E-BBEE-473E-A0CE-7BBAD08313E6}" srcOrd="6" destOrd="0" presId="urn:microsoft.com/office/officeart/2005/8/layout/vProcess5"/>
    <dgm:cxn modelId="{CAA13F17-96F5-4894-A59E-3D7D5F530123}" type="presParOf" srcId="{942F8BB1-1CDC-49D9-AD35-00825A116275}" destId="{8E192F49-34C6-406C-B480-7F9FE96A3109}" srcOrd="7" destOrd="0" presId="urn:microsoft.com/office/officeart/2005/8/layout/vProcess5"/>
    <dgm:cxn modelId="{05490AFE-C40B-48C0-BF57-7E58565ECC05}" type="presParOf" srcId="{942F8BB1-1CDC-49D9-AD35-00825A116275}" destId="{83D39E61-E3C8-495D-966E-EE858B47522E}" srcOrd="8" destOrd="0" presId="urn:microsoft.com/office/officeart/2005/8/layout/vProcess5"/>
  </dgm:cxnLst>
  <dgm:bg/>
  <dgm:whole/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E3CD0A54-BAC4-41E5-9817-C6BF0D907B78}" type="doc">
      <dgm:prSet loTypeId="urn:microsoft.com/office/officeart/2005/8/layout/h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E071DA2C-87E8-4E61-9023-8C993716A195}">
      <dgm:prSet phldrT="[Κείμενο]"/>
      <dgm:spPr/>
      <dgm:t>
        <a:bodyPr/>
        <a:lstStyle/>
        <a:p>
          <a:r>
            <a:rPr lang="el-GR" dirty="0" smtClean="0"/>
            <a:t>Αναπτυγμένες χώρες </a:t>
          </a:r>
          <a:endParaRPr lang="el-GR" dirty="0"/>
        </a:p>
      </dgm:t>
    </dgm:pt>
    <dgm:pt modelId="{076532E5-B9FB-4989-86B4-0399C1B90448}" type="parTrans" cxnId="{B4ACDE17-D51F-46DD-9700-B3AE5C0D57F6}">
      <dgm:prSet/>
      <dgm:spPr/>
      <dgm:t>
        <a:bodyPr/>
        <a:lstStyle/>
        <a:p>
          <a:endParaRPr lang="el-GR"/>
        </a:p>
      </dgm:t>
    </dgm:pt>
    <dgm:pt modelId="{056FC61E-C624-457B-AE77-0ADEFB35B727}" type="sibTrans" cxnId="{B4ACDE17-D51F-46DD-9700-B3AE5C0D57F6}">
      <dgm:prSet/>
      <dgm:spPr/>
      <dgm:t>
        <a:bodyPr/>
        <a:lstStyle/>
        <a:p>
          <a:endParaRPr lang="el-GR"/>
        </a:p>
      </dgm:t>
    </dgm:pt>
    <dgm:pt modelId="{19C08B7E-8977-4C18-A313-6FD43CCC5D37}">
      <dgm:prSet phldrT="[Κείμενο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l-GR" dirty="0"/>
        </a:p>
      </dgm:t>
    </dgm:pt>
    <dgm:pt modelId="{BD1C5EE8-280B-4E1D-9350-F401B9F22FD5}" type="parTrans" cxnId="{2C348323-64B8-41EF-A39D-CF84F4460DC2}">
      <dgm:prSet/>
      <dgm:spPr/>
      <dgm:t>
        <a:bodyPr/>
        <a:lstStyle/>
        <a:p>
          <a:endParaRPr lang="el-GR"/>
        </a:p>
      </dgm:t>
    </dgm:pt>
    <dgm:pt modelId="{57E86FF2-6B42-4628-B4C1-27A1FBB14621}" type="sibTrans" cxnId="{2C348323-64B8-41EF-A39D-CF84F4460DC2}">
      <dgm:prSet/>
      <dgm:spPr/>
      <dgm:t>
        <a:bodyPr/>
        <a:lstStyle/>
        <a:p>
          <a:endParaRPr lang="el-GR"/>
        </a:p>
      </dgm:t>
    </dgm:pt>
    <dgm:pt modelId="{043EC6CD-EC1C-4A2A-99B3-BEEED32FCD97}">
      <dgm:prSet phldrT="[Κείμενο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835D777C-0BE7-4433-A39B-0A6F25D29A0E}" type="parTrans" cxnId="{70E6E2FD-93AF-45F1-ABAF-C5CCD32CF8A6}">
      <dgm:prSet/>
      <dgm:spPr/>
      <dgm:t>
        <a:bodyPr/>
        <a:lstStyle/>
        <a:p>
          <a:endParaRPr lang="el-GR"/>
        </a:p>
      </dgm:t>
    </dgm:pt>
    <dgm:pt modelId="{2189FC5D-4898-430D-A699-1E8C67DAC089}" type="sibTrans" cxnId="{70E6E2FD-93AF-45F1-ABAF-C5CCD32CF8A6}">
      <dgm:prSet/>
      <dgm:spPr/>
      <dgm:t>
        <a:bodyPr/>
        <a:lstStyle/>
        <a:p>
          <a:endParaRPr lang="el-GR"/>
        </a:p>
      </dgm:t>
    </dgm:pt>
    <dgm:pt modelId="{B9C8BBAB-8A27-4486-AE3A-88AC48E89795}">
      <dgm:prSet phldrT="[Κείμενο]"/>
      <dgm:spPr/>
      <dgm:t>
        <a:bodyPr/>
        <a:lstStyle/>
        <a:p>
          <a:r>
            <a:rPr lang="el-GR" dirty="0" smtClean="0"/>
            <a:t>Μικρό ποσοστό % </a:t>
          </a:r>
          <a:endParaRPr lang="el-GR" dirty="0"/>
        </a:p>
      </dgm:t>
    </dgm:pt>
    <dgm:pt modelId="{229C93EB-137F-416D-AA2F-F10F43E0269C}" type="parTrans" cxnId="{5C1686E3-68CD-490E-A1CE-4E83AD98149C}">
      <dgm:prSet/>
      <dgm:spPr/>
      <dgm:t>
        <a:bodyPr/>
        <a:lstStyle/>
        <a:p>
          <a:endParaRPr lang="el-GR"/>
        </a:p>
      </dgm:t>
    </dgm:pt>
    <dgm:pt modelId="{FF92A8FF-5CE1-43AC-B4A0-42771C6F7A6E}" type="sibTrans" cxnId="{5C1686E3-68CD-490E-A1CE-4E83AD98149C}">
      <dgm:prSet/>
      <dgm:spPr/>
      <dgm:t>
        <a:bodyPr/>
        <a:lstStyle/>
        <a:p>
          <a:endParaRPr lang="el-GR"/>
        </a:p>
      </dgm:t>
    </dgm:pt>
    <dgm:pt modelId="{08ED5DF3-6D94-4A59-9C55-6D30D1DCA038}">
      <dgm:prSet phldrT="[Κείμενο]"/>
      <dgm:spPr/>
      <dgm:t>
        <a:bodyPr/>
        <a:lstStyle/>
        <a:p>
          <a:r>
            <a:rPr lang="el-GR" dirty="0" smtClean="0"/>
            <a:t>Ευρωπαϊκή ένωση 2%</a:t>
          </a:r>
          <a:endParaRPr lang="el-GR" dirty="0"/>
        </a:p>
      </dgm:t>
    </dgm:pt>
    <dgm:pt modelId="{894EC8F6-FCB0-43C6-B2D1-77B521252AF9}" type="parTrans" cxnId="{6E7005E6-90E2-4859-9AE6-C53422B6E93D}">
      <dgm:prSet/>
      <dgm:spPr/>
      <dgm:t>
        <a:bodyPr/>
        <a:lstStyle/>
        <a:p>
          <a:endParaRPr lang="el-GR"/>
        </a:p>
      </dgm:t>
    </dgm:pt>
    <dgm:pt modelId="{9C5EC678-4D21-46CE-AD32-400FFB2774DD}" type="sibTrans" cxnId="{6E7005E6-90E2-4859-9AE6-C53422B6E93D}">
      <dgm:prSet/>
      <dgm:spPr/>
      <dgm:t>
        <a:bodyPr/>
        <a:lstStyle/>
        <a:p>
          <a:endParaRPr lang="el-GR"/>
        </a:p>
      </dgm:t>
    </dgm:pt>
    <dgm:pt modelId="{8F9F468B-46C6-4DE0-B6E9-65C9AF88561F}">
      <dgm:prSet phldrT="[Κείμενο]"/>
      <dgm:spPr/>
      <dgm:t>
        <a:bodyPr/>
        <a:lstStyle/>
        <a:p>
          <a:r>
            <a:rPr lang="el-GR" dirty="0" smtClean="0"/>
            <a:t>Ελλάδα 4,3%</a:t>
          </a:r>
          <a:endParaRPr lang="el-GR" dirty="0"/>
        </a:p>
      </dgm:t>
    </dgm:pt>
    <dgm:pt modelId="{CACE9BBE-A893-4021-B4AF-F7B2E2869131}" type="parTrans" cxnId="{4920A6BB-BDD6-408E-BE1A-FD43169F8345}">
      <dgm:prSet/>
      <dgm:spPr/>
      <dgm:t>
        <a:bodyPr/>
        <a:lstStyle/>
        <a:p>
          <a:endParaRPr lang="el-GR"/>
        </a:p>
      </dgm:t>
    </dgm:pt>
    <dgm:pt modelId="{8D905D79-4290-4D50-8455-30BFC2B6801D}" type="sibTrans" cxnId="{4920A6BB-BDD6-408E-BE1A-FD43169F8345}">
      <dgm:prSet/>
      <dgm:spPr/>
      <dgm:t>
        <a:bodyPr/>
        <a:lstStyle/>
        <a:p>
          <a:endParaRPr lang="el-GR"/>
        </a:p>
      </dgm:t>
    </dgm:pt>
    <dgm:pt modelId="{768CF5F2-83CD-402A-ADF7-444F67E29886}">
      <dgm:prSet phldrT="[Κείμενο]"/>
      <dgm:spPr/>
      <dgm:t>
        <a:bodyPr/>
        <a:lstStyle/>
        <a:p>
          <a:r>
            <a:rPr lang="el-GR" dirty="0" smtClean="0"/>
            <a:t>Πρωτογενής τομέας</a:t>
          </a:r>
          <a:endParaRPr lang="el-GR" dirty="0"/>
        </a:p>
      </dgm:t>
    </dgm:pt>
    <dgm:pt modelId="{3FF0A2EB-6AA1-400B-B728-7F0639E0AFBE}" type="parTrans" cxnId="{205763DF-AFD6-4B52-9E5C-0D00CAFBEA43}">
      <dgm:prSet/>
      <dgm:spPr/>
      <dgm:t>
        <a:bodyPr/>
        <a:lstStyle/>
        <a:p>
          <a:endParaRPr lang="el-GR"/>
        </a:p>
      </dgm:t>
    </dgm:pt>
    <dgm:pt modelId="{CF443EE4-083F-40DA-B613-5FDAFDE845D1}" type="sibTrans" cxnId="{205763DF-AFD6-4B52-9E5C-0D00CAFBEA43}">
      <dgm:prSet/>
      <dgm:spPr/>
      <dgm:t>
        <a:bodyPr/>
        <a:lstStyle/>
        <a:p>
          <a:endParaRPr lang="el-GR"/>
        </a:p>
      </dgm:t>
    </dgm:pt>
    <dgm:pt modelId="{B480CDB5-52C6-4AB7-BA95-A7989739E4F7}">
      <dgm:prSet phldrT="[Κείμενο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l-GR" dirty="0"/>
        </a:p>
      </dgm:t>
    </dgm:pt>
    <dgm:pt modelId="{0CA4019A-91F5-488A-A307-B7B96B93C029}" type="parTrans" cxnId="{64F04B4A-1E00-496E-A630-28F8288F20D3}">
      <dgm:prSet/>
      <dgm:spPr/>
      <dgm:t>
        <a:bodyPr/>
        <a:lstStyle/>
        <a:p>
          <a:endParaRPr lang="el-GR"/>
        </a:p>
      </dgm:t>
    </dgm:pt>
    <dgm:pt modelId="{528059C5-DDB3-4A48-B1E4-71E438678461}" type="sibTrans" cxnId="{64F04B4A-1E00-496E-A630-28F8288F20D3}">
      <dgm:prSet/>
      <dgm:spPr/>
      <dgm:t>
        <a:bodyPr/>
        <a:lstStyle/>
        <a:p>
          <a:endParaRPr lang="el-GR"/>
        </a:p>
      </dgm:t>
    </dgm:pt>
    <dgm:pt modelId="{AD4F48C7-1265-45C7-A073-E085D6D24E27}">
      <dgm:prSet phldrT="[Κείμενο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l-GR" dirty="0"/>
        </a:p>
      </dgm:t>
    </dgm:pt>
    <dgm:pt modelId="{142EE71F-67D7-405B-BCB6-003A9E253A19}" type="parTrans" cxnId="{316B7034-985E-4582-A2AD-7E1AE1B86606}">
      <dgm:prSet/>
      <dgm:spPr/>
      <dgm:t>
        <a:bodyPr/>
        <a:lstStyle/>
        <a:p>
          <a:endParaRPr lang="el-GR"/>
        </a:p>
      </dgm:t>
    </dgm:pt>
    <dgm:pt modelId="{401A3E30-5C41-40D7-B2EC-821A6FF0A10C}" type="sibTrans" cxnId="{316B7034-985E-4582-A2AD-7E1AE1B86606}">
      <dgm:prSet/>
      <dgm:spPr/>
      <dgm:t>
        <a:bodyPr/>
        <a:lstStyle/>
        <a:p>
          <a:endParaRPr lang="el-GR"/>
        </a:p>
      </dgm:t>
    </dgm:pt>
    <dgm:pt modelId="{71246749-D4CE-4FBE-8B59-90182EADCE82}" type="pres">
      <dgm:prSet presAssocID="{E3CD0A54-BAC4-41E5-9817-C6BF0D907B7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9F4C42E0-E0E3-4D93-9AD1-145E9DB74B4A}" type="pres">
      <dgm:prSet presAssocID="{E3CD0A54-BAC4-41E5-9817-C6BF0D907B78}" presName="tSp" presStyleCnt="0"/>
      <dgm:spPr/>
    </dgm:pt>
    <dgm:pt modelId="{29308602-E141-40BC-8A73-02E0F70E56DA}" type="pres">
      <dgm:prSet presAssocID="{E3CD0A54-BAC4-41E5-9817-C6BF0D907B78}" presName="bSp" presStyleCnt="0"/>
      <dgm:spPr/>
    </dgm:pt>
    <dgm:pt modelId="{49AA69C8-AE25-4F8C-96D1-1264987C5A59}" type="pres">
      <dgm:prSet presAssocID="{E3CD0A54-BAC4-41E5-9817-C6BF0D907B78}" presName="process" presStyleCnt="0"/>
      <dgm:spPr/>
    </dgm:pt>
    <dgm:pt modelId="{F4CE6270-9210-4851-8B18-CD777D4247E9}" type="pres">
      <dgm:prSet presAssocID="{E071DA2C-87E8-4E61-9023-8C993716A195}" presName="composite1" presStyleCnt="0"/>
      <dgm:spPr/>
    </dgm:pt>
    <dgm:pt modelId="{2C09FD20-B7B2-4632-B8D4-85E132556433}" type="pres">
      <dgm:prSet presAssocID="{E071DA2C-87E8-4E61-9023-8C993716A195}" presName="dummyNode1" presStyleLbl="node1" presStyleIdx="0" presStyleCnt="3"/>
      <dgm:spPr/>
    </dgm:pt>
    <dgm:pt modelId="{B65B0B08-BF1A-4B1A-BBF7-514A781C5C03}" type="pres">
      <dgm:prSet presAssocID="{E071DA2C-87E8-4E61-9023-8C993716A195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A1D95E5-9CD1-4CA4-AD39-77BD0FE15CF8}" type="pres">
      <dgm:prSet presAssocID="{E071DA2C-87E8-4E61-9023-8C993716A195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21D0FE1-B7DE-4416-BD10-F1DF852F4173}" type="pres">
      <dgm:prSet presAssocID="{E071DA2C-87E8-4E61-9023-8C993716A195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2CA1360-B764-4195-8DBA-76408A17B343}" type="pres">
      <dgm:prSet presAssocID="{E071DA2C-87E8-4E61-9023-8C993716A195}" presName="connSite1" presStyleCnt="0"/>
      <dgm:spPr/>
    </dgm:pt>
    <dgm:pt modelId="{5AF02827-FF0F-4771-8FED-E673C5358E0F}" type="pres">
      <dgm:prSet presAssocID="{056FC61E-C624-457B-AE77-0ADEFB35B727}" presName="Name9" presStyleLbl="sibTrans2D1" presStyleIdx="0" presStyleCnt="2"/>
      <dgm:spPr/>
      <dgm:t>
        <a:bodyPr/>
        <a:lstStyle/>
        <a:p>
          <a:endParaRPr lang="el-GR"/>
        </a:p>
      </dgm:t>
    </dgm:pt>
    <dgm:pt modelId="{FD9769A9-8381-4AE2-9FF2-79EAFA5EE483}" type="pres">
      <dgm:prSet presAssocID="{B9C8BBAB-8A27-4486-AE3A-88AC48E89795}" presName="composite2" presStyleCnt="0"/>
      <dgm:spPr/>
    </dgm:pt>
    <dgm:pt modelId="{4184C09A-C49D-4F91-AFBE-978821FC78DF}" type="pres">
      <dgm:prSet presAssocID="{B9C8BBAB-8A27-4486-AE3A-88AC48E89795}" presName="dummyNode2" presStyleLbl="node1" presStyleIdx="0" presStyleCnt="3"/>
      <dgm:spPr/>
    </dgm:pt>
    <dgm:pt modelId="{FE48173D-37BB-4990-ABEB-24DD1600C66B}" type="pres">
      <dgm:prSet presAssocID="{B9C8BBAB-8A27-4486-AE3A-88AC48E89795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B7D6B6D-F770-494C-9643-219D8F8732D8}" type="pres">
      <dgm:prSet presAssocID="{B9C8BBAB-8A27-4486-AE3A-88AC48E89795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EA25DED-3276-4E3C-AE8B-9A7BEB79FAF4}" type="pres">
      <dgm:prSet presAssocID="{B9C8BBAB-8A27-4486-AE3A-88AC48E89795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88A326E-1C63-4C5D-A6DD-CA095DB3A555}" type="pres">
      <dgm:prSet presAssocID="{B9C8BBAB-8A27-4486-AE3A-88AC48E89795}" presName="connSite2" presStyleCnt="0"/>
      <dgm:spPr/>
    </dgm:pt>
    <dgm:pt modelId="{E27AF040-9607-4A75-88BE-CD8371143407}" type="pres">
      <dgm:prSet presAssocID="{FF92A8FF-5CE1-43AC-B4A0-42771C6F7A6E}" presName="Name18" presStyleLbl="sibTrans2D1" presStyleIdx="1" presStyleCnt="2"/>
      <dgm:spPr/>
      <dgm:t>
        <a:bodyPr/>
        <a:lstStyle/>
        <a:p>
          <a:endParaRPr lang="el-GR"/>
        </a:p>
      </dgm:t>
    </dgm:pt>
    <dgm:pt modelId="{21706BEA-AE8A-4C93-BB16-B591EAA1A7E4}" type="pres">
      <dgm:prSet presAssocID="{768CF5F2-83CD-402A-ADF7-444F67E29886}" presName="composite1" presStyleCnt="0"/>
      <dgm:spPr/>
    </dgm:pt>
    <dgm:pt modelId="{73508C71-3EBE-4CAF-9F0E-596D5B09E5C2}" type="pres">
      <dgm:prSet presAssocID="{768CF5F2-83CD-402A-ADF7-444F67E29886}" presName="dummyNode1" presStyleLbl="node1" presStyleIdx="1" presStyleCnt="3"/>
      <dgm:spPr/>
    </dgm:pt>
    <dgm:pt modelId="{B125DD60-39BC-431D-B4E9-E284113676C4}" type="pres">
      <dgm:prSet presAssocID="{768CF5F2-83CD-402A-ADF7-444F67E29886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5FF3E15-E16D-44DE-948E-489B1C051D12}" type="pres">
      <dgm:prSet presAssocID="{768CF5F2-83CD-402A-ADF7-444F67E29886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4AA82C7-CF47-432D-85AA-FCC0387CC4CC}" type="pres">
      <dgm:prSet presAssocID="{768CF5F2-83CD-402A-ADF7-444F67E29886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2DDD383-94FD-454C-84B4-358D104CB641}" type="pres">
      <dgm:prSet presAssocID="{768CF5F2-83CD-402A-ADF7-444F67E29886}" presName="connSite1" presStyleCnt="0"/>
      <dgm:spPr/>
    </dgm:pt>
  </dgm:ptLst>
  <dgm:cxnLst>
    <dgm:cxn modelId="{5C1686E3-68CD-490E-A1CE-4E83AD98149C}" srcId="{E3CD0A54-BAC4-41E5-9817-C6BF0D907B78}" destId="{B9C8BBAB-8A27-4486-AE3A-88AC48E89795}" srcOrd="1" destOrd="0" parTransId="{229C93EB-137F-416D-AA2F-F10F43E0269C}" sibTransId="{FF92A8FF-5CE1-43AC-B4A0-42771C6F7A6E}"/>
    <dgm:cxn modelId="{6193D613-AEEF-4D6D-9447-64955DF0151D}" type="presOf" srcId="{8F9F468B-46C6-4DE0-B6E9-65C9AF88561F}" destId="{FE48173D-37BB-4990-ABEB-24DD1600C66B}" srcOrd="0" destOrd="1" presId="urn:microsoft.com/office/officeart/2005/8/layout/hProcess4"/>
    <dgm:cxn modelId="{64F04B4A-1E00-496E-A630-28F8288F20D3}" srcId="{768CF5F2-83CD-402A-ADF7-444F67E29886}" destId="{B480CDB5-52C6-4AB7-BA95-A7989739E4F7}" srcOrd="0" destOrd="0" parTransId="{0CA4019A-91F5-488A-A307-B7B96B93C029}" sibTransId="{528059C5-DDB3-4A48-B1E4-71E438678461}"/>
    <dgm:cxn modelId="{205763DF-AFD6-4B52-9E5C-0D00CAFBEA43}" srcId="{E3CD0A54-BAC4-41E5-9817-C6BF0D907B78}" destId="{768CF5F2-83CD-402A-ADF7-444F67E29886}" srcOrd="2" destOrd="0" parTransId="{3FF0A2EB-6AA1-400B-B728-7F0639E0AFBE}" sibTransId="{CF443EE4-083F-40DA-B613-5FDAFDE845D1}"/>
    <dgm:cxn modelId="{6E7005E6-90E2-4859-9AE6-C53422B6E93D}" srcId="{B9C8BBAB-8A27-4486-AE3A-88AC48E89795}" destId="{08ED5DF3-6D94-4A59-9C55-6D30D1DCA038}" srcOrd="0" destOrd="0" parTransId="{894EC8F6-FCB0-43C6-B2D1-77B521252AF9}" sibTransId="{9C5EC678-4D21-46CE-AD32-400FFB2774DD}"/>
    <dgm:cxn modelId="{6F3AE172-5865-4A13-B7ED-92FEAF329E7A}" type="presOf" srcId="{08ED5DF3-6D94-4A59-9C55-6D30D1DCA038}" destId="{6B7D6B6D-F770-494C-9643-219D8F8732D8}" srcOrd="1" destOrd="0" presId="urn:microsoft.com/office/officeart/2005/8/layout/hProcess4"/>
    <dgm:cxn modelId="{75203D84-F720-4F74-9D0E-46D5ACF01AEB}" type="presOf" srcId="{056FC61E-C624-457B-AE77-0ADEFB35B727}" destId="{5AF02827-FF0F-4771-8FED-E673C5358E0F}" srcOrd="0" destOrd="0" presId="urn:microsoft.com/office/officeart/2005/8/layout/hProcess4"/>
    <dgm:cxn modelId="{B128DE6D-F9E5-4080-96C7-E92CA90E7889}" type="presOf" srcId="{B9C8BBAB-8A27-4486-AE3A-88AC48E89795}" destId="{8EA25DED-3276-4E3C-AE8B-9A7BEB79FAF4}" srcOrd="0" destOrd="0" presId="urn:microsoft.com/office/officeart/2005/8/layout/hProcess4"/>
    <dgm:cxn modelId="{89EC0814-5E54-4E31-A718-1BF43FABE97C}" type="presOf" srcId="{19C08B7E-8977-4C18-A313-6FD43CCC5D37}" destId="{0A1D95E5-9CD1-4CA4-AD39-77BD0FE15CF8}" srcOrd="1" destOrd="0" presId="urn:microsoft.com/office/officeart/2005/8/layout/hProcess4"/>
    <dgm:cxn modelId="{316B7034-985E-4582-A2AD-7E1AE1B86606}" srcId="{768CF5F2-83CD-402A-ADF7-444F67E29886}" destId="{AD4F48C7-1265-45C7-A073-E085D6D24E27}" srcOrd="1" destOrd="0" parTransId="{142EE71F-67D7-405B-BCB6-003A9E253A19}" sibTransId="{401A3E30-5C41-40D7-B2EC-821A6FF0A10C}"/>
    <dgm:cxn modelId="{AC85BCE5-45FA-4719-A647-F6EFA4E8DF8E}" type="presOf" srcId="{AD4F48C7-1265-45C7-A073-E085D6D24E27}" destId="{B125DD60-39BC-431D-B4E9-E284113676C4}" srcOrd="0" destOrd="1" presId="urn:microsoft.com/office/officeart/2005/8/layout/hProcess4"/>
    <dgm:cxn modelId="{18D483CA-5EF2-4409-954F-2C59E1E7C70C}" type="presOf" srcId="{E071DA2C-87E8-4E61-9023-8C993716A195}" destId="{E21D0FE1-B7DE-4416-BD10-F1DF852F4173}" srcOrd="0" destOrd="0" presId="urn:microsoft.com/office/officeart/2005/8/layout/hProcess4"/>
    <dgm:cxn modelId="{9561E442-132B-4FCE-B9B5-4C3D81C9DE34}" type="presOf" srcId="{19C08B7E-8977-4C18-A313-6FD43CCC5D37}" destId="{B65B0B08-BF1A-4B1A-BBF7-514A781C5C03}" srcOrd="0" destOrd="0" presId="urn:microsoft.com/office/officeart/2005/8/layout/hProcess4"/>
    <dgm:cxn modelId="{B4ACDE17-D51F-46DD-9700-B3AE5C0D57F6}" srcId="{E3CD0A54-BAC4-41E5-9817-C6BF0D907B78}" destId="{E071DA2C-87E8-4E61-9023-8C993716A195}" srcOrd="0" destOrd="0" parTransId="{076532E5-B9FB-4989-86B4-0399C1B90448}" sibTransId="{056FC61E-C624-457B-AE77-0ADEFB35B727}"/>
    <dgm:cxn modelId="{EF5BBF06-017F-43F5-AFFB-37013089EDE8}" type="presOf" srcId="{B480CDB5-52C6-4AB7-BA95-A7989739E4F7}" destId="{B125DD60-39BC-431D-B4E9-E284113676C4}" srcOrd="0" destOrd="0" presId="urn:microsoft.com/office/officeart/2005/8/layout/hProcess4"/>
    <dgm:cxn modelId="{0DE053F2-2DF3-4124-A9C1-A68525758FE5}" type="presOf" srcId="{FF92A8FF-5CE1-43AC-B4A0-42771C6F7A6E}" destId="{E27AF040-9607-4A75-88BE-CD8371143407}" srcOrd="0" destOrd="0" presId="urn:microsoft.com/office/officeart/2005/8/layout/hProcess4"/>
    <dgm:cxn modelId="{2C348323-64B8-41EF-A39D-CF84F4460DC2}" srcId="{E071DA2C-87E8-4E61-9023-8C993716A195}" destId="{19C08B7E-8977-4C18-A313-6FD43CCC5D37}" srcOrd="0" destOrd="0" parTransId="{BD1C5EE8-280B-4E1D-9350-F401B9F22FD5}" sibTransId="{57E86FF2-6B42-4628-B4C1-27A1FBB14621}"/>
    <dgm:cxn modelId="{70E6E2FD-93AF-45F1-ABAF-C5CCD32CF8A6}" srcId="{E071DA2C-87E8-4E61-9023-8C993716A195}" destId="{043EC6CD-EC1C-4A2A-99B3-BEEED32FCD97}" srcOrd="1" destOrd="0" parTransId="{835D777C-0BE7-4433-A39B-0A6F25D29A0E}" sibTransId="{2189FC5D-4898-430D-A699-1E8C67DAC089}"/>
    <dgm:cxn modelId="{891CAB24-9319-44C8-B44D-14CD64E65FAE}" type="presOf" srcId="{08ED5DF3-6D94-4A59-9C55-6D30D1DCA038}" destId="{FE48173D-37BB-4990-ABEB-24DD1600C66B}" srcOrd="0" destOrd="0" presId="urn:microsoft.com/office/officeart/2005/8/layout/hProcess4"/>
    <dgm:cxn modelId="{4920A6BB-BDD6-408E-BE1A-FD43169F8345}" srcId="{B9C8BBAB-8A27-4486-AE3A-88AC48E89795}" destId="{8F9F468B-46C6-4DE0-B6E9-65C9AF88561F}" srcOrd="1" destOrd="0" parTransId="{CACE9BBE-A893-4021-B4AF-F7B2E2869131}" sibTransId="{8D905D79-4290-4D50-8455-30BFC2B6801D}"/>
    <dgm:cxn modelId="{4635B51E-9B14-4F36-9BA5-C42F27C9DC76}" type="presOf" srcId="{E3CD0A54-BAC4-41E5-9817-C6BF0D907B78}" destId="{71246749-D4CE-4FBE-8B59-90182EADCE82}" srcOrd="0" destOrd="0" presId="urn:microsoft.com/office/officeart/2005/8/layout/hProcess4"/>
    <dgm:cxn modelId="{28CCCBB9-D09C-4BD5-9C4E-4A6A1C244C70}" type="presOf" srcId="{043EC6CD-EC1C-4A2A-99B3-BEEED32FCD97}" destId="{0A1D95E5-9CD1-4CA4-AD39-77BD0FE15CF8}" srcOrd="1" destOrd="1" presId="urn:microsoft.com/office/officeart/2005/8/layout/hProcess4"/>
    <dgm:cxn modelId="{C396D2EA-47C1-4C4F-BF2B-94183F47077F}" type="presOf" srcId="{8F9F468B-46C6-4DE0-B6E9-65C9AF88561F}" destId="{6B7D6B6D-F770-494C-9643-219D8F8732D8}" srcOrd="1" destOrd="1" presId="urn:microsoft.com/office/officeart/2005/8/layout/hProcess4"/>
    <dgm:cxn modelId="{68367AD6-E6A3-4A3E-B4F5-1DD5A15FE285}" type="presOf" srcId="{B480CDB5-52C6-4AB7-BA95-A7989739E4F7}" destId="{35FF3E15-E16D-44DE-948E-489B1C051D12}" srcOrd="1" destOrd="0" presId="urn:microsoft.com/office/officeart/2005/8/layout/hProcess4"/>
    <dgm:cxn modelId="{6B787D91-9611-4DEF-85F0-26CD7EBE6FEE}" type="presOf" srcId="{043EC6CD-EC1C-4A2A-99B3-BEEED32FCD97}" destId="{B65B0B08-BF1A-4B1A-BBF7-514A781C5C03}" srcOrd="0" destOrd="1" presId="urn:microsoft.com/office/officeart/2005/8/layout/hProcess4"/>
    <dgm:cxn modelId="{14A7A234-57AD-4165-9CB0-40D5D7D588D8}" type="presOf" srcId="{768CF5F2-83CD-402A-ADF7-444F67E29886}" destId="{14AA82C7-CF47-432D-85AA-FCC0387CC4CC}" srcOrd="0" destOrd="0" presId="urn:microsoft.com/office/officeart/2005/8/layout/hProcess4"/>
    <dgm:cxn modelId="{D7648DD4-3AE3-4B62-878E-2E46300174E3}" type="presOf" srcId="{AD4F48C7-1265-45C7-A073-E085D6D24E27}" destId="{35FF3E15-E16D-44DE-948E-489B1C051D12}" srcOrd="1" destOrd="1" presId="urn:microsoft.com/office/officeart/2005/8/layout/hProcess4"/>
    <dgm:cxn modelId="{7F4058E4-2BEF-4279-8269-7747EEFF91EF}" type="presParOf" srcId="{71246749-D4CE-4FBE-8B59-90182EADCE82}" destId="{9F4C42E0-E0E3-4D93-9AD1-145E9DB74B4A}" srcOrd="0" destOrd="0" presId="urn:microsoft.com/office/officeart/2005/8/layout/hProcess4"/>
    <dgm:cxn modelId="{5B73BBA9-E02B-4C25-ACC6-C5178A8808CB}" type="presParOf" srcId="{71246749-D4CE-4FBE-8B59-90182EADCE82}" destId="{29308602-E141-40BC-8A73-02E0F70E56DA}" srcOrd="1" destOrd="0" presId="urn:microsoft.com/office/officeart/2005/8/layout/hProcess4"/>
    <dgm:cxn modelId="{D0942E04-1ABC-4211-8CEA-8D88D50C1263}" type="presParOf" srcId="{71246749-D4CE-4FBE-8B59-90182EADCE82}" destId="{49AA69C8-AE25-4F8C-96D1-1264987C5A59}" srcOrd="2" destOrd="0" presId="urn:microsoft.com/office/officeart/2005/8/layout/hProcess4"/>
    <dgm:cxn modelId="{C34F71E3-2797-4B14-B155-D2C448243C14}" type="presParOf" srcId="{49AA69C8-AE25-4F8C-96D1-1264987C5A59}" destId="{F4CE6270-9210-4851-8B18-CD777D4247E9}" srcOrd="0" destOrd="0" presId="urn:microsoft.com/office/officeart/2005/8/layout/hProcess4"/>
    <dgm:cxn modelId="{E04987BE-CE51-4C54-93B5-4F08B20E064C}" type="presParOf" srcId="{F4CE6270-9210-4851-8B18-CD777D4247E9}" destId="{2C09FD20-B7B2-4632-B8D4-85E132556433}" srcOrd="0" destOrd="0" presId="urn:microsoft.com/office/officeart/2005/8/layout/hProcess4"/>
    <dgm:cxn modelId="{C93D340F-6A16-462F-95F6-8264BF47805D}" type="presParOf" srcId="{F4CE6270-9210-4851-8B18-CD777D4247E9}" destId="{B65B0B08-BF1A-4B1A-BBF7-514A781C5C03}" srcOrd="1" destOrd="0" presId="urn:microsoft.com/office/officeart/2005/8/layout/hProcess4"/>
    <dgm:cxn modelId="{61069E9B-A108-4ADC-ABF7-CA8A91A4BFB5}" type="presParOf" srcId="{F4CE6270-9210-4851-8B18-CD777D4247E9}" destId="{0A1D95E5-9CD1-4CA4-AD39-77BD0FE15CF8}" srcOrd="2" destOrd="0" presId="urn:microsoft.com/office/officeart/2005/8/layout/hProcess4"/>
    <dgm:cxn modelId="{AF916682-785E-48DF-A0B6-70ADD8680A77}" type="presParOf" srcId="{F4CE6270-9210-4851-8B18-CD777D4247E9}" destId="{E21D0FE1-B7DE-4416-BD10-F1DF852F4173}" srcOrd="3" destOrd="0" presId="urn:microsoft.com/office/officeart/2005/8/layout/hProcess4"/>
    <dgm:cxn modelId="{B91F40C4-02D3-4408-9E3B-1D3AB9BB4EC1}" type="presParOf" srcId="{F4CE6270-9210-4851-8B18-CD777D4247E9}" destId="{32CA1360-B764-4195-8DBA-76408A17B343}" srcOrd="4" destOrd="0" presId="urn:microsoft.com/office/officeart/2005/8/layout/hProcess4"/>
    <dgm:cxn modelId="{1B40B4EA-91F2-40C9-9C0D-BCB6F900210D}" type="presParOf" srcId="{49AA69C8-AE25-4F8C-96D1-1264987C5A59}" destId="{5AF02827-FF0F-4771-8FED-E673C5358E0F}" srcOrd="1" destOrd="0" presId="urn:microsoft.com/office/officeart/2005/8/layout/hProcess4"/>
    <dgm:cxn modelId="{590E6833-8E46-4A36-8632-2D58A7E2EA0D}" type="presParOf" srcId="{49AA69C8-AE25-4F8C-96D1-1264987C5A59}" destId="{FD9769A9-8381-4AE2-9FF2-79EAFA5EE483}" srcOrd="2" destOrd="0" presId="urn:microsoft.com/office/officeart/2005/8/layout/hProcess4"/>
    <dgm:cxn modelId="{4E2E9F06-5EA2-4C4E-9924-62302F232273}" type="presParOf" srcId="{FD9769A9-8381-4AE2-9FF2-79EAFA5EE483}" destId="{4184C09A-C49D-4F91-AFBE-978821FC78DF}" srcOrd="0" destOrd="0" presId="urn:microsoft.com/office/officeart/2005/8/layout/hProcess4"/>
    <dgm:cxn modelId="{8B0CF103-0892-4FC4-BED2-5AB4B5433533}" type="presParOf" srcId="{FD9769A9-8381-4AE2-9FF2-79EAFA5EE483}" destId="{FE48173D-37BB-4990-ABEB-24DD1600C66B}" srcOrd="1" destOrd="0" presId="urn:microsoft.com/office/officeart/2005/8/layout/hProcess4"/>
    <dgm:cxn modelId="{86BB76C3-D2F4-4652-8168-E732DB30BFDB}" type="presParOf" srcId="{FD9769A9-8381-4AE2-9FF2-79EAFA5EE483}" destId="{6B7D6B6D-F770-494C-9643-219D8F8732D8}" srcOrd="2" destOrd="0" presId="urn:microsoft.com/office/officeart/2005/8/layout/hProcess4"/>
    <dgm:cxn modelId="{70BD7D88-AF18-4F8B-858C-E7234ECD85EE}" type="presParOf" srcId="{FD9769A9-8381-4AE2-9FF2-79EAFA5EE483}" destId="{8EA25DED-3276-4E3C-AE8B-9A7BEB79FAF4}" srcOrd="3" destOrd="0" presId="urn:microsoft.com/office/officeart/2005/8/layout/hProcess4"/>
    <dgm:cxn modelId="{4D4A8155-FF8F-4EB5-AA98-B57B6233436E}" type="presParOf" srcId="{FD9769A9-8381-4AE2-9FF2-79EAFA5EE483}" destId="{588A326E-1C63-4C5D-A6DD-CA095DB3A555}" srcOrd="4" destOrd="0" presId="urn:microsoft.com/office/officeart/2005/8/layout/hProcess4"/>
    <dgm:cxn modelId="{2F4F2286-9F83-4FA0-95F7-B4D7D21B9427}" type="presParOf" srcId="{49AA69C8-AE25-4F8C-96D1-1264987C5A59}" destId="{E27AF040-9607-4A75-88BE-CD8371143407}" srcOrd="3" destOrd="0" presId="urn:microsoft.com/office/officeart/2005/8/layout/hProcess4"/>
    <dgm:cxn modelId="{257A0AF5-590A-4AB6-943E-20585AEFD2AE}" type="presParOf" srcId="{49AA69C8-AE25-4F8C-96D1-1264987C5A59}" destId="{21706BEA-AE8A-4C93-BB16-B591EAA1A7E4}" srcOrd="4" destOrd="0" presId="urn:microsoft.com/office/officeart/2005/8/layout/hProcess4"/>
    <dgm:cxn modelId="{513853AB-D39C-4D47-A426-CD2C596E5389}" type="presParOf" srcId="{21706BEA-AE8A-4C93-BB16-B591EAA1A7E4}" destId="{73508C71-3EBE-4CAF-9F0E-596D5B09E5C2}" srcOrd="0" destOrd="0" presId="urn:microsoft.com/office/officeart/2005/8/layout/hProcess4"/>
    <dgm:cxn modelId="{451A54BA-BF59-41E0-9D30-A2D36A7B0026}" type="presParOf" srcId="{21706BEA-AE8A-4C93-BB16-B591EAA1A7E4}" destId="{B125DD60-39BC-431D-B4E9-E284113676C4}" srcOrd="1" destOrd="0" presId="urn:microsoft.com/office/officeart/2005/8/layout/hProcess4"/>
    <dgm:cxn modelId="{FB6F47AA-956D-4E8D-86C6-42842796EBBF}" type="presParOf" srcId="{21706BEA-AE8A-4C93-BB16-B591EAA1A7E4}" destId="{35FF3E15-E16D-44DE-948E-489B1C051D12}" srcOrd="2" destOrd="0" presId="urn:microsoft.com/office/officeart/2005/8/layout/hProcess4"/>
    <dgm:cxn modelId="{25FB8161-0785-4B42-A2E0-7E72C612272C}" type="presParOf" srcId="{21706BEA-AE8A-4C93-BB16-B591EAA1A7E4}" destId="{14AA82C7-CF47-432D-85AA-FCC0387CC4CC}" srcOrd="3" destOrd="0" presId="urn:microsoft.com/office/officeart/2005/8/layout/hProcess4"/>
    <dgm:cxn modelId="{FD7A2B56-83F5-4132-B1A4-3162AA4191AA}" type="presParOf" srcId="{21706BEA-AE8A-4C93-BB16-B591EAA1A7E4}" destId="{E2DDD383-94FD-454C-84B4-358D104CB641}" srcOrd="4" destOrd="0" presId="urn:microsoft.com/office/officeart/2005/8/layout/hProcess4"/>
  </dgm:cxnLst>
  <dgm:bg/>
  <dgm:whole/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1955C40E-B6F3-4E2E-A336-8321DFD47FED}" type="doc">
      <dgm:prSet loTypeId="urn:microsoft.com/office/officeart/2005/8/layout/arrow4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9341D341-A530-4FF5-9952-AEA02FCAF2DA}">
      <dgm:prSet phldrT="[Κείμενο]"/>
      <dgm:spPr/>
      <dgm:t>
        <a:bodyPr/>
        <a:lstStyle/>
        <a:p>
          <a:r>
            <a:rPr lang="el-GR" dirty="0" smtClean="0"/>
            <a:t>Είναι έντονη στις χώρες που ακολουθούν αναπτυξιακή διαδικασία</a:t>
          </a:r>
          <a:endParaRPr lang="el-GR" dirty="0"/>
        </a:p>
      </dgm:t>
    </dgm:pt>
    <dgm:pt modelId="{BEF1AF13-297D-4DC6-AE77-BF655F36BB6F}" type="parTrans" cxnId="{1E7AD820-6C12-42F5-B7C3-7239E763800B}">
      <dgm:prSet/>
      <dgm:spPr/>
      <dgm:t>
        <a:bodyPr/>
        <a:lstStyle/>
        <a:p>
          <a:endParaRPr lang="el-GR"/>
        </a:p>
      </dgm:t>
    </dgm:pt>
    <dgm:pt modelId="{12A335C4-322D-4406-92A5-EAA9CE1B6E04}" type="sibTrans" cxnId="{1E7AD820-6C12-42F5-B7C3-7239E763800B}">
      <dgm:prSet/>
      <dgm:spPr/>
      <dgm:t>
        <a:bodyPr/>
        <a:lstStyle/>
        <a:p>
          <a:endParaRPr lang="el-GR"/>
        </a:p>
      </dgm:t>
    </dgm:pt>
    <dgm:pt modelId="{1B2157BB-53E8-42F8-85B8-553349A62CFE}">
      <dgm:prSet phldrT="[Κείμενο]"/>
      <dgm:spPr/>
      <dgm:t>
        <a:bodyPr/>
        <a:lstStyle/>
        <a:p>
          <a:r>
            <a:rPr lang="el-GR" dirty="0" smtClean="0"/>
            <a:t>Η μείωση της απασχόλησης στον πρωτογενή τομέα </a:t>
          </a:r>
          <a:endParaRPr lang="el-GR" dirty="0"/>
        </a:p>
      </dgm:t>
    </dgm:pt>
    <dgm:pt modelId="{6A936023-9914-456B-A38A-9AAEC5B14396}" type="parTrans" cxnId="{28D40EB1-619B-405A-A52E-755C7091254E}">
      <dgm:prSet/>
      <dgm:spPr/>
      <dgm:t>
        <a:bodyPr/>
        <a:lstStyle/>
        <a:p>
          <a:endParaRPr lang="el-GR"/>
        </a:p>
      </dgm:t>
    </dgm:pt>
    <dgm:pt modelId="{171B1212-77B7-4B95-9F86-BAA5EE635C3F}" type="sibTrans" cxnId="{28D40EB1-619B-405A-A52E-755C7091254E}">
      <dgm:prSet/>
      <dgm:spPr/>
      <dgm:t>
        <a:bodyPr/>
        <a:lstStyle/>
        <a:p>
          <a:endParaRPr lang="el-GR"/>
        </a:p>
      </dgm:t>
    </dgm:pt>
    <dgm:pt modelId="{0EB84031-1659-4CB6-988B-4943B72AEB78}" type="pres">
      <dgm:prSet presAssocID="{1955C40E-B6F3-4E2E-A336-8321DFD47FED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B8713E4-08BB-4D66-B20A-326D72908C01}" type="pres">
      <dgm:prSet presAssocID="{9341D341-A530-4FF5-9952-AEA02FCAF2DA}" presName="upArrow" presStyleLbl="node1" presStyleIdx="0" presStyleCnt="2"/>
      <dgm:spPr/>
    </dgm:pt>
    <dgm:pt modelId="{F395554B-F15B-4014-A401-10EB66B880B4}" type="pres">
      <dgm:prSet presAssocID="{9341D341-A530-4FF5-9952-AEA02FCAF2DA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67F5F65-90DC-4AEB-9361-1580FA4503C0}" type="pres">
      <dgm:prSet presAssocID="{1B2157BB-53E8-42F8-85B8-553349A62CFE}" presName="downArrow" presStyleLbl="node1" presStyleIdx="1" presStyleCnt="2"/>
      <dgm:spPr/>
    </dgm:pt>
    <dgm:pt modelId="{28AD041E-D017-4AA6-8A0C-C6EFB0ECDE16}" type="pres">
      <dgm:prSet presAssocID="{1B2157BB-53E8-42F8-85B8-553349A62CFE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8D40EB1-619B-405A-A52E-755C7091254E}" srcId="{1955C40E-B6F3-4E2E-A336-8321DFD47FED}" destId="{1B2157BB-53E8-42F8-85B8-553349A62CFE}" srcOrd="1" destOrd="0" parTransId="{6A936023-9914-456B-A38A-9AAEC5B14396}" sibTransId="{171B1212-77B7-4B95-9F86-BAA5EE635C3F}"/>
    <dgm:cxn modelId="{1E7AD820-6C12-42F5-B7C3-7239E763800B}" srcId="{1955C40E-B6F3-4E2E-A336-8321DFD47FED}" destId="{9341D341-A530-4FF5-9952-AEA02FCAF2DA}" srcOrd="0" destOrd="0" parTransId="{BEF1AF13-297D-4DC6-AE77-BF655F36BB6F}" sibTransId="{12A335C4-322D-4406-92A5-EAA9CE1B6E04}"/>
    <dgm:cxn modelId="{2E68FC73-4027-4D6E-AB75-066C5791FFEC}" type="presOf" srcId="{1B2157BB-53E8-42F8-85B8-553349A62CFE}" destId="{28AD041E-D017-4AA6-8A0C-C6EFB0ECDE16}" srcOrd="0" destOrd="0" presId="urn:microsoft.com/office/officeart/2005/8/layout/arrow4"/>
    <dgm:cxn modelId="{6A88C67B-0FD1-46FE-A424-9EA848A088D9}" type="presOf" srcId="{9341D341-A530-4FF5-9952-AEA02FCAF2DA}" destId="{F395554B-F15B-4014-A401-10EB66B880B4}" srcOrd="0" destOrd="0" presId="urn:microsoft.com/office/officeart/2005/8/layout/arrow4"/>
    <dgm:cxn modelId="{10563340-B465-4F9F-AE56-3BB31EA50AD7}" type="presOf" srcId="{1955C40E-B6F3-4E2E-A336-8321DFD47FED}" destId="{0EB84031-1659-4CB6-988B-4943B72AEB78}" srcOrd="0" destOrd="0" presId="urn:microsoft.com/office/officeart/2005/8/layout/arrow4"/>
    <dgm:cxn modelId="{35FF9441-3D26-43E9-A393-8E6B513D2775}" type="presParOf" srcId="{0EB84031-1659-4CB6-988B-4943B72AEB78}" destId="{DB8713E4-08BB-4D66-B20A-326D72908C01}" srcOrd="0" destOrd="0" presId="urn:microsoft.com/office/officeart/2005/8/layout/arrow4"/>
    <dgm:cxn modelId="{AF19EB5D-0BDF-4B3A-AE30-5A7A14927E41}" type="presParOf" srcId="{0EB84031-1659-4CB6-988B-4943B72AEB78}" destId="{F395554B-F15B-4014-A401-10EB66B880B4}" srcOrd="1" destOrd="0" presId="urn:microsoft.com/office/officeart/2005/8/layout/arrow4"/>
    <dgm:cxn modelId="{A182D6F7-4FD0-4B07-9C29-DA00F4C15716}" type="presParOf" srcId="{0EB84031-1659-4CB6-988B-4943B72AEB78}" destId="{767F5F65-90DC-4AEB-9361-1580FA4503C0}" srcOrd="2" destOrd="0" presId="urn:microsoft.com/office/officeart/2005/8/layout/arrow4"/>
    <dgm:cxn modelId="{7C095B53-7C5A-4B16-9966-088C9CEB6DAF}" type="presParOf" srcId="{0EB84031-1659-4CB6-988B-4943B72AEB78}" destId="{28AD041E-D017-4AA6-8A0C-C6EFB0ECDE16}" srcOrd="3" destOrd="0" presId="urn:microsoft.com/office/officeart/2005/8/layout/arrow4"/>
  </dgm:cxnLst>
  <dgm:bg/>
  <dgm:whole/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1C15A460-D198-4D2A-9F43-BE284F3BB210}" type="doc">
      <dgm:prSet loTypeId="urn:microsoft.com/office/officeart/2005/8/layout/radial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D55F3CAC-EAA9-4910-A250-F340C97A306E}">
      <dgm:prSet phldrT="[Κείμενο]"/>
      <dgm:spPr/>
      <dgm:t>
        <a:bodyPr/>
        <a:lstStyle/>
        <a:p>
          <a:r>
            <a:rPr lang="el-GR" dirty="0" smtClean="0"/>
            <a:t>Παραγωγή αγροτικών προϊόντων στις αναπτυγμένες κοινωνίες</a:t>
          </a:r>
          <a:endParaRPr lang="el-GR" dirty="0"/>
        </a:p>
      </dgm:t>
    </dgm:pt>
    <dgm:pt modelId="{BFD6EC4E-B065-4F0A-A065-AF7FF18FA027}" type="parTrans" cxnId="{3EE30659-CE37-4345-AB1C-DF0449868406}">
      <dgm:prSet/>
      <dgm:spPr/>
      <dgm:t>
        <a:bodyPr/>
        <a:lstStyle/>
        <a:p>
          <a:endParaRPr lang="el-GR"/>
        </a:p>
      </dgm:t>
    </dgm:pt>
    <dgm:pt modelId="{0C993B3B-B093-46DD-AF6A-7A1728173F07}" type="sibTrans" cxnId="{3EE30659-CE37-4345-AB1C-DF0449868406}">
      <dgm:prSet/>
      <dgm:spPr/>
      <dgm:t>
        <a:bodyPr/>
        <a:lstStyle/>
        <a:p>
          <a:endParaRPr lang="el-GR"/>
        </a:p>
      </dgm:t>
    </dgm:pt>
    <dgm:pt modelId="{39601697-5055-4228-9D42-2082B1787EA8}">
      <dgm:prSet phldrT="[Κείμενο]"/>
      <dgm:spPr/>
      <dgm:t>
        <a:bodyPr/>
        <a:lstStyle/>
        <a:p>
          <a:r>
            <a:rPr lang="el-GR" dirty="0" smtClean="0"/>
            <a:t>Είναι μεγάλη και υψηλών προδιαγραφών</a:t>
          </a:r>
          <a:endParaRPr lang="el-GR" dirty="0"/>
        </a:p>
      </dgm:t>
    </dgm:pt>
    <dgm:pt modelId="{76CF9330-B225-4C74-994D-9ADA3E53D597}" type="parTrans" cxnId="{D7CBFE26-A00A-4EC9-9656-C82059228466}">
      <dgm:prSet/>
      <dgm:spPr/>
      <dgm:t>
        <a:bodyPr/>
        <a:lstStyle/>
        <a:p>
          <a:endParaRPr lang="el-GR"/>
        </a:p>
      </dgm:t>
    </dgm:pt>
    <dgm:pt modelId="{DF0AF96E-46C0-48E8-9973-FE931E49F72D}" type="sibTrans" cxnId="{D7CBFE26-A00A-4EC9-9656-C82059228466}">
      <dgm:prSet/>
      <dgm:spPr/>
      <dgm:t>
        <a:bodyPr/>
        <a:lstStyle/>
        <a:p>
          <a:endParaRPr lang="el-GR"/>
        </a:p>
      </dgm:t>
    </dgm:pt>
    <dgm:pt modelId="{8AFA1D3A-6259-4532-A178-C7102C26603D}">
      <dgm:prSet phldrT="[Κείμενο]"/>
      <dgm:spPr/>
      <dgm:t>
        <a:bodyPr/>
        <a:lstStyle/>
        <a:p>
          <a:r>
            <a:rPr lang="el-GR" dirty="0" smtClean="0"/>
            <a:t>Χρήση νέας τεχνολογίας στη γεωργία</a:t>
          </a:r>
          <a:endParaRPr lang="el-GR" dirty="0"/>
        </a:p>
      </dgm:t>
    </dgm:pt>
    <dgm:pt modelId="{783DC52D-A6E1-4DFE-B00D-D5F44E76BA19}" type="parTrans" cxnId="{1F48ED60-EAE4-46F4-87DF-ADD6AB257343}">
      <dgm:prSet/>
      <dgm:spPr/>
      <dgm:t>
        <a:bodyPr/>
        <a:lstStyle/>
        <a:p>
          <a:endParaRPr lang="el-GR"/>
        </a:p>
      </dgm:t>
    </dgm:pt>
    <dgm:pt modelId="{CB4D0AF7-849F-4C02-B941-D0A0A758B9F5}" type="sibTrans" cxnId="{1F48ED60-EAE4-46F4-87DF-ADD6AB257343}">
      <dgm:prSet/>
      <dgm:spPr/>
      <dgm:t>
        <a:bodyPr/>
        <a:lstStyle/>
        <a:p>
          <a:endParaRPr lang="el-GR"/>
        </a:p>
      </dgm:t>
    </dgm:pt>
    <dgm:pt modelId="{E863F9CB-6C28-4F11-8DF4-5C534EF114F2}">
      <dgm:prSet phldrT="[Κείμενο]"/>
      <dgm:spPr/>
      <dgm:t>
        <a:bodyPr/>
        <a:lstStyle/>
        <a:p>
          <a:r>
            <a:rPr lang="el-GR" dirty="0" smtClean="0"/>
            <a:t>Κατάλληλα εκπαιδευμένοι εργαζόμενοι</a:t>
          </a:r>
          <a:endParaRPr lang="el-GR" dirty="0"/>
        </a:p>
      </dgm:t>
    </dgm:pt>
    <dgm:pt modelId="{26D6231B-D4D3-4EA1-B720-35E988578458}" type="parTrans" cxnId="{C1572D4B-9795-4748-BFF9-6AE5FF675464}">
      <dgm:prSet/>
      <dgm:spPr/>
      <dgm:t>
        <a:bodyPr/>
        <a:lstStyle/>
        <a:p>
          <a:endParaRPr lang="el-GR"/>
        </a:p>
      </dgm:t>
    </dgm:pt>
    <dgm:pt modelId="{8824BED7-111D-49C4-90C6-C33501019AC0}" type="sibTrans" cxnId="{C1572D4B-9795-4748-BFF9-6AE5FF675464}">
      <dgm:prSet/>
      <dgm:spPr/>
      <dgm:t>
        <a:bodyPr/>
        <a:lstStyle/>
        <a:p>
          <a:endParaRPr lang="el-GR"/>
        </a:p>
      </dgm:t>
    </dgm:pt>
    <dgm:pt modelId="{2B6BAD20-D47C-42AA-B47F-FF06235DAA74}" type="pres">
      <dgm:prSet presAssocID="{1C15A460-D198-4D2A-9F43-BE284F3BB21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DBA6204-ED2E-4F8D-86DD-DCAAA6EF7A65}" type="pres">
      <dgm:prSet presAssocID="{D55F3CAC-EAA9-4910-A250-F340C97A306E}" presName="centerShape" presStyleLbl="node0" presStyleIdx="0" presStyleCnt="1"/>
      <dgm:spPr/>
      <dgm:t>
        <a:bodyPr/>
        <a:lstStyle/>
        <a:p>
          <a:endParaRPr lang="el-GR"/>
        </a:p>
      </dgm:t>
    </dgm:pt>
    <dgm:pt modelId="{D5AED589-F24A-46F9-923C-9851A1839CED}" type="pres">
      <dgm:prSet presAssocID="{76CF9330-B225-4C74-994D-9ADA3E53D597}" presName="parTrans" presStyleLbl="bgSibTrans2D1" presStyleIdx="0" presStyleCnt="3"/>
      <dgm:spPr/>
      <dgm:t>
        <a:bodyPr/>
        <a:lstStyle/>
        <a:p>
          <a:endParaRPr lang="el-GR"/>
        </a:p>
      </dgm:t>
    </dgm:pt>
    <dgm:pt modelId="{B33771CD-B4DC-4F5A-B286-F6AFEABD2B1A}" type="pres">
      <dgm:prSet presAssocID="{39601697-5055-4228-9D42-2082B1787EA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F8D5E1C-276D-4287-9FB1-F4AD6D45B223}" type="pres">
      <dgm:prSet presAssocID="{783DC52D-A6E1-4DFE-B00D-D5F44E76BA19}" presName="parTrans" presStyleLbl="bgSibTrans2D1" presStyleIdx="1" presStyleCnt="3"/>
      <dgm:spPr/>
      <dgm:t>
        <a:bodyPr/>
        <a:lstStyle/>
        <a:p>
          <a:endParaRPr lang="el-GR"/>
        </a:p>
      </dgm:t>
    </dgm:pt>
    <dgm:pt modelId="{CAF4397D-06AB-4DCB-9245-0BA691ACED30}" type="pres">
      <dgm:prSet presAssocID="{8AFA1D3A-6259-4532-A178-C7102C26603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644A6E1-4D81-40E9-BC2B-015A54565478}" type="pres">
      <dgm:prSet presAssocID="{26D6231B-D4D3-4EA1-B720-35E988578458}" presName="parTrans" presStyleLbl="bgSibTrans2D1" presStyleIdx="2" presStyleCnt="3"/>
      <dgm:spPr/>
      <dgm:t>
        <a:bodyPr/>
        <a:lstStyle/>
        <a:p>
          <a:endParaRPr lang="el-GR"/>
        </a:p>
      </dgm:t>
    </dgm:pt>
    <dgm:pt modelId="{0D748899-4156-4017-8256-C8F8410A5C69}" type="pres">
      <dgm:prSet presAssocID="{E863F9CB-6C28-4F11-8DF4-5C534EF114F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EE30659-CE37-4345-AB1C-DF0449868406}" srcId="{1C15A460-D198-4D2A-9F43-BE284F3BB210}" destId="{D55F3CAC-EAA9-4910-A250-F340C97A306E}" srcOrd="0" destOrd="0" parTransId="{BFD6EC4E-B065-4F0A-A065-AF7FF18FA027}" sibTransId="{0C993B3B-B093-46DD-AF6A-7A1728173F07}"/>
    <dgm:cxn modelId="{553F871E-A4BF-403A-9B71-A06C215B7D80}" type="presOf" srcId="{783DC52D-A6E1-4DFE-B00D-D5F44E76BA19}" destId="{9F8D5E1C-276D-4287-9FB1-F4AD6D45B223}" srcOrd="0" destOrd="0" presId="urn:microsoft.com/office/officeart/2005/8/layout/radial4"/>
    <dgm:cxn modelId="{0C8533C9-82A7-42D0-9A75-823BACB9E99F}" type="presOf" srcId="{76CF9330-B225-4C74-994D-9ADA3E53D597}" destId="{D5AED589-F24A-46F9-923C-9851A1839CED}" srcOrd="0" destOrd="0" presId="urn:microsoft.com/office/officeart/2005/8/layout/radial4"/>
    <dgm:cxn modelId="{D7CBFE26-A00A-4EC9-9656-C82059228466}" srcId="{D55F3CAC-EAA9-4910-A250-F340C97A306E}" destId="{39601697-5055-4228-9D42-2082B1787EA8}" srcOrd="0" destOrd="0" parTransId="{76CF9330-B225-4C74-994D-9ADA3E53D597}" sibTransId="{DF0AF96E-46C0-48E8-9973-FE931E49F72D}"/>
    <dgm:cxn modelId="{1F48ED60-EAE4-46F4-87DF-ADD6AB257343}" srcId="{D55F3CAC-EAA9-4910-A250-F340C97A306E}" destId="{8AFA1D3A-6259-4532-A178-C7102C26603D}" srcOrd="1" destOrd="0" parTransId="{783DC52D-A6E1-4DFE-B00D-D5F44E76BA19}" sibTransId="{CB4D0AF7-849F-4C02-B941-D0A0A758B9F5}"/>
    <dgm:cxn modelId="{3D4C6FCD-5195-4266-A1B4-5AD462E012DC}" type="presOf" srcId="{39601697-5055-4228-9D42-2082B1787EA8}" destId="{B33771CD-B4DC-4F5A-B286-F6AFEABD2B1A}" srcOrd="0" destOrd="0" presId="urn:microsoft.com/office/officeart/2005/8/layout/radial4"/>
    <dgm:cxn modelId="{C1572D4B-9795-4748-BFF9-6AE5FF675464}" srcId="{D55F3CAC-EAA9-4910-A250-F340C97A306E}" destId="{E863F9CB-6C28-4F11-8DF4-5C534EF114F2}" srcOrd="2" destOrd="0" parTransId="{26D6231B-D4D3-4EA1-B720-35E988578458}" sibTransId="{8824BED7-111D-49C4-90C6-C33501019AC0}"/>
    <dgm:cxn modelId="{11B56DC9-922A-426F-A1BB-BED403B99A8B}" type="presOf" srcId="{E863F9CB-6C28-4F11-8DF4-5C534EF114F2}" destId="{0D748899-4156-4017-8256-C8F8410A5C69}" srcOrd="0" destOrd="0" presId="urn:microsoft.com/office/officeart/2005/8/layout/radial4"/>
    <dgm:cxn modelId="{2EEC1038-4632-4CB2-A18A-7FA58B29246F}" type="presOf" srcId="{1C15A460-D198-4D2A-9F43-BE284F3BB210}" destId="{2B6BAD20-D47C-42AA-B47F-FF06235DAA74}" srcOrd="0" destOrd="0" presId="urn:microsoft.com/office/officeart/2005/8/layout/radial4"/>
    <dgm:cxn modelId="{19CD5535-588A-48DE-8B65-D4C8CF5DD282}" type="presOf" srcId="{D55F3CAC-EAA9-4910-A250-F340C97A306E}" destId="{BDBA6204-ED2E-4F8D-86DD-DCAAA6EF7A65}" srcOrd="0" destOrd="0" presId="urn:microsoft.com/office/officeart/2005/8/layout/radial4"/>
    <dgm:cxn modelId="{D7A0099C-35A0-4708-8823-7071DC8ABE37}" type="presOf" srcId="{26D6231B-D4D3-4EA1-B720-35E988578458}" destId="{6644A6E1-4D81-40E9-BC2B-015A54565478}" srcOrd="0" destOrd="0" presId="urn:microsoft.com/office/officeart/2005/8/layout/radial4"/>
    <dgm:cxn modelId="{4FAB7CE9-4CD6-483C-BAA8-59F5F918B7CE}" type="presOf" srcId="{8AFA1D3A-6259-4532-A178-C7102C26603D}" destId="{CAF4397D-06AB-4DCB-9245-0BA691ACED30}" srcOrd="0" destOrd="0" presId="urn:microsoft.com/office/officeart/2005/8/layout/radial4"/>
    <dgm:cxn modelId="{D33DDA82-C5EB-4C2B-B0EA-E5E84BEFDEDE}" type="presParOf" srcId="{2B6BAD20-D47C-42AA-B47F-FF06235DAA74}" destId="{BDBA6204-ED2E-4F8D-86DD-DCAAA6EF7A65}" srcOrd="0" destOrd="0" presId="urn:microsoft.com/office/officeart/2005/8/layout/radial4"/>
    <dgm:cxn modelId="{029FD155-D64C-43AD-A723-E31D0CAFB762}" type="presParOf" srcId="{2B6BAD20-D47C-42AA-B47F-FF06235DAA74}" destId="{D5AED589-F24A-46F9-923C-9851A1839CED}" srcOrd="1" destOrd="0" presId="urn:microsoft.com/office/officeart/2005/8/layout/radial4"/>
    <dgm:cxn modelId="{DF92FD03-A075-4DD1-9329-DAD23ACC9E2B}" type="presParOf" srcId="{2B6BAD20-D47C-42AA-B47F-FF06235DAA74}" destId="{B33771CD-B4DC-4F5A-B286-F6AFEABD2B1A}" srcOrd="2" destOrd="0" presId="urn:microsoft.com/office/officeart/2005/8/layout/radial4"/>
    <dgm:cxn modelId="{EB67961D-069C-4561-816D-25BB3E73C095}" type="presParOf" srcId="{2B6BAD20-D47C-42AA-B47F-FF06235DAA74}" destId="{9F8D5E1C-276D-4287-9FB1-F4AD6D45B223}" srcOrd="3" destOrd="0" presId="urn:microsoft.com/office/officeart/2005/8/layout/radial4"/>
    <dgm:cxn modelId="{F72370BD-73BF-4C62-A0EC-B083810307B6}" type="presParOf" srcId="{2B6BAD20-D47C-42AA-B47F-FF06235DAA74}" destId="{CAF4397D-06AB-4DCB-9245-0BA691ACED30}" srcOrd="4" destOrd="0" presId="urn:microsoft.com/office/officeart/2005/8/layout/radial4"/>
    <dgm:cxn modelId="{03DC5140-23D0-40CF-99C2-70C62F74C9C8}" type="presParOf" srcId="{2B6BAD20-D47C-42AA-B47F-FF06235DAA74}" destId="{6644A6E1-4D81-40E9-BC2B-015A54565478}" srcOrd="5" destOrd="0" presId="urn:microsoft.com/office/officeart/2005/8/layout/radial4"/>
    <dgm:cxn modelId="{59CFD517-44D6-459A-8539-F21F2D43E51A}" type="presParOf" srcId="{2B6BAD20-D47C-42AA-B47F-FF06235DAA74}" destId="{0D748899-4156-4017-8256-C8F8410A5C69}" srcOrd="6" destOrd="0" presId="urn:microsoft.com/office/officeart/2005/8/layout/radial4"/>
  </dgm:cxnLst>
  <dgm:bg/>
  <dgm:whole/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2D449AB2-6719-4DF4-8F79-52DABBF6A5F1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4A82269B-1A0E-41E4-B0C3-C849B072292E}">
      <dgm:prSet phldrT="[Κείμενο]"/>
      <dgm:spPr/>
      <dgm:t>
        <a:bodyPr/>
        <a:lstStyle/>
        <a:p>
          <a:r>
            <a:rPr lang="el-GR" dirty="0" smtClean="0"/>
            <a:t>Στη χώρα μας:</a:t>
          </a:r>
          <a:endParaRPr lang="el-GR" dirty="0"/>
        </a:p>
      </dgm:t>
    </dgm:pt>
    <dgm:pt modelId="{29F0584A-02D2-4ADB-A404-351F35291255}" type="parTrans" cxnId="{2C429B17-29F8-4C93-9B48-45831DC421E8}">
      <dgm:prSet/>
      <dgm:spPr/>
      <dgm:t>
        <a:bodyPr/>
        <a:lstStyle/>
        <a:p>
          <a:endParaRPr lang="el-GR"/>
        </a:p>
      </dgm:t>
    </dgm:pt>
    <dgm:pt modelId="{B2AE0B9E-6D56-484B-8363-6FAFE382BF1D}" type="sibTrans" cxnId="{2C429B17-29F8-4C93-9B48-45831DC421E8}">
      <dgm:prSet/>
      <dgm:spPr/>
      <dgm:t>
        <a:bodyPr/>
        <a:lstStyle/>
        <a:p>
          <a:endParaRPr lang="el-GR"/>
        </a:p>
      </dgm:t>
    </dgm:pt>
    <dgm:pt modelId="{74383E34-B179-4DA4-80EC-2F8DEEF39A34}">
      <dgm:prSet phldrT="[Κείμενο]"/>
      <dgm:spPr/>
      <dgm:t>
        <a:bodyPr/>
        <a:lstStyle/>
        <a:p>
          <a:r>
            <a:rPr lang="el-GR" dirty="0" smtClean="0"/>
            <a:t>Σημαντικό ποσοστό εργατικής δύναμης απασχολείται στον πρωτογενή τομέα.</a:t>
          </a:r>
          <a:endParaRPr lang="el-GR" dirty="0"/>
        </a:p>
      </dgm:t>
    </dgm:pt>
    <dgm:pt modelId="{9FC5D2A2-7764-43A4-A7B3-2D565015ADB8}" type="parTrans" cxnId="{C668F26A-01E4-424C-B4EF-1557241B96D2}">
      <dgm:prSet/>
      <dgm:spPr/>
      <dgm:t>
        <a:bodyPr/>
        <a:lstStyle/>
        <a:p>
          <a:endParaRPr lang="el-GR"/>
        </a:p>
      </dgm:t>
    </dgm:pt>
    <dgm:pt modelId="{76FF7604-2966-44ED-9F2B-F9636592BC68}" type="sibTrans" cxnId="{C668F26A-01E4-424C-B4EF-1557241B96D2}">
      <dgm:prSet/>
      <dgm:spPr/>
      <dgm:t>
        <a:bodyPr/>
        <a:lstStyle/>
        <a:p>
          <a:endParaRPr lang="el-GR"/>
        </a:p>
      </dgm:t>
    </dgm:pt>
    <dgm:pt modelId="{CDBF4183-80BE-45A7-9E31-0A8562D13CC4}">
      <dgm:prSet phldrT="[Κείμενο]" phldr="1"/>
      <dgm:spPr/>
      <dgm:t>
        <a:bodyPr/>
        <a:lstStyle/>
        <a:p>
          <a:endParaRPr lang="el-GR"/>
        </a:p>
      </dgm:t>
    </dgm:pt>
    <dgm:pt modelId="{4B1A2B72-4259-4551-B986-B4CEE8A8CFDB}" type="parTrans" cxnId="{00E846D6-E8F7-4074-AC32-297F37ED50D8}">
      <dgm:prSet/>
      <dgm:spPr/>
      <dgm:t>
        <a:bodyPr/>
        <a:lstStyle/>
        <a:p>
          <a:endParaRPr lang="el-GR"/>
        </a:p>
      </dgm:t>
    </dgm:pt>
    <dgm:pt modelId="{3ACB0E88-7159-4AEB-B9C7-0299A0F8F670}" type="sibTrans" cxnId="{00E846D6-E8F7-4074-AC32-297F37ED50D8}">
      <dgm:prSet/>
      <dgm:spPr/>
      <dgm:t>
        <a:bodyPr/>
        <a:lstStyle/>
        <a:p>
          <a:endParaRPr lang="el-GR"/>
        </a:p>
      </dgm:t>
    </dgm:pt>
    <dgm:pt modelId="{9F08AFE6-4BC7-4082-A7D6-BB9ABD318F95}">
      <dgm:prSet phldrT="[Κείμενο]"/>
      <dgm:spPr/>
      <dgm:t>
        <a:bodyPr/>
        <a:lstStyle/>
        <a:p>
          <a:r>
            <a:rPr lang="el-GR" dirty="0" smtClean="0"/>
            <a:t>Το ποσοστό αυτό θα μειωθεί  γιατί η απασχόληση στον τομέα αυτό με τον παραδοσιακό τρόπο είναι ασύμφορη. </a:t>
          </a:r>
          <a:endParaRPr lang="el-GR" dirty="0"/>
        </a:p>
      </dgm:t>
    </dgm:pt>
    <dgm:pt modelId="{0C2D0A16-FD92-47CE-A29B-D2205DF1732A}" type="parTrans" cxnId="{6F687FC4-DC44-4A78-B803-008324284732}">
      <dgm:prSet/>
      <dgm:spPr/>
    </dgm:pt>
    <dgm:pt modelId="{F637892A-79E8-4C16-970A-48B99BFA23B0}" type="sibTrans" cxnId="{6F687FC4-DC44-4A78-B803-008324284732}">
      <dgm:prSet/>
      <dgm:spPr/>
    </dgm:pt>
    <dgm:pt modelId="{9471859A-01EB-461F-9203-C4942349561D}" type="pres">
      <dgm:prSet presAssocID="{2D449AB2-6719-4DF4-8F79-52DABBF6A5F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E9379B7-4ADC-41A5-8D33-790D1129EB61}" type="pres">
      <dgm:prSet presAssocID="{4A82269B-1A0E-41E4-B0C3-C849B072292E}" presName="comp" presStyleCnt="0"/>
      <dgm:spPr/>
    </dgm:pt>
    <dgm:pt modelId="{C2A029D0-4346-4E29-8345-619D7CD425C1}" type="pres">
      <dgm:prSet presAssocID="{4A82269B-1A0E-41E4-B0C3-C849B072292E}" presName="box" presStyleLbl="node1" presStyleIdx="0" presStyleCnt="1"/>
      <dgm:spPr/>
      <dgm:t>
        <a:bodyPr/>
        <a:lstStyle/>
        <a:p>
          <a:endParaRPr lang="el-GR"/>
        </a:p>
      </dgm:t>
    </dgm:pt>
    <dgm:pt modelId="{CB824C5C-4C58-4B08-977E-D1D0F85A61F9}" type="pres">
      <dgm:prSet presAssocID="{4A82269B-1A0E-41E4-B0C3-C849B072292E}" presName="img" presStyleLbl="fgImgPlace1" presStyleIdx="0" presStyleCnt="1" custScaleX="125696" custLinFactNeighborX="-12783" custLinFactNeighborY="-47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169E0099-04DD-4236-A99B-8E732C8E7C29}" type="pres">
      <dgm:prSet presAssocID="{4A82269B-1A0E-41E4-B0C3-C849B072292E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9528231-17E8-432E-8BED-B2F20BAB3F3F}" type="presOf" srcId="{CDBF4183-80BE-45A7-9E31-0A8562D13CC4}" destId="{169E0099-04DD-4236-A99B-8E732C8E7C29}" srcOrd="1" destOrd="3" presId="urn:microsoft.com/office/officeart/2005/8/layout/vList4"/>
    <dgm:cxn modelId="{6F687FC4-DC44-4A78-B803-008324284732}" srcId="{4A82269B-1A0E-41E4-B0C3-C849B072292E}" destId="{9F08AFE6-4BC7-4082-A7D6-BB9ABD318F95}" srcOrd="1" destOrd="0" parTransId="{0C2D0A16-FD92-47CE-A29B-D2205DF1732A}" sibTransId="{F637892A-79E8-4C16-970A-48B99BFA23B0}"/>
    <dgm:cxn modelId="{0E0932B2-49C8-468E-A9C1-4294A709218E}" type="presOf" srcId="{74383E34-B179-4DA4-80EC-2F8DEEF39A34}" destId="{169E0099-04DD-4236-A99B-8E732C8E7C29}" srcOrd="1" destOrd="1" presId="urn:microsoft.com/office/officeart/2005/8/layout/vList4"/>
    <dgm:cxn modelId="{00E846D6-E8F7-4074-AC32-297F37ED50D8}" srcId="{4A82269B-1A0E-41E4-B0C3-C849B072292E}" destId="{CDBF4183-80BE-45A7-9E31-0A8562D13CC4}" srcOrd="2" destOrd="0" parTransId="{4B1A2B72-4259-4551-B986-B4CEE8A8CFDB}" sibTransId="{3ACB0E88-7159-4AEB-B9C7-0299A0F8F670}"/>
    <dgm:cxn modelId="{C668F26A-01E4-424C-B4EF-1557241B96D2}" srcId="{4A82269B-1A0E-41E4-B0C3-C849B072292E}" destId="{74383E34-B179-4DA4-80EC-2F8DEEF39A34}" srcOrd="0" destOrd="0" parTransId="{9FC5D2A2-7764-43A4-A7B3-2D565015ADB8}" sibTransId="{76FF7604-2966-44ED-9F2B-F9636592BC68}"/>
    <dgm:cxn modelId="{C93EEE47-3774-4304-9659-DC6AC39433DD}" type="presOf" srcId="{4A82269B-1A0E-41E4-B0C3-C849B072292E}" destId="{169E0099-04DD-4236-A99B-8E732C8E7C29}" srcOrd="1" destOrd="0" presId="urn:microsoft.com/office/officeart/2005/8/layout/vList4"/>
    <dgm:cxn modelId="{D35BA386-1F1E-4D59-A34C-E9A2E27D9879}" type="presOf" srcId="{9F08AFE6-4BC7-4082-A7D6-BB9ABD318F95}" destId="{C2A029D0-4346-4E29-8345-619D7CD425C1}" srcOrd="0" destOrd="2" presId="urn:microsoft.com/office/officeart/2005/8/layout/vList4"/>
    <dgm:cxn modelId="{EE79C5E7-DF25-498D-B828-224FAF25F3C5}" type="presOf" srcId="{2D449AB2-6719-4DF4-8F79-52DABBF6A5F1}" destId="{9471859A-01EB-461F-9203-C4942349561D}" srcOrd="0" destOrd="0" presId="urn:microsoft.com/office/officeart/2005/8/layout/vList4"/>
    <dgm:cxn modelId="{3CEAAD17-0977-445F-9F15-1CCFABE62264}" type="presOf" srcId="{74383E34-B179-4DA4-80EC-2F8DEEF39A34}" destId="{C2A029D0-4346-4E29-8345-619D7CD425C1}" srcOrd="0" destOrd="1" presId="urn:microsoft.com/office/officeart/2005/8/layout/vList4"/>
    <dgm:cxn modelId="{2C429B17-29F8-4C93-9B48-45831DC421E8}" srcId="{2D449AB2-6719-4DF4-8F79-52DABBF6A5F1}" destId="{4A82269B-1A0E-41E4-B0C3-C849B072292E}" srcOrd="0" destOrd="0" parTransId="{29F0584A-02D2-4ADB-A404-351F35291255}" sibTransId="{B2AE0B9E-6D56-484B-8363-6FAFE382BF1D}"/>
    <dgm:cxn modelId="{EA921DEA-E3FC-45A3-B160-181275A01D6E}" type="presOf" srcId="{CDBF4183-80BE-45A7-9E31-0A8562D13CC4}" destId="{C2A029D0-4346-4E29-8345-619D7CD425C1}" srcOrd="0" destOrd="3" presId="urn:microsoft.com/office/officeart/2005/8/layout/vList4"/>
    <dgm:cxn modelId="{985AF3AD-4900-40B8-A8DA-19CA612AEAD5}" type="presOf" srcId="{9F08AFE6-4BC7-4082-A7D6-BB9ABD318F95}" destId="{169E0099-04DD-4236-A99B-8E732C8E7C29}" srcOrd="1" destOrd="2" presId="urn:microsoft.com/office/officeart/2005/8/layout/vList4"/>
    <dgm:cxn modelId="{2DD85D0A-75C0-4CFF-98EF-AA7FAE10C00B}" type="presOf" srcId="{4A82269B-1A0E-41E4-B0C3-C849B072292E}" destId="{C2A029D0-4346-4E29-8345-619D7CD425C1}" srcOrd="0" destOrd="0" presId="urn:microsoft.com/office/officeart/2005/8/layout/vList4"/>
    <dgm:cxn modelId="{25EA150D-4B10-405C-9E6C-F6B91B83923F}" type="presParOf" srcId="{9471859A-01EB-461F-9203-C4942349561D}" destId="{3E9379B7-4ADC-41A5-8D33-790D1129EB61}" srcOrd="0" destOrd="0" presId="urn:microsoft.com/office/officeart/2005/8/layout/vList4"/>
    <dgm:cxn modelId="{514C679E-E630-49C2-84EE-963EA37AFCD1}" type="presParOf" srcId="{3E9379B7-4ADC-41A5-8D33-790D1129EB61}" destId="{C2A029D0-4346-4E29-8345-619D7CD425C1}" srcOrd="0" destOrd="0" presId="urn:microsoft.com/office/officeart/2005/8/layout/vList4"/>
    <dgm:cxn modelId="{FB0D8DF3-5989-439D-8D07-8BC1643FA2DE}" type="presParOf" srcId="{3E9379B7-4ADC-41A5-8D33-790D1129EB61}" destId="{CB824C5C-4C58-4B08-977E-D1D0F85A61F9}" srcOrd="1" destOrd="0" presId="urn:microsoft.com/office/officeart/2005/8/layout/vList4"/>
    <dgm:cxn modelId="{D3D9A453-66B6-4BC4-AE01-5B78914F8BBC}" type="presParOf" srcId="{3E9379B7-4ADC-41A5-8D33-790D1129EB61}" destId="{169E0099-04DD-4236-A99B-8E732C8E7C29}" srcOrd="2" destOrd="0" presId="urn:microsoft.com/office/officeart/2005/8/layout/vList4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99D914-8875-4B31-A15B-34448807228D}" type="doc">
      <dgm:prSet loTypeId="urn:microsoft.com/office/officeart/2005/8/layout/gear1" loCatId="relationship" qsTypeId="urn:microsoft.com/office/officeart/2005/8/quickstyle/simple2" qsCatId="simple" csTypeId="urn:microsoft.com/office/officeart/2005/8/colors/colorful4" csCatId="colorful" phldr="1"/>
      <dgm:spPr/>
    </dgm:pt>
    <dgm:pt modelId="{94180F57-1123-4301-BE50-397C11A959D1}">
      <dgm:prSet phldrT="[Κείμενο]"/>
      <dgm:spPr/>
      <dgm:t>
        <a:bodyPr/>
        <a:lstStyle/>
        <a:p>
          <a:r>
            <a:rPr lang="el-GR" dirty="0" smtClean="0"/>
            <a:t>Θέση Εργασίας</a:t>
          </a:r>
          <a:endParaRPr lang="el-GR" dirty="0"/>
        </a:p>
      </dgm:t>
    </dgm:pt>
    <dgm:pt modelId="{DC697E52-2A7D-429F-A213-78A5194B0EDE}" type="parTrans" cxnId="{1BC674CE-6320-498C-8BD8-F7C79BFC7DDF}">
      <dgm:prSet/>
      <dgm:spPr/>
      <dgm:t>
        <a:bodyPr/>
        <a:lstStyle/>
        <a:p>
          <a:endParaRPr lang="el-GR"/>
        </a:p>
      </dgm:t>
    </dgm:pt>
    <dgm:pt modelId="{EBB7DCC4-E728-4AB1-AB52-2F550868B2FA}" type="sibTrans" cxnId="{1BC674CE-6320-498C-8BD8-F7C79BFC7DDF}">
      <dgm:prSet/>
      <dgm:spPr/>
      <dgm:t>
        <a:bodyPr/>
        <a:lstStyle/>
        <a:p>
          <a:endParaRPr lang="el-GR"/>
        </a:p>
      </dgm:t>
    </dgm:pt>
    <dgm:pt modelId="{F58838BF-CC04-417C-9817-81AC92C1D047}">
      <dgm:prSet phldrT="[Κείμενο]"/>
      <dgm:spPr/>
      <dgm:t>
        <a:bodyPr/>
        <a:lstStyle/>
        <a:p>
          <a:r>
            <a:rPr lang="el-GR" dirty="0" smtClean="0"/>
            <a:t>Υποχρεώσεις</a:t>
          </a:r>
          <a:endParaRPr lang="el-GR" dirty="0"/>
        </a:p>
      </dgm:t>
    </dgm:pt>
    <dgm:pt modelId="{C5AF22ED-9FB3-428D-9121-089FE4C7A9FE}" type="parTrans" cxnId="{55C498E3-B311-4D94-8885-7101FC8D1A92}">
      <dgm:prSet/>
      <dgm:spPr/>
      <dgm:t>
        <a:bodyPr/>
        <a:lstStyle/>
        <a:p>
          <a:endParaRPr lang="el-GR"/>
        </a:p>
      </dgm:t>
    </dgm:pt>
    <dgm:pt modelId="{FF9E521B-2039-4132-8B6E-5B91B101A800}" type="sibTrans" cxnId="{55C498E3-B311-4D94-8885-7101FC8D1A92}">
      <dgm:prSet/>
      <dgm:spPr/>
      <dgm:t>
        <a:bodyPr/>
        <a:lstStyle/>
        <a:p>
          <a:endParaRPr lang="el-GR"/>
        </a:p>
      </dgm:t>
    </dgm:pt>
    <dgm:pt modelId="{9A1453CF-8FF7-4C20-9960-50E28FBD45EB}">
      <dgm:prSet phldrT="[Κείμενο]"/>
      <dgm:spPr/>
      <dgm:t>
        <a:bodyPr/>
        <a:lstStyle/>
        <a:p>
          <a:r>
            <a:rPr lang="el-GR" dirty="0" smtClean="0"/>
            <a:t>Δικαιώματα</a:t>
          </a:r>
          <a:endParaRPr lang="el-GR" dirty="0"/>
        </a:p>
      </dgm:t>
    </dgm:pt>
    <dgm:pt modelId="{0E8E81A6-801C-4F39-A1AC-33CEF9BF5B50}" type="parTrans" cxnId="{4862268E-B29B-4918-9332-9CCBFF88B5BF}">
      <dgm:prSet/>
      <dgm:spPr/>
      <dgm:t>
        <a:bodyPr/>
        <a:lstStyle/>
        <a:p>
          <a:endParaRPr lang="el-GR"/>
        </a:p>
      </dgm:t>
    </dgm:pt>
    <dgm:pt modelId="{2DEDDA09-5DB4-44A8-A699-15A2DDB32705}" type="sibTrans" cxnId="{4862268E-B29B-4918-9332-9CCBFF88B5BF}">
      <dgm:prSet/>
      <dgm:spPr/>
      <dgm:t>
        <a:bodyPr/>
        <a:lstStyle/>
        <a:p>
          <a:endParaRPr lang="el-GR"/>
        </a:p>
      </dgm:t>
    </dgm:pt>
    <dgm:pt modelId="{C4A3F644-DEEF-498C-AC1E-86250F6549B2}" type="pres">
      <dgm:prSet presAssocID="{6B99D914-8875-4B31-A15B-34448807228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3AA09D5-ABCF-4D7E-B9E6-FE04180F9EA2}" type="pres">
      <dgm:prSet presAssocID="{94180F57-1123-4301-BE50-397C11A959D1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FACF1D4-8AD5-4344-B026-7F58070EEB7B}" type="pres">
      <dgm:prSet presAssocID="{94180F57-1123-4301-BE50-397C11A959D1}" presName="gear1srcNode" presStyleLbl="node1" presStyleIdx="0" presStyleCnt="3"/>
      <dgm:spPr/>
      <dgm:t>
        <a:bodyPr/>
        <a:lstStyle/>
        <a:p>
          <a:endParaRPr lang="el-GR"/>
        </a:p>
      </dgm:t>
    </dgm:pt>
    <dgm:pt modelId="{256B9D36-CC50-4752-868B-78467FC0041A}" type="pres">
      <dgm:prSet presAssocID="{94180F57-1123-4301-BE50-397C11A959D1}" presName="gear1dstNode" presStyleLbl="node1" presStyleIdx="0" presStyleCnt="3"/>
      <dgm:spPr/>
      <dgm:t>
        <a:bodyPr/>
        <a:lstStyle/>
        <a:p>
          <a:endParaRPr lang="el-GR"/>
        </a:p>
      </dgm:t>
    </dgm:pt>
    <dgm:pt modelId="{02B9B723-E9BD-4CAE-968C-5B40D1FA3714}" type="pres">
      <dgm:prSet presAssocID="{F58838BF-CC04-417C-9817-81AC92C1D047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F7421DB-B87D-4B85-ADB5-0AF20C708CE6}" type="pres">
      <dgm:prSet presAssocID="{F58838BF-CC04-417C-9817-81AC92C1D047}" presName="gear2srcNode" presStyleLbl="node1" presStyleIdx="1" presStyleCnt="3"/>
      <dgm:spPr/>
      <dgm:t>
        <a:bodyPr/>
        <a:lstStyle/>
        <a:p>
          <a:endParaRPr lang="el-GR"/>
        </a:p>
      </dgm:t>
    </dgm:pt>
    <dgm:pt modelId="{A5404C0C-1BB0-440F-878B-78F808637500}" type="pres">
      <dgm:prSet presAssocID="{F58838BF-CC04-417C-9817-81AC92C1D047}" presName="gear2dstNode" presStyleLbl="node1" presStyleIdx="1" presStyleCnt="3"/>
      <dgm:spPr/>
      <dgm:t>
        <a:bodyPr/>
        <a:lstStyle/>
        <a:p>
          <a:endParaRPr lang="el-GR"/>
        </a:p>
      </dgm:t>
    </dgm:pt>
    <dgm:pt modelId="{6B34DC42-3536-443B-9F65-96B515A322FA}" type="pres">
      <dgm:prSet presAssocID="{9A1453CF-8FF7-4C20-9960-50E28FBD45EB}" presName="gear3" presStyleLbl="node1" presStyleIdx="2" presStyleCnt="3"/>
      <dgm:spPr/>
      <dgm:t>
        <a:bodyPr/>
        <a:lstStyle/>
        <a:p>
          <a:endParaRPr lang="el-GR"/>
        </a:p>
      </dgm:t>
    </dgm:pt>
    <dgm:pt modelId="{934F433D-EEC8-45A4-A4CF-8129B0F965E6}" type="pres">
      <dgm:prSet presAssocID="{9A1453CF-8FF7-4C20-9960-50E28FBD45EB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8DFDDEB-3C66-4638-B188-39AC93883E47}" type="pres">
      <dgm:prSet presAssocID="{9A1453CF-8FF7-4C20-9960-50E28FBD45EB}" presName="gear3srcNode" presStyleLbl="node1" presStyleIdx="2" presStyleCnt="3"/>
      <dgm:spPr/>
      <dgm:t>
        <a:bodyPr/>
        <a:lstStyle/>
        <a:p>
          <a:endParaRPr lang="el-GR"/>
        </a:p>
      </dgm:t>
    </dgm:pt>
    <dgm:pt modelId="{8C258E58-2D5D-45AE-8816-35FCE0956F02}" type="pres">
      <dgm:prSet presAssocID="{9A1453CF-8FF7-4C20-9960-50E28FBD45EB}" presName="gear3dstNode" presStyleLbl="node1" presStyleIdx="2" presStyleCnt="3"/>
      <dgm:spPr/>
      <dgm:t>
        <a:bodyPr/>
        <a:lstStyle/>
        <a:p>
          <a:endParaRPr lang="el-GR"/>
        </a:p>
      </dgm:t>
    </dgm:pt>
    <dgm:pt modelId="{875A64A8-2D75-489A-9D2B-43CAFACECD75}" type="pres">
      <dgm:prSet presAssocID="{EBB7DCC4-E728-4AB1-AB52-2F550868B2FA}" presName="connector1" presStyleLbl="sibTrans2D1" presStyleIdx="0" presStyleCnt="3"/>
      <dgm:spPr/>
      <dgm:t>
        <a:bodyPr/>
        <a:lstStyle/>
        <a:p>
          <a:endParaRPr lang="el-GR"/>
        </a:p>
      </dgm:t>
    </dgm:pt>
    <dgm:pt modelId="{8D41EA35-AAC3-45A2-ABBF-23C89E12F2FC}" type="pres">
      <dgm:prSet presAssocID="{FF9E521B-2039-4132-8B6E-5B91B101A800}" presName="connector2" presStyleLbl="sibTrans2D1" presStyleIdx="1" presStyleCnt="3"/>
      <dgm:spPr/>
      <dgm:t>
        <a:bodyPr/>
        <a:lstStyle/>
        <a:p>
          <a:endParaRPr lang="el-GR"/>
        </a:p>
      </dgm:t>
    </dgm:pt>
    <dgm:pt modelId="{180C3287-4096-42DF-8777-7F2DD52AEB76}" type="pres">
      <dgm:prSet presAssocID="{2DEDDA09-5DB4-44A8-A699-15A2DDB32705}" presName="connector3" presStyleLbl="sibTrans2D1" presStyleIdx="2" presStyleCnt="3"/>
      <dgm:spPr/>
      <dgm:t>
        <a:bodyPr/>
        <a:lstStyle/>
        <a:p>
          <a:endParaRPr lang="el-GR"/>
        </a:p>
      </dgm:t>
    </dgm:pt>
  </dgm:ptLst>
  <dgm:cxnLst>
    <dgm:cxn modelId="{6B17EDB7-88D8-4971-ADBD-6070524C482A}" type="presOf" srcId="{FF9E521B-2039-4132-8B6E-5B91B101A800}" destId="{8D41EA35-AAC3-45A2-ABBF-23C89E12F2FC}" srcOrd="0" destOrd="0" presId="urn:microsoft.com/office/officeart/2005/8/layout/gear1"/>
    <dgm:cxn modelId="{E3E668D7-D482-42BC-A89E-9B174AACFEDE}" type="presOf" srcId="{9A1453CF-8FF7-4C20-9960-50E28FBD45EB}" destId="{8C258E58-2D5D-45AE-8816-35FCE0956F02}" srcOrd="3" destOrd="0" presId="urn:microsoft.com/office/officeart/2005/8/layout/gear1"/>
    <dgm:cxn modelId="{3E54A9CE-D98C-48DC-BD92-357D76F79A19}" type="presOf" srcId="{F58838BF-CC04-417C-9817-81AC92C1D047}" destId="{A5404C0C-1BB0-440F-878B-78F808637500}" srcOrd="2" destOrd="0" presId="urn:microsoft.com/office/officeart/2005/8/layout/gear1"/>
    <dgm:cxn modelId="{8D587EF4-FD40-429D-A3D7-683C0B18201B}" type="presOf" srcId="{2DEDDA09-5DB4-44A8-A699-15A2DDB32705}" destId="{180C3287-4096-42DF-8777-7F2DD52AEB76}" srcOrd="0" destOrd="0" presId="urn:microsoft.com/office/officeart/2005/8/layout/gear1"/>
    <dgm:cxn modelId="{8BC33F05-7EEA-4C8F-8557-B963D786C234}" type="presOf" srcId="{94180F57-1123-4301-BE50-397C11A959D1}" destId="{43AA09D5-ABCF-4D7E-B9E6-FE04180F9EA2}" srcOrd="0" destOrd="0" presId="urn:microsoft.com/office/officeart/2005/8/layout/gear1"/>
    <dgm:cxn modelId="{9BCD73C9-3B5D-4D32-9441-9EDDC3408DA1}" type="presOf" srcId="{F58838BF-CC04-417C-9817-81AC92C1D047}" destId="{4F7421DB-B87D-4B85-ADB5-0AF20C708CE6}" srcOrd="1" destOrd="0" presId="urn:microsoft.com/office/officeart/2005/8/layout/gear1"/>
    <dgm:cxn modelId="{53A2D7B9-2F06-4A3B-9676-5CF2C80C0324}" type="presOf" srcId="{9A1453CF-8FF7-4C20-9960-50E28FBD45EB}" destId="{98DFDDEB-3C66-4638-B188-39AC93883E47}" srcOrd="2" destOrd="0" presId="urn:microsoft.com/office/officeart/2005/8/layout/gear1"/>
    <dgm:cxn modelId="{D7767A02-7CEC-4ABE-90F3-015455DEE158}" type="presOf" srcId="{9A1453CF-8FF7-4C20-9960-50E28FBD45EB}" destId="{6B34DC42-3536-443B-9F65-96B515A322FA}" srcOrd="0" destOrd="0" presId="urn:microsoft.com/office/officeart/2005/8/layout/gear1"/>
    <dgm:cxn modelId="{B20B1039-C166-4BE4-A8CF-5D33F889BF28}" type="presOf" srcId="{F58838BF-CC04-417C-9817-81AC92C1D047}" destId="{02B9B723-E9BD-4CAE-968C-5B40D1FA3714}" srcOrd="0" destOrd="0" presId="urn:microsoft.com/office/officeart/2005/8/layout/gear1"/>
    <dgm:cxn modelId="{B25E087B-E864-46F8-958F-62436D7B884C}" type="presOf" srcId="{EBB7DCC4-E728-4AB1-AB52-2F550868B2FA}" destId="{875A64A8-2D75-489A-9D2B-43CAFACECD75}" srcOrd="0" destOrd="0" presId="urn:microsoft.com/office/officeart/2005/8/layout/gear1"/>
    <dgm:cxn modelId="{159418C1-DFE8-408D-93A8-C1058A7614F0}" type="presOf" srcId="{94180F57-1123-4301-BE50-397C11A959D1}" destId="{4FACF1D4-8AD5-4344-B026-7F58070EEB7B}" srcOrd="1" destOrd="0" presId="urn:microsoft.com/office/officeart/2005/8/layout/gear1"/>
    <dgm:cxn modelId="{F68D6A28-E7EE-43C2-AB94-3255A8304333}" type="presOf" srcId="{6B99D914-8875-4B31-A15B-34448807228D}" destId="{C4A3F644-DEEF-498C-AC1E-86250F6549B2}" srcOrd="0" destOrd="0" presId="urn:microsoft.com/office/officeart/2005/8/layout/gear1"/>
    <dgm:cxn modelId="{1BC674CE-6320-498C-8BD8-F7C79BFC7DDF}" srcId="{6B99D914-8875-4B31-A15B-34448807228D}" destId="{94180F57-1123-4301-BE50-397C11A959D1}" srcOrd="0" destOrd="0" parTransId="{DC697E52-2A7D-429F-A213-78A5194B0EDE}" sibTransId="{EBB7DCC4-E728-4AB1-AB52-2F550868B2FA}"/>
    <dgm:cxn modelId="{55C498E3-B311-4D94-8885-7101FC8D1A92}" srcId="{6B99D914-8875-4B31-A15B-34448807228D}" destId="{F58838BF-CC04-417C-9817-81AC92C1D047}" srcOrd="1" destOrd="0" parTransId="{C5AF22ED-9FB3-428D-9121-089FE4C7A9FE}" sibTransId="{FF9E521B-2039-4132-8B6E-5B91B101A800}"/>
    <dgm:cxn modelId="{4862268E-B29B-4918-9332-9CCBFF88B5BF}" srcId="{6B99D914-8875-4B31-A15B-34448807228D}" destId="{9A1453CF-8FF7-4C20-9960-50E28FBD45EB}" srcOrd="2" destOrd="0" parTransId="{0E8E81A6-801C-4F39-A1AC-33CEF9BF5B50}" sibTransId="{2DEDDA09-5DB4-44A8-A699-15A2DDB32705}"/>
    <dgm:cxn modelId="{2696383F-6F2F-4519-99CC-9E2E94F1A198}" type="presOf" srcId="{9A1453CF-8FF7-4C20-9960-50E28FBD45EB}" destId="{934F433D-EEC8-45A4-A4CF-8129B0F965E6}" srcOrd="1" destOrd="0" presId="urn:microsoft.com/office/officeart/2005/8/layout/gear1"/>
    <dgm:cxn modelId="{666D5B04-D448-4ED2-8B34-DF0C92217671}" type="presOf" srcId="{94180F57-1123-4301-BE50-397C11A959D1}" destId="{256B9D36-CC50-4752-868B-78467FC0041A}" srcOrd="2" destOrd="0" presId="urn:microsoft.com/office/officeart/2005/8/layout/gear1"/>
    <dgm:cxn modelId="{695B5336-DA43-4BA7-8A7A-EE6F223AAB23}" type="presParOf" srcId="{C4A3F644-DEEF-498C-AC1E-86250F6549B2}" destId="{43AA09D5-ABCF-4D7E-B9E6-FE04180F9EA2}" srcOrd="0" destOrd="0" presId="urn:microsoft.com/office/officeart/2005/8/layout/gear1"/>
    <dgm:cxn modelId="{D1958C6E-8463-42AA-A437-CBFCACEBEC98}" type="presParOf" srcId="{C4A3F644-DEEF-498C-AC1E-86250F6549B2}" destId="{4FACF1D4-8AD5-4344-B026-7F58070EEB7B}" srcOrd="1" destOrd="0" presId="urn:microsoft.com/office/officeart/2005/8/layout/gear1"/>
    <dgm:cxn modelId="{7916C346-96E7-43F7-863E-612EADD81055}" type="presParOf" srcId="{C4A3F644-DEEF-498C-AC1E-86250F6549B2}" destId="{256B9D36-CC50-4752-868B-78467FC0041A}" srcOrd="2" destOrd="0" presId="urn:microsoft.com/office/officeart/2005/8/layout/gear1"/>
    <dgm:cxn modelId="{4E06EF46-0097-4293-A795-32944AE25DC6}" type="presParOf" srcId="{C4A3F644-DEEF-498C-AC1E-86250F6549B2}" destId="{02B9B723-E9BD-4CAE-968C-5B40D1FA3714}" srcOrd="3" destOrd="0" presId="urn:microsoft.com/office/officeart/2005/8/layout/gear1"/>
    <dgm:cxn modelId="{67D5D003-F0D5-48EF-BBA4-604BB14E448B}" type="presParOf" srcId="{C4A3F644-DEEF-498C-AC1E-86250F6549B2}" destId="{4F7421DB-B87D-4B85-ADB5-0AF20C708CE6}" srcOrd="4" destOrd="0" presId="urn:microsoft.com/office/officeart/2005/8/layout/gear1"/>
    <dgm:cxn modelId="{A8AE9CBC-D701-490F-AA28-CCB6CF37E564}" type="presParOf" srcId="{C4A3F644-DEEF-498C-AC1E-86250F6549B2}" destId="{A5404C0C-1BB0-440F-878B-78F808637500}" srcOrd="5" destOrd="0" presId="urn:microsoft.com/office/officeart/2005/8/layout/gear1"/>
    <dgm:cxn modelId="{B7AE05C0-0FC9-4612-A595-D205C4A767DE}" type="presParOf" srcId="{C4A3F644-DEEF-498C-AC1E-86250F6549B2}" destId="{6B34DC42-3536-443B-9F65-96B515A322FA}" srcOrd="6" destOrd="0" presId="urn:microsoft.com/office/officeart/2005/8/layout/gear1"/>
    <dgm:cxn modelId="{2B08E519-29DE-40A3-B3E0-B41AD5F012CD}" type="presParOf" srcId="{C4A3F644-DEEF-498C-AC1E-86250F6549B2}" destId="{934F433D-EEC8-45A4-A4CF-8129B0F965E6}" srcOrd="7" destOrd="0" presId="urn:microsoft.com/office/officeart/2005/8/layout/gear1"/>
    <dgm:cxn modelId="{3A12683B-E040-4E2C-AF16-313A59C85E0B}" type="presParOf" srcId="{C4A3F644-DEEF-498C-AC1E-86250F6549B2}" destId="{98DFDDEB-3C66-4638-B188-39AC93883E47}" srcOrd="8" destOrd="0" presId="urn:microsoft.com/office/officeart/2005/8/layout/gear1"/>
    <dgm:cxn modelId="{70D2F502-FF07-4D1A-84EE-D888AF8E8344}" type="presParOf" srcId="{C4A3F644-DEEF-498C-AC1E-86250F6549B2}" destId="{8C258E58-2D5D-45AE-8816-35FCE0956F02}" srcOrd="9" destOrd="0" presId="urn:microsoft.com/office/officeart/2005/8/layout/gear1"/>
    <dgm:cxn modelId="{0C56C798-9A5D-4EB4-A88E-E40ADC0A414A}" type="presParOf" srcId="{C4A3F644-DEEF-498C-AC1E-86250F6549B2}" destId="{875A64A8-2D75-489A-9D2B-43CAFACECD75}" srcOrd="10" destOrd="0" presId="urn:microsoft.com/office/officeart/2005/8/layout/gear1"/>
    <dgm:cxn modelId="{DDE7920A-5E9C-490E-B94D-23422D13BF74}" type="presParOf" srcId="{C4A3F644-DEEF-498C-AC1E-86250F6549B2}" destId="{8D41EA35-AAC3-45A2-ABBF-23C89E12F2FC}" srcOrd="11" destOrd="0" presId="urn:microsoft.com/office/officeart/2005/8/layout/gear1"/>
    <dgm:cxn modelId="{45B98AA5-0BB0-4278-B6AA-B9D3F0BE973B}" type="presParOf" srcId="{C4A3F644-DEEF-498C-AC1E-86250F6549B2}" destId="{180C3287-4096-42DF-8777-7F2DD52AEB76}" srcOrd="12" destOrd="0" presId="urn:microsoft.com/office/officeart/2005/8/layout/gear1"/>
  </dgm:cxnLst>
  <dgm:bg/>
  <dgm:whole/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0B95A491-84CF-4A75-9415-945E98D0DE45}" type="doc">
      <dgm:prSet loTypeId="urn:microsoft.com/office/officeart/2005/8/layout/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BDD9DB99-FEF8-4FBB-8A05-1AE17D5350C7}">
      <dgm:prSet phldrT="[Κείμενο]"/>
      <dgm:spPr/>
      <dgm:t>
        <a:bodyPr/>
        <a:lstStyle/>
        <a:p>
          <a:r>
            <a:rPr lang="el-GR" dirty="0" smtClean="0"/>
            <a:t>Το κράτος πρέπει να λάβει μέτρα</a:t>
          </a:r>
          <a:endParaRPr lang="el-GR" dirty="0"/>
        </a:p>
      </dgm:t>
    </dgm:pt>
    <dgm:pt modelId="{1051B618-FB2D-4424-B6A4-0A84B83C9406}" type="parTrans" cxnId="{A3054A17-6319-4E7F-AF82-4D55222CCF86}">
      <dgm:prSet/>
      <dgm:spPr/>
      <dgm:t>
        <a:bodyPr/>
        <a:lstStyle/>
        <a:p>
          <a:endParaRPr lang="el-GR"/>
        </a:p>
      </dgm:t>
    </dgm:pt>
    <dgm:pt modelId="{4B1D6FF3-3602-4C87-BF4D-D90237A8BEF8}" type="sibTrans" cxnId="{A3054A17-6319-4E7F-AF82-4D55222CCF86}">
      <dgm:prSet/>
      <dgm:spPr/>
      <dgm:t>
        <a:bodyPr/>
        <a:lstStyle/>
        <a:p>
          <a:endParaRPr lang="el-GR"/>
        </a:p>
      </dgm:t>
    </dgm:pt>
    <dgm:pt modelId="{82C0C564-ED39-448F-97A3-1FB772FF4F18}">
      <dgm:prSet phldrT="[Κείμενο]"/>
      <dgm:spPr/>
      <dgm:t>
        <a:bodyPr/>
        <a:lstStyle/>
        <a:p>
          <a:r>
            <a:rPr lang="el-GR" dirty="0" smtClean="0"/>
            <a:t>Ανάπτυξης της περιφέρειας</a:t>
          </a:r>
          <a:endParaRPr lang="el-GR" dirty="0"/>
        </a:p>
      </dgm:t>
    </dgm:pt>
    <dgm:pt modelId="{21E6B8D5-0A4A-43C9-B077-E3264F16D7EC}" type="parTrans" cxnId="{DC4C56AB-575E-4AFA-A1D0-7DA7E0C3FB1E}">
      <dgm:prSet/>
      <dgm:spPr/>
      <dgm:t>
        <a:bodyPr/>
        <a:lstStyle/>
        <a:p>
          <a:endParaRPr lang="el-GR"/>
        </a:p>
      </dgm:t>
    </dgm:pt>
    <dgm:pt modelId="{7C2F4E2A-9420-4334-A313-FFC556161AAE}" type="sibTrans" cxnId="{DC4C56AB-575E-4AFA-A1D0-7DA7E0C3FB1E}">
      <dgm:prSet/>
      <dgm:spPr/>
      <dgm:t>
        <a:bodyPr/>
        <a:lstStyle/>
        <a:p>
          <a:endParaRPr lang="el-GR"/>
        </a:p>
      </dgm:t>
    </dgm:pt>
    <dgm:pt modelId="{F521B9F3-E57D-40F4-892D-CB860F9F6663}">
      <dgm:prSet phldrT="[Κείμενο]"/>
      <dgm:spPr/>
      <dgm:t>
        <a:bodyPr/>
        <a:lstStyle/>
        <a:p>
          <a:r>
            <a:rPr lang="el-GR" dirty="0" smtClean="0"/>
            <a:t>Να δημιουργήσει νέες θέσεις εργασίας</a:t>
          </a:r>
          <a:endParaRPr lang="el-GR" dirty="0"/>
        </a:p>
      </dgm:t>
    </dgm:pt>
    <dgm:pt modelId="{23630032-8FE3-4EF4-8C65-8DADFC8E4FCB}" type="parTrans" cxnId="{6C86F9FE-659F-43CF-9E3E-3E4E218D6AB5}">
      <dgm:prSet/>
      <dgm:spPr/>
      <dgm:t>
        <a:bodyPr/>
        <a:lstStyle/>
        <a:p>
          <a:endParaRPr lang="el-GR"/>
        </a:p>
      </dgm:t>
    </dgm:pt>
    <dgm:pt modelId="{CAC3D0C9-9359-4A42-8595-76A06894A2AF}" type="sibTrans" cxnId="{6C86F9FE-659F-43CF-9E3E-3E4E218D6AB5}">
      <dgm:prSet/>
      <dgm:spPr/>
      <dgm:t>
        <a:bodyPr/>
        <a:lstStyle/>
        <a:p>
          <a:endParaRPr lang="el-GR"/>
        </a:p>
      </dgm:t>
    </dgm:pt>
    <dgm:pt modelId="{5ADE71A4-A70E-4282-A642-3335BF2BB0BF}">
      <dgm:prSet phldrT="[Κείμενο]"/>
      <dgm:spPr/>
      <dgm:t>
        <a:bodyPr/>
        <a:lstStyle/>
        <a:p>
          <a:r>
            <a:rPr lang="el-GR" dirty="0" smtClean="0"/>
            <a:t>Οι εργαζόμενοι που θα εκτοπιστούν </a:t>
          </a:r>
          <a:endParaRPr lang="el-GR" dirty="0"/>
        </a:p>
      </dgm:t>
    </dgm:pt>
    <dgm:pt modelId="{42A50319-CDAA-47B6-93A3-37C2D737E024}" type="parTrans" cxnId="{042DECDA-2418-47DC-9240-31F1E2F23281}">
      <dgm:prSet/>
      <dgm:spPr/>
      <dgm:t>
        <a:bodyPr/>
        <a:lstStyle/>
        <a:p>
          <a:endParaRPr lang="el-GR"/>
        </a:p>
      </dgm:t>
    </dgm:pt>
    <dgm:pt modelId="{CEE293EB-3F0A-4397-BE1E-2949AA7308DB}" type="sibTrans" cxnId="{042DECDA-2418-47DC-9240-31F1E2F23281}">
      <dgm:prSet/>
      <dgm:spPr/>
      <dgm:t>
        <a:bodyPr/>
        <a:lstStyle/>
        <a:p>
          <a:endParaRPr lang="el-GR"/>
        </a:p>
      </dgm:t>
    </dgm:pt>
    <dgm:pt modelId="{32388E89-2AB0-40DC-BF1B-2726599A0D22}">
      <dgm:prSet phldrT="[Κείμενο]"/>
      <dgm:spPr/>
      <dgm:t>
        <a:bodyPr/>
        <a:lstStyle/>
        <a:p>
          <a:r>
            <a:rPr lang="el-GR" dirty="0" smtClean="0"/>
            <a:t>Να εργαστούν σε δυναμικότερους επαγγελματικούς τομείς</a:t>
          </a:r>
          <a:endParaRPr lang="el-GR" dirty="0"/>
        </a:p>
      </dgm:t>
    </dgm:pt>
    <dgm:pt modelId="{70F24FBD-240C-4D2D-B409-9D2BCBD4CA21}" type="parTrans" cxnId="{6A038347-2584-49D0-81F8-28D5E3CAD8F2}">
      <dgm:prSet/>
      <dgm:spPr/>
      <dgm:t>
        <a:bodyPr/>
        <a:lstStyle/>
        <a:p>
          <a:endParaRPr lang="el-GR"/>
        </a:p>
      </dgm:t>
    </dgm:pt>
    <dgm:pt modelId="{D87DD92F-9B35-46D0-B8A7-835FB3127745}" type="sibTrans" cxnId="{6A038347-2584-49D0-81F8-28D5E3CAD8F2}">
      <dgm:prSet/>
      <dgm:spPr/>
      <dgm:t>
        <a:bodyPr/>
        <a:lstStyle/>
        <a:p>
          <a:endParaRPr lang="el-GR"/>
        </a:p>
      </dgm:t>
    </dgm:pt>
    <dgm:pt modelId="{64C7CC54-27D5-425D-971D-E5DFE89DA6D9}" type="pres">
      <dgm:prSet presAssocID="{0B95A491-84CF-4A75-9415-945E98D0DE4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856E192-A627-4C8B-92C1-BAB6907FB0C9}" type="pres">
      <dgm:prSet presAssocID="{BDD9DB99-FEF8-4FBB-8A05-1AE17D5350C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CB5957B-3256-4714-A2F8-70BF4A773F74}" type="pres">
      <dgm:prSet presAssocID="{4B1D6FF3-3602-4C87-BF4D-D90237A8BEF8}" presName="sibTrans" presStyleLbl="sibTrans2D1" presStyleIdx="0" presStyleCnt="4"/>
      <dgm:spPr/>
      <dgm:t>
        <a:bodyPr/>
        <a:lstStyle/>
        <a:p>
          <a:endParaRPr lang="el-GR"/>
        </a:p>
      </dgm:t>
    </dgm:pt>
    <dgm:pt modelId="{1840D522-4715-401B-BE0C-BA80B73AE992}" type="pres">
      <dgm:prSet presAssocID="{4B1D6FF3-3602-4C87-BF4D-D90237A8BEF8}" presName="connectorText" presStyleLbl="sibTrans2D1" presStyleIdx="0" presStyleCnt="4"/>
      <dgm:spPr/>
      <dgm:t>
        <a:bodyPr/>
        <a:lstStyle/>
        <a:p>
          <a:endParaRPr lang="el-GR"/>
        </a:p>
      </dgm:t>
    </dgm:pt>
    <dgm:pt modelId="{D3BDF38C-D55A-404E-934D-04000F3FAEAC}" type="pres">
      <dgm:prSet presAssocID="{82C0C564-ED39-448F-97A3-1FB772FF4F1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CE130A9-59A5-432C-B164-AC3899785577}" type="pres">
      <dgm:prSet presAssocID="{7C2F4E2A-9420-4334-A313-FFC556161AAE}" presName="sibTrans" presStyleLbl="sibTrans2D1" presStyleIdx="1" presStyleCnt="4"/>
      <dgm:spPr/>
      <dgm:t>
        <a:bodyPr/>
        <a:lstStyle/>
        <a:p>
          <a:endParaRPr lang="el-GR"/>
        </a:p>
      </dgm:t>
    </dgm:pt>
    <dgm:pt modelId="{5A0A02AB-559F-4809-AA5E-02905963F00A}" type="pres">
      <dgm:prSet presAssocID="{7C2F4E2A-9420-4334-A313-FFC556161AAE}" presName="connectorText" presStyleLbl="sibTrans2D1" presStyleIdx="1" presStyleCnt="4"/>
      <dgm:spPr/>
      <dgm:t>
        <a:bodyPr/>
        <a:lstStyle/>
        <a:p>
          <a:endParaRPr lang="el-GR"/>
        </a:p>
      </dgm:t>
    </dgm:pt>
    <dgm:pt modelId="{DFA0395C-8B10-4B2E-B119-C08AC7760EDA}" type="pres">
      <dgm:prSet presAssocID="{F521B9F3-E57D-40F4-892D-CB860F9F666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31E157A-7C18-41A7-87C1-819B30BF0105}" type="pres">
      <dgm:prSet presAssocID="{CAC3D0C9-9359-4A42-8595-76A06894A2AF}" presName="sibTrans" presStyleLbl="sibTrans2D1" presStyleIdx="2" presStyleCnt="4"/>
      <dgm:spPr/>
      <dgm:t>
        <a:bodyPr/>
        <a:lstStyle/>
        <a:p>
          <a:endParaRPr lang="el-GR"/>
        </a:p>
      </dgm:t>
    </dgm:pt>
    <dgm:pt modelId="{9EF0FC48-A1A6-4348-B4B0-5FD482FCE07B}" type="pres">
      <dgm:prSet presAssocID="{CAC3D0C9-9359-4A42-8595-76A06894A2AF}" presName="connectorText" presStyleLbl="sibTrans2D1" presStyleIdx="2" presStyleCnt="4"/>
      <dgm:spPr/>
      <dgm:t>
        <a:bodyPr/>
        <a:lstStyle/>
        <a:p>
          <a:endParaRPr lang="el-GR"/>
        </a:p>
      </dgm:t>
    </dgm:pt>
    <dgm:pt modelId="{607DD4FC-6580-4A25-89A4-5F05E3CCCAA6}" type="pres">
      <dgm:prSet presAssocID="{5ADE71A4-A70E-4282-A642-3335BF2BB0B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5AB0A60-4772-40DB-AF3E-D27BAC2904B1}" type="pres">
      <dgm:prSet presAssocID="{CEE293EB-3F0A-4397-BE1E-2949AA7308DB}" presName="sibTrans" presStyleLbl="sibTrans2D1" presStyleIdx="3" presStyleCnt="4"/>
      <dgm:spPr/>
      <dgm:t>
        <a:bodyPr/>
        <a:lstStyle/>
        <a:p>
          <a:endParaRPr lang="el-GR"/>
        </a:p>
      </dgm:t>
    </dgm:pt>
    <dgm:pt modelId="{0C2363F9-2EB2-4F38-B40B-4FC90DB37EEA}" type="pres">
      <dgm:prSet presAssocID="{CEE293EB-3F0A-4397-BE1E-2949AA7308DB}" presName="connectorText" presStyleLbl="sibTrans2D1" presStyleIdx="3" presStyleCnt="4"/>
      <dgm:spPr/>
      <dgm:t>
        <a:bodyPr/>
        <a:lstStyle/>
        <a:p>
          <a:endParaRPr lang="el-GR"/>
        </a:p>
      </dgm:t>
    </dgm:pt>
    <dgm:pt modelId="{38F78601-A069-489E-8F08-9E3AC1EB262D}" type="pres">
      <dgm:prSet presAssocID="{32388E89-2AB0-40DC-BF1B-2726599A0D2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0D9E718-F655-4542-9E4A-10686B9A3205}" type="presOf" srcId="{4B1D6FF3-3602-4C87-BF4D-D90237A8BEF8}" destId="{1840D522-4715-401B-BE0C-BA80B73AE992}" srcOrd="1" destOrd="0" presId="urn:microsoft.com/office/officeart/2005/8/layout/process5"/>
    <dgm:cxn modelId="{042DECDA-2418-47DC-9240-31F1E2F23281}" srcId="{0B95A491-84CF-4A75-9415-945E98D0DE45}" destId="{5ADE71A4-A70E-4282-A642-3335BF2BB0BF}" srcOrd="3" destOrd="0" parTransId="{42A50319-CDAA-47B6-93A3-37C2D737E024}" sibTransId="{CEE293EB-3F0A-4397-BE1E-2949AA7308DB}"/>
    <dgm:cxn modelId="{26D3FA4A-1AE5-4E47-BA16-0BFE069CC8E9}" type="presOf" srcId="{5ADE71A4-A70E-4282-A642-3335BF2BB0BF}" destId="{607DD4FC-6580-4A25-89A4-5F05E3CCCAA6}" srcOrd="0" destOrd="0" presId="urn:microsoft.com/office/officeart/2005/8/layout/process5"/>
    <dgm:cxn modelId="{A3EE693F-7360-47EF-9AD8-985E400DB636}" type="presOf" srcId="{CEE293EB-3F0A-4397-BE1E-2949AA7308DB}" destId="{0C2363F9-2EB2-4F38-B40B-4FC90DB37EEA}" srcOrd="1" destOrd="0" presId="urn:microsoft.com/office/officeart/2005/8/layout/process5"/>
    <dgm:cxn modelId="{774EBDE0-0FD1-4438-8CA3-6B639A16BC89}" type="presOf" srcId="{32388E89-2AB0-40DC-BF1B-2726599A0D22}" destId="{38F78601-A069-489E-8F08-9E3AC1EB262D}" srcOrd="0" destOrd="0" presId="urn:microsoft.com/office/officeart/2005/8/layout/process5"/>
    <dgm:cxn modelId="{E459E18A-BB8D-47D8-99A3-D92487632090}" type="presOf" srcId="{BDD9DB99-FEF8-4FBB-8A05-1AE17D5350C7}" destId="{4856E192-A627-4C8B-92C1-BAB6907FB0C9}" srcOrd="0" destOrd="0" presId="urn:microsoft.com/office/officeart/2005/8/layout/process5"/>
    <dgm:cxn modelId="{DC4C56AB-575E-4AFA-A1D0-7DA7E0C3FB1E}" srcId="{0B95A491-84CF-4A75-9415-945E98D0DE45}" destId="{82C0C564-ED39-448F-97A3-1FB772FF4F18}" srcOrd="1" destOrd="0" parTransId="{21E6B8D5-0A4A-43C9-B077-E3264F16D7EC}" sibTransId="{7C2F4E2A-9420-4334-A313-FFC556161AAE}"/>
    <dgm:cxn modelId="{6A038347-2584-49D0-81F8-28D5E3CAD8F2}" srcId="{0B95A491-84CF-4A75-9415-945E98D0DE45}" destId="{32388E89-2AB0-40DC-BF1B-2726599A0D22}" srcOrd="4" destOrd="0" parTransId="{70F24FBD-240C-4D2D-B409-9D2BCBD4CA21}" sibTransId="{D87DD92F-9B35-46D0-B8A7-835FB3127745}"/>
    <dgm:cxn modelId="{A3054A17-6319-4E7F-AF82-4D55222CCF86}" srcId="{0B95A491-84CF-4A75-9415-945E98D0DE45}" destId="{BDD9DB99-FEF8-4FBB-8A05-1AE17D5350C7}" srcOrd="0" destOrd="0" parTransId="{1051B618-FB2D-4424-B6A4-0A84B83C9406}" sibTransId="{4B1D6FF3-3602-4C87-BF4D-D90237A8BEF8}"/>
    <dgm:cxn modelId="{FBF40A79-E31C-454E-9D84-23E73DCF5B62}" type="presOf" srcId="{CEE293EB-3F0A-4397-BE1E-2949AA7308DB}" destId="{45AB0A60-4772-40DB-AF3E-D27BAC2904B1}" srcOrd="0" destOrd="0" presId="urn:microsoft.com/office/officeart/2005/8/layout/process5"/>
    <dgm:cxn modelId="{EE8ED1B1-36DE-48B2-9BEB-AFE5166D9F9D}" type="presOf" srcId="{F521B9F3-E57D-40F4-892D-CB860F9F6663}" destId="{DFA0395C-8B10-4B2E-B119-C08AC7760EDA}" srcOrd="0" destOrd="0" presId="urn:microsoft.com/office/officeart/2005/8/layout/process5"/>
    <dgm:cxn modelId="{8C23AE80-FE67-4E85-B39F-B7EFA6D74A43}" type="presOf" srcId="{CAC3D0C9-9359-4A42-8595-76A06894A2AF}" destId="{931E157A-7C18-41A7-87C1-819B30BF0105}" srcOrd="0" destOrd="0" presId="urn:microsoft.com/office/officeart/2005/8/layout/process5"/>
    <dgm:cxn modelId="{4F194712-00F5-488B-BE64-7F5AD0F805DA}" type="presOf" srcId="{7C2F4E2A-9420-4334-A313-FFC556161AAE}" destId="{5A0A02AB-559F-4809-AA5E-02905963F00A}" srcOrd="1" destOrd="0" presId="urn:microsoft.com/office/officeart/2005/8/layout/process5"/>
    <dgm:cxn modelId="{F78A086F-ECC4-4D87-A796-21691FAED84B}" type="presOf" srcId="{0B95A491-84CF-4A75-9415-945E98D0DE45}" destId="{64C7CC54-27D5-425D-971D-E5DFE89DA6D9}" srcOrd="0" destOrd="0" presId="urn:microsoft.com/office/officeart/2005/8/layout/process5"/>
    <dgm:cxn modelId="{32A51BD4-69D9-45C5-A3D2-9AE6A7B7D28A}" type="presOf" srcId="{82C0C564-ED39-448F-97A3-1FB772FF4F18}" destId="{D3BDF38C-D55A-404E-934D-04000F3FAEAC}" srcOrd="0" destOrd="0" presId="urn:microsoft.com/office/officeart/2005/8/layout/process5"/>
    <dgm:cxn modelId="{B8F3203B-5E74-488A-A7F3-ABE8CA2EA228}" type="presOf" srcId="{CAC3D0C9-9359-4A42-8595-76A06894A2AF}" destId="{9EF0FC48-A1A6-4348-B4B0-5FD482FCE07B}" srcOrd="1" destOrd="0" presId="urn:microsoft.com/office/officeart/2005/8/layout/process5"/>
    <dgm:cxn modelId="{6C86F9FE-659F-43CF-9E3E-3E4E218D6AB5}" srcId="{0B95A491-84CF-4A75-9415-945E98D0DE45}" destId="{F521B9F3-E57D-40F4-892D-CB860F9F6663}" srcOrd="2" destOrd="0" parTransId="{23630032-8FE3-4EF4-8C65-8DADFC8E4FCB}" sibTransId="{CAC3D0C9-9359-4A42-8595-76A06894A2AF}"/>
    <dgm:cxn modelId="{A03FDBE0-1750-4D9C-853D-FAEC460BB40E}" type="presOf" srcId="{7C2F4E2A-9420-4334-A313-FFC556161AAE}" destId="{4CE130A9-59A5-432C-B164-AC3899785577}" srcOrd="0" destOrd="0" presId="urn:microsoft.com/office/officeart/2005/8/layout/process5"/>
    <dgm:cxn modelId="{62D13DD1-51A8-4145-9A32-D14F29F3B967}" type="presOf" srcId="{4B1D6FF3-3602-4C87-BF4D-D90237A8BEF8}" destId="{ACB5957B-3256-4714-A2F8-70BF4A773F74}" srcOrd="0" destOrd="0" presId="urn:microsoft.com/office/officeart/2005/8/layout/process5"/>
    <dgm:cxn modelId="{3D5EA4F8-8124-4037-8E8D-87A7E6740E83}" type="presParOf" srcId="{64C7CC54-27D5-425D-971D-E5DFE89DA6D9}" destId="{4856E192-A627-4C8B-92C1-BAB6907FB0C9}" srcOrd="0" destOrd="0" presId="urn:microsoft.com/office/officeart/2005/8/layout/process5"/>
    <dgm:cxn modelId="{E5D932A4-F7CE-44DB-AC57-494DFE327C3A}" type="presParOf" srcId="{64C7CC54-27D5-425D-971D-E5DFE89DA6D9}" destId="{ACB5957B-3256-4714-A2F8-70BF4A773F74}" srcOrd="1" destOrd="0" presId="urn:microsoft.com/office/officeart/2005/8/layout/process5"/>
    <dgm:cxn modelId="{03103E27-689C-4373-B83D-8E93EC8BB239}" type="presParOf" srcId="{ACB5957B-3256-4714-A2F8-70BF4A773F74}" destId="{1840D522-4715-401B-BE0C-BA80B73AE992}" srcOrd="0" destOrd="0" presId="urn:microsoft.com/office/officeart/2005/8/layout/process5"/>
    <dgm:cxn modelId="{2C4BB8C1-A820-45E1-9C6F-45825B1F7463}" type="presParOf" srcId="{64C7CC54-27D5-425D-971D-E5DFE89DA6D9}" destId="{D3BDF38C-D55A-404E-934D-04000F3FAEAC}" srcOrd="2" destOrd="0" presId="urn:microsoft.com/office/officeart/2005/8/layout/process5"/>
    <dgm:cxn modelId="{FE6BD99B-63A3-4E90-94E8-7E5BB88B9CCB}" type="presParOf" srcId="{64C7CC54-27D5-425D-971D-E5DFE89DA6D9}" destId="{4CE130A9-59A5-432C-B164-AC3899785577}" srcOrd="3" destOrd="0" presId="urn:microsoft.com/office/officeart/2005/8/layout/process5"/>
    <dgm:cxn modelId="{493526BB-75C7-4DAE-944F-A6C8019E5D01}" type="presParOf" srcId="{4CE130A9-59A5-432C-B164-AC3899785577}" destId="{5A0A02AB-559F-4809-AA5E-02905963F00A}" srcOrd="0" destOrd="0" presId="urn:microsoft.com/office/officeart/2005/8/layout/process5"/>
    <dgm:cxn modelId="{F8F36F92-5AD0-45F1-9C64-7C05DD74E97E}" type="presParOf" srcId="{64C7CC54-27D5-425D-971D-E5DFE89DA6D9}" destId="{DFA0395C-8B10-4B2E-B119-C08AC7760EDA}" srcOrd="4" destOrd="0" presId="urn:microsoft.com/office/officeart/2005/8/layout/process5"/>
    <dgm:cxn modelId="{E343C023-8FAD-4213-B5AC-6CDCB0829F5E}" type="presParOf" srcId="{64C7CC54-27D5-425D-971D-E5DFE89DA6D9}" destId="{931E157A-7C18-41A7-87C1-819B30BF0105}" srcOrd="5" destOrd="0" presId="urn:microsoft.com/office/officeart/2005/8/layout/process5"/>
    <dgm:cxn modelId="{C239C96F-79BA-4FB4-BF98-64C1B4AF45E3}" type="presParOf" srcId="{931E157A-7C18-41A7-87C1-819B30BF0105}" destId="{9EF0FC48-A1A6-4348-B4B0-5FD482FCE07B}" srcOrd="0" destOrd="0" presId="urn:microsoft.com/office/officeart/2005/8/layout/process5"/>
    <dgm:cxn modelId="{FF2B091B-E575-4A52-A3F5-64240A6E7D33}" type="presParOf" srcId="{64C7CC54-27D5-425D-971D-E5DFE89DA6D9}" destId="{607DD4FC-6580-4A25-89A4-5F05E3CCCAA6}" srcOrd="6" destOrd="0" presId="urn:microsoft.com/office/officeart/2005/8/layout/process5"/>
    <dgm:cxn modelId="{1A79ED04-AF9F-4703-950A-879F03604AE5}" type="presParOf" srcId="{64C7CC54-27D5-425D-971D-E5DFE89DA6D9}" destId="{45AB0A60-4772-40DB-AF3E-D27BAC2904B1}" srcOrd="7" destOrd="0" presId="urn:microsoft.com/office/officeart/2005/8/layout/process5"/>
    <dgm:cxn modelId="{EF4D5708-F4ED-4992-8D78-1F0D4B0FC645}" type="presParOf" srcId="{45AB0A60-4772-40DB-AF3E-D27BAC2904B1}" destId="{0C2363F9-2EB2-4F38-B40B-4FC90DB37EEA}" srcOrd="0" destOrd="0" presId="urn:microsoft.com/office/officeart/2005/8/layout/process5"/>
    <dgm:cxn modelId="{AC5AA216-1168-4B77-88D5-B275B01084CC}" type="presParOf" srcId="{64C7CC54-27D5-425D-971D-E5DFE89DA6D9}" destId="{38F78601-A069-489E-8F08-9E3AC1EB262D}" srcOrd="8" destOrd="0" presId="urn:microsoft.com/office/officeart/2005/8/layout/process5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133B06-8881-4E9D-B19A-A71CA23BEA3B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4688F0AF-A3C8-4ED4-B3F9-3B6A9CF86B4A}">
      <dgm:prSet phldrT="[Κείμενο]"/>
      <dgm:spPr/>
      <dgm:t>
        <a:bodyPr/>
        <a:lstStyle/>
        <a:p>
          <a:r>
            <a:rPr lang="el-GR" dirty="0" smtClean="0"/>
            <a:t>Δικαιώματα</a:t>
          </a:r>
          <a:endParaRPr lang="el-GR" dirty="0"/>
        </a:p>
      </dgm:t>
    </dgm:pt>
    <dgm:pt modelId="{B87CEE06-6AEF-4161-94B7-242E93BAA7FB}" type="parTrans" cxnId="{0E506F31-C4B2-4488-A32C-1F69EFDFF106}">
      <dgm:prSet/>
      <dgm:spPr/>
      <dgm:t>
        <a:bodyPr/>
        <a:lstStyle/>
        <a:p>
          <a:endParaRPr lang="el-GR"/>
        </a:p>
      </dgm:t>
    </dgm:pt>
    <dgm:pt modelId="{6E4132BC-87F4-42B0-9F5F-52B8CA68216F}" type="sibTrans" cxnId="{0E506F31-C4B2-4488-A32C-1F69EFDFF106}">
      <dgm:prSet/>
      <dgm:spPr/>
      <dgm:t>
        <a:bodyPr/>
        <a:lstStyle/>
        <a:p>
          <a:endParaRPr lang="el-GR"/>
        </a:p>
      </dgm:t>
    </dgm:pt>
    <dgm:pt modelId="{CEB1FDD3-17D4-44EC-B4DE-3783ADF79073}">
      <dgm:prSet phldrT="[Κείμενο]"/>
      <dgm:spPr/>
      <dgm:t>
        <a:bodyPr/>
        <a:lstStyle/>
        <a:p>
          <a:r>
            <a:rPr lang="el-GR" dirty="0" smtClean="0"/>
            <a:t>Αμοιβές και οφέλη που το άτομο περιμένει να έχει από τον εργοδότη , τους πελάτες, τους συναδέλφους </a:t>
          </a:r>
          <a:r>
            <a:rPr lang="el-GR" dirty="0" err="1" smtClean="0"/>
            <a:t>κ.τ.λ</a:t>
          </a:r>
          <a:r>
            <a:rPr lang="el-GR" dirty="0" smtClean="0"/>
            <a:t>, από τη δουλειά γενικά.</a:t>
          </a:r>
          <a:endParaRPr lang="el-GR" dirty="0"/>
        </a:p>
      </dgm:t>
    </dgm:pt>
    <dgm:pt modelId="{CDB6E1CE-F058-4D3E-A6A6-3643AA7D8244}" type="parTrans" cxnId="{666BC180-3235-4815-9A19-7891E06B155E}">
      <dgm:prSet/>
      <dgm:spPr/>
      <dgm:t>
        <a:bodyPr/>
        <a:lstStyle/>
        <a:p>
          <a:endParaRPr lang="el-GR"/>
        </a:p>
      </dgm:t>
    </dgm:pt>
    <dgm:pt modelId="{1DD1A11F-F502-492C-9A18-280604805448}" type="sibTrans" cxnId="{666BC180-3235-4815-9A19-7891E06B155E}">
      <dgm:prSet/>
      <dgm:spPr/>
      <dgm:t>
        <a:bodyPr/>
        <a:lstStyle/>
        <a:p>
          <a:endParaRPr lang="el-GR"/>
        </a:p>
      </dgm:t>
    </dgm:pt>
    <dgm:pt modelId="{7D1AE659-F4AE-4A3D-920C-3938DA7831FB}">
      <dgm:prSet phldrT="[Κείμενο]" phldr="1"/>
      <dgm:spPr/>
      <dgm:t>
        <a:bodyPr/>
        <a:lstStyle/>
        <a:p>
          <a:endParaRPr lang="el-GR" dirty="0"/>
        </a:p>
      </dgm:t>
    </dgm:pt>
    <dgm:pt modelId="{63E9FC06-1B7F-4DD6-BFE3-36044FA2E3A7}" type="parTrans" cxnId="{D9414C85-C4C2-4E1A-9901-BB5363D7FA04}">
      <dgm:prSet/>
      <dgm:spPr/>
      <dgm:t>
        <a:bodyPr/>
        <a:lstStyle/>
        <a:p>
          <a:endParaRPr lang="el-GR"/>
        </a:p>
      </dgm:t>
    </dgm:pt>
    <dgm:pt modelId="{2BD5B201-C5E9-4139-98D5-AB5A6492FB28}" type="sibTrans" cxnId="{D9414C85-C4C2-4E1A-9901-BB5363D7FA04}">
      <dgm:prSet/>
      <dgm:spPr/>
      <dgm:t>
        <a:bodyPr/>
        <a:lstStyle/>
        <a:p>
          <a:endParaRPr lang="el-GR"/>
        </a:p>
      </dgm:t>
    </dgm:pt>
    <dgm:pt modelId="{BFD3A14A-346A-49A9-9BF6-B159EC20EB00}">
      <dgm:prSet phldrT="[Κείμενο]"/>
      <dgm:spPr/>
      <dgm:t>
        <a:bodyPr/>
        <a:lstStyle/>
        <a:p>
          <a:r>
            <a:rPr lang="el-GR" dirty="0" smtClean="0"/>
            <a:t>Υποχρεώσεις </a:t>
          </a:r>
          <a:endParaRPr lang="el-GR" dirty="0"/>
        </a:p>
      </dgm:t>
    </dgm:pt>
    <dgm:pt modelId="{CD2762BE-F4A2-41EF-9AD3-D790A968CAF1}" type="parTrans" cxnId="{7C5C8302-005F-497D-A9D7-0A80A911BEC0}">
      <dgm:prSet/>
      <dgm:spPr/>
      <dgm:t>
        <a:bodyPr/>
        <a:lstStyle/>
        <a:p>
          <a:endParaRPr lang="el-GR"/>
        </a:p>
      </dgm:t>
    </dgm:pt>
    <dgm:pt modelId="{D251338B-EAC8-4AC4-8E7A-A0FD13A0801E}" type="sibTrans" cxnId="{7C5C8302-005F-497D-A9D7-0A80A911BEC0}">
      <dgm:prSet/>
      <dgm:spPr/>
      <dgm:t>
        <a:bodyPr/>
        <a:lstStyle/>
        <a:p>
          <a:endParaRPr lang="el-GR"/>
        </a:p>
      </dgm:t>
    </dgm:pt>
    <dgm:pt modelId="{01E303AC-DDE8-491F-812D-2A5575435276}">
      <dgm:prSet phldrT="[Κείμενο]"/>
      <dgm:spPr/>
      <dgm:t>
        <a:bodyPr/>
        <a:lstStyle/>
        <a:p>
          <a:r>
            <a:rPr lang="el-GR" dirty="0" smtClean="0"/>
            <a:t>Τις δημιουργεί η εργασία και δεσμεύουν τους εργαζόμενους στο πλαίσιο της δουλειάς τους.</a:t>
          </a:r>
          <a:endParaRPr lang="el-GR" dirty="0"/>
        </a:p>
      </dgm:t>
    </dgm:pt>
    <dgm:pt modelId="{FDFCB0C8-AEBD-46AF-81D5-08389BFAA71C}" type="parTrans" cxnId="{AFEAE905-DB01-489D-8735-B60B4EFE1E39}">
      <dgm:prSet/>
      <dgm:spPr/>
      <dgm:t>
        <a:bodyPr/>
        <a:lstStyle/>
        <a:p>
          <a:endParaRPr lang="el-GR"/>
        </a:p>
      </dgm:t>
    </dgm:pt>
    <dgm:pt modelId="{350930AE-762B-46BD-840C-BFCFC65AB583}" type="sibTrans" cxnId="{AFEAE905-DB01-489D-8735-B60B4EFE1E39}">
      <dgm:prSet/>
      <dgm:spPr/>
      <dgm:t>
        <a:bodyPr/>
        <a:lstStyle/>
        <a:p>
          <a:endParaRPr lang="el-GR"/>
        </a:p>
      </dgm:t>
    </dgm:pt>
    <dgm:pt modelId="{A0BF9BE0-DF27-4B5F-AA27-4135BE54E7C4}">
      <dgm:prSet phldrT="[Κείμενο]" phldr="1"/>
      <dgm:spPr/>
      <dgm:t>
        <a:bodyPr/>
        <a:lstStyle/>
        <a:p>
          <a:endParaRPr lang="el-GR"/>
        </a:p>
      </dgm:t>
    </dgm:pt>
    <dgm:pt modelId="{6C736D61-BF0F-4C8C-8A20-5D0657658A05}" type="parTrans" cxnId="{D986AB83-4397-4FAF-AE96-A59114AAA20C}">
      <dgm:prSet/>
      <dgm:spPr/>
      <dgm:t>
        <a:bodyPr/>
        <a:lstStyle/>
        <a:p>
          <a:endParaRPr lang="el-GR"/>
        </a:p>
      </dgm:t>
    </dgm:pt>
    <dgm:pt modelId="{7C28007C-4E39-4E56-9891-544258B54D9E}" type="sibTrans" cxnId="{D986AB83-4397-4FAF-AE96-A59114AAA20C}">
      <dgm:prSet/>
      <dgm:spPr/>
      <dgm:t>
        <a:bodyPr/>
        <a:lstStyle/>
        <a:p>
          <a:endParaRPr lang="el-GR"/>
        </a:p>
      </dgm:t>
    </dgm:pt>
    <dgm:pt modelId="{6A72C63B-87A0-4B48-9436-40CAFB14B287}" type="pres">
      <dgm:prSet presAssocID="{9B133B06-8881-4E9D-B19A-A71CA23BEA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E3E240B-499D-4388-8AAB-042048E1F8D9}" type="pres">
      <dgm:prSet presAssocID="{4688F0AF-A3C8-4ED4-B3F9-3B6A9CF86B4A}" presName="comp" presStyleCnt="0"/>
      <dgm:spPr/>
    </dgm:pt>
    <dgm:pt modelId="{34269676-4F64-407F-B4B5-00A51605C394}" type="pres">
      <dgm:prSet presAssocID="{4688F0AF-A3C8-4ED4-B3F9-3B6A9CF86B4A}" presName="box" presStyleLbl="node1" presStyleIdx="0" presStyleCnt="2"/>
      <dgm:spPr/>
      <dgm:t>
        <a:bodyPr/>
        <a:lstStyle/>
        <a:p>
          <a:endParaRPr lang="el-GR"/>
        </a:p>
      </dgm:t>
    </dgm:pt>
    <dgm:pt modelId="{A4FB30EC-C103-424A-BCA5-7988539080B7}" type="pres">
      <dgm:prSet presAssocID="{4688F0AF-A3C8-4ED4-B3F9-3B6A9CF86B4A}" presName="img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44CFD92-EC07-44BB-BCD3-D5ED4B153918}" type="pres">
      <dgm:prSet presAssocID="{4688F0AF-A3C8-4ED4-B3F9-3B6A9CF86B4A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BA2F74D-78F5-4779-9AA1-98F45D18C58A}" type="pres">
      <dgm:prSet presAssocID="{6E4132BC-87F4-42B0-9F5F-52B8CA68216F}" presName="spacer" presStyleCnt="0"/>
      <dgm:spPr/>
    </dgm:pt>
    <dgm:pt modelId="{54C0EF75-5205-4AF9-A2C2-883426BFEB97}" type="pres">
      <dgm:prSet presAssocID="{BFD3A14A-346A-49A9-9BF6-B159EC20EB00}" presName="comp" presStyleCnt="0"/>
      <dgm:spPr/>
    </dgm:pt>
    <dgm:pt modelId="{A4258F28-C44D-4393-B9FC-AC6F8DB851BA}" type="pres">
      <dgm:prSet presAssocID="{BFD3A14A-346A-49A9-9BF6-B159EC20EB00}" presName="box" presStyleLbl="node1" presStyleIdx="1" presStyleCnt="2"/>
      <dgm:spPr/>
      <dgm:t>
        <a:bodyPr/>
        <a:lstStyle/>
        <a:p>
          <a:endParaRPr lang="el-GR"/>
        </a:p>
      </dgm:t>
    </dgm:pt>
    <dgm:pt modelId="{BC22376D-FC0C-4B94-A76F-0A35DA526072}" type="pres">
      <dgm:prSet presAssocID="{BFD3A14A-346A-49A9-9BF6-B159EC20EB00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F81B70C-51B7-46CE-8B52-DD62E5E39CA5}" type="pres">
      <dgm:prSet presAssocID="{BFD3A14A-346A-49A9-9BF6-B159EC20EB0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EC6333C-4538-445B-AA03-FD4474701E29}" type="presOf" srcId="{CEB1FDD3-17D4-44EC-B4DE-3783ADF79073}" destId="{34269676-4F64-407F-B4B5-00A51605C394}" srcOrd="0" destOrd="1" presId="urn:microsoft.com/office/officeart/2005/8/layout/vList4"/>
    <dgm:cxn modelId="{D9414C85-C4C2-4E1A-9901-BB5363D7FA04}" srcId="{4688F0AF-A3C8-4ED4-B3F9-3B6A9CF86B4A}" destId="{7D1AE659-F4AE-4A3D-920C-3938DA7831FB}" srcOrd="1" destOrd="0" parTransId="{63E9FC06-1B7F-4DD6-BFE3-36044FA2E3A7}" sibTransId="{2BD5B201-C5E9-4139-98D5-AB5A6492FB28}"/>
    <dgm:cxn modelId="{4DD29073-B9EE-4846-84A5-132C840F3537}" type="presOf" srcId="{4688F0AF-A3C8-4ED4-B3F9-3B6A9CF86B4A}" destId="{34269676-4F64-407F-B4B5-00A51605C394}" srcOrd="0" destOrd="0" presId="urn:microsoft.com/office/officeart/2005/8/layout/vList4"/>
    <dgm:cxn modelId="{FEC30AA4-2306-49D6-B8FB-41D3E420DA5F}" type="presOf" srcId="{CEB1FDD3-17D4-44EC-B4DE-3783ADF79073}" destId="{244CFD92-EC07-44BB-BCD3-D5ED4B153918}" srcOrd="1" destOrd="1" presId="urn:microsoft.com/office/officeart/2005/8/layout/vList4"/>
    <dgm:cxn modelId="{21B84D75-2DA1-46B2-8598-AAEEDE935B78}" type="presOf" srcId="{01E303AC-DDE8-491F-812D-2A5575435276}" destId="{CF81B70C-51B7-46CE-8B52-DD62E5E39CA5}" srcOrd="1" destOrd="1" presId="urn:microsoft.com/office/officeart/2005/8/layout/vList4"/>
    <dgm:cxn modelId="{D986AB83-4397-4FAF-AE96-A59114AAA20C}" srcId="{BFD3A14A-346A-49A9-9BF6-B159EC20EB00}" destId="{A0BF9BE0-DF27-4B5F-AA27-4135BE54E7C4}" srcOrd="1" destOrd="0" parTransId="{6C736D61-BF0F-4C8C-8A20-5D0657658A05}" sibTransId="{7C28007C-4E39-4E56-9891-544258B54D9E}"/>
    <dgm:cxn modelId="{5E051F7B-0743-430C-BF04-73495CA6693A}" type="presOf" srcId="{9B133B06-8881-4E9D-B19A-A71CA23BEA3B}" destId="{6A72C63B-87A0-4B48-9436-40CAFB14B287}" srcOrd="0" destOrd="0" presId="urn:microsoft.com/office/officeart/2005/8/layout/vList4"/>
    <dgm:cxn modelId="{07034BAC-2C86-46A0-BFE8-DCF0F42ED85F}" type="presOf" srcId="{7D1AE659-F4AE-4A3D-920C-3938DA7831FB}" destId="{34269676-4F64-407F-B4B5-00A51605C394}" srcOrd="0" destOrd="2" presId="urn:microsoft.com/office/officeart/2005/8/layout/vList4"/>
    <dgm:cxn modelId="{6713BE45-30C8-46D2-9649-0BB6F577B030}" type="presOf" srcId="{01E303AC-DDE8-491F-812D-2A5575435276}" destId="{A4258F28-C44D-4393-B9FC-AC6F8DB851BA}" srcOrd="0" destOrd="1" presId="urn:microsoft.com/office/officeart/2005/8/layout/vList4"/>
    <dgm:cxn modelId="{3BAEC9D2-AE0C-442E-A35A-DAEF439619F7}" type="presOf" srcId="{7D1AE659-F4AE-4A3D-920C-3938DA7831FB}" destId="{244CFD92-EC07-44BB-BCD3-D5ED4B153918}" srcOrd="1" destOrd="2" presId="urn:microsoft.com/office/officeart/2005/8/layout/vList4"/>
    <dgm:cxn modelId="{A1F34F24-4C42-4D40-A869-CCF611CBC1C6}" type="presOf" srcId="{4688F0AF-A3C8-4ED4-B3F9-3B6A9CF86B4A}" destId="{244CFD92-EC07-44BB-BCD3-D5ED4B153918}" srcOrd="1" destOrd="0" presId="urn:microsoft.com/office/officeart/2005/8/layout/vList4"/>
    <dgm:cxn modelId="{7C5C8302-005F-497D-A9D7-0A80A911BEC0}" srcId="{9B133B06-8881-4E9D-B19A-A71CA23BEA3B}" destId="{BFD3A14A-346A-49A9-9BF6-B159EC20EB00}" srcOrd="1" destOrd="0" parTransId="{CD2762BE-F4A2-41EF-9AD3-D790A968CAF1}" sibTransId="{D251338B-EAC8-4AC4-8E7A-A0FD13A0801E}"/>
    <dgm:cxn modelId="{19DD0054-EE41-4119-8411-433D7AC7A149}" type="presOf" srcId="{A0BF9BE0-DF27-4B5F-AA27-4135BE54E7C4}" destId="{A4258F28-C44D-4393-B9FC-AC6F8DB851BA}" srcOrd="0" destOrd="2" presId="urn:microsoft.com/office/officeart/2005/8/layout/vList4"/>
    <dgm:cxn modelId="{7A9D7000-7A65-45DC-BA7E-EAEE4A24AE08}" type="presOf" srcId="{A0BF9BE0-DF27-4B5F-AA27-4135BE54E7C4}" destId="{CF81B70C-51B7-46CE-8B52-DD62E5E39CA5}" srcOrd="1" destOrd="2" presId="urn:microsoft.com/office/officeart/2005/8/layout/vList4"/>
    <dgm:cxn modelId="{577A2FF1-A46B-466F-8C97-F65E2A7246B4}" type="presOf" srcId="{BFD3A14A-346A-49A9-9BF6-B159EC20EB00}" destId="{CF81B70C-51B7-46CE-8B52-DD62E5E39CA5}" srcOrd="1" destOrd="0" presId="urn:microsoft.com/office/officeart/2005/8/layout/vList4"/>
    <dgm:cxn modelId="{0E506F31-C4B2-4488-A32C-1F69EFDFF106}" srcId="{9B133B06-8881-4E9D-B19A-A71CA23BEA3B}" destId="{4688F0AF-A3C8-4ED4-B3F9-3B6A9CF86B4A}" srcOrd="0" destOrd="0" parTransId="{B87CEE06-6AEF-4161-94B7-242E93BAA7FB}" sibTransId="{6E4132BC-87F4-42B0-9F5F-52B8CA68216F}"/>
    <dgm:cxn modelId="{F5219728-C86C-4BEF-9B71-158C60ED5016}" type="presOf" srcId="{BFD3A14A-346A-49A9-9BF6-B159EC20EB00}" destId="{A4258F28-C44D-4393-B9FC-AC6F8DB851BA}" srcOrd="0" destOrd="0" presId="urn:microsoft.com/office/officeart/2005/8/layout/vList4"/>
    <dgm:cxn modelId="{666BC180-3235-4815-9A19-7891E06B155E}" srcId="{4688F0AF-A3C8-4ED4-B3F9-3B6A9CF86B4A}" destId="{CEB1FDD3-17D4-44EC-B4DE-3783ADF79073}" srcOrd="0" destOrd="0" parTransId="{CDB6E1CE-F058-4D3E-A6A6-3643AA7D8244}" sibTransId="{1DD1A11F-F502-492C-9A18-280604805448}"/>
    <dgm:cxn modelId="{AFEAE905-DB01-489D-8735-B60B4EFE1E39}" srcId="{BFD3A14A-346A-49A9-9BF6-B159EC20EB00}" destId="{01E303AC-DDE8-491F-812D-2A5575435276}" srcOrd="0" destOrd="0" parTransId="{FDFCB0C8-AEBD-46AF-81D5-08389BFAA71C}" sibTransId="{350930AE-762B-46BD-840C-BFCFC65AB583}"/>
    <dgm:cxn modelId="{09B4D506-CE6D-4FD9-A6E6-21ECE1EE23A7}" type="presParOf" srcId="{6A72C63B-87A0-4B48-9436-40CAFB14B287}" destId="{FE3E240B-499D-4388-8AAB-042048E1F8D9}" srcOrd="0" destOrd="0" presId="urn:microsoft.com/office/officeart/2005/8/layout/vList4"/>
    <dgm:cxn modelId="{C8B78AA6-49A5-48EB-8678-E18E1560222E}" type="presParOf" srcId="{FE3E240B-499D-4388-8AAB-042048E1F8D9}" destId="{34269676-4F64-407F-B4B5-00A51605C394}" srcOrd="0" destOrd="0" presId="urn:microsoft.com/office/officeart/2005/8/layout/vList4"/>
    <dgm:cxn modelId="{1CCAFB9B-BC4D-488F-A5C0-5E672E7DB412}" type="presParOf" srcId="{FE3E240B-499D-4388-8AAB-042048E1F8D9}" destId="{A4FB30EC-C103-424A-BCA5-7988539080B7}" srcOrd="1" destOrd="0" presId="urn:microsoft.com/office/officeart/2005/8/layout/vList4"/>
    <dgm:cxn modelId="{0A2B43E8-54C6-475C-AE33-EAE225F8E816}" type="presParOf" srcId="{FE3E240B-499D-4388-8AAB-042048E1F8D9}" destId="{244CFD92-EC07-44BB-BCD3-D5ED4B153918}" srcOrd="2" destOrd="0" presId="urn:microsoft.com/office/officeart/2005/8/layout/vList4"/>
    <dgm:cxn modelId="{1D217954-1D20-4B54-B8E3-EC804FCACC67}" type="presParOf" srcId="{6A72C63B-87A0-4B48-9436-40CAFB14B287}" destId="{FBA2F74D-78F5-4779-9AA1-98F45D18C58A}" srcOrd="1" destOrd="0" presId="urn:microsoft.com/office/officeart/2005/8/layout/vList4"/>
    <dgm:cxn modelId="{57D80BDA-522B-4FBB-92AB-9DDF45903FBE}" type="presParOf" srcId="{6A72C63B-87A0-4B48-9436-40CAFB14B287}" destId="{54C0EF75-5205-4AF9-A2C2-883426BFEB97}" srcOrd="2" destOrd="0" presId="urn:microsoft.com/office/officeart/2005/8/layout/vList4"/>
    <dgm:cxn modelId="{72AAD9CD-483C-47C0-B29A-B8B998613232}" type="presParOf" srcId="{54C0EF75-5205-4AF9-A2C2-883426BFEB97}" destId="{A4258F28-C44D-4393-B9FC-AC6F8DB851BA}" srcOrd="0" destOrd="0" presId="urn:microsoft.com/office/officeart/2005/8/layout/vList4"/>
    <dgm:cxn modelId="{54F9898D-32BF-47D5-97BE-765B6529C203}" type="presParOf" srcId="{54C0EF75-5205-4AF9-A2C2-883426BFEB97}" destId="{BC22376D-FC0C-4B94-A76F-0A35DA526072}" srcOrd="1" destOrd="0" presId="urn:microsoft.com/office/officeart/2005/8/layout/vList4"/>
    <dgm:cxn modelId="{8217AA8C-AA8A-46B4-877E-EA624C0847FF}" type="presParOf" srcId="{54C0EF75-5205-4AF9-A2C2-883426BFEB97}" destId="{CF81B70C-51B7-46CE-8B52-DD62E5E39CA5}" srcOrd="2" destOrd="0" presId="urn:microsoft.com/office/officeart/2005/8/layout/vList4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96CFD4-78BD-4D7D-9A8B-F01FBCC922A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2158CC8C-9054-45F0-AFA4-EA0068EF7939}">
      <dgm:prSet phldrT="[Κείμενο]"/>
      <dgm:spPr/>
      <dgm:t>
        <a:bodyPr/>
        <a:lstStyle/>
        <a:p>
          <a:r>
            <a:rPr lang="el-GR" dirty="0" smtClean="0"/>
            <a:t>Αμοιβές Εργασίας</a:t>
          </a:r>
          <a:endParaRPr lang="el-GR" dirty="0"/>
        </a:p>
      </dgm:t>
    </dgm:pt>
    <dgm:pt modelId="{052DC898-D116-4C92-A8DE-16AC35DD0216}" type="parTrans" cxnId="{FB889260-0A2A-43D4-B291-D737A038E0C2}">
      <dgm:prSet/>
      <dgm:spPr/>
      <dgm:t>
        <a:bodyPr/>
        <a:lstStyle/>
        <a:p>
          <a:endParaRPr lang="el-GR"/>
        </a:p>
      </dgm:t>
    </dgm:pt>
    <dgm:pt modelId="{850F0C21-7E9F-49EC-9E2C-9A485BE2F84F}" type="sibTrans" cxnId="{FB889260-0A2A-43D4-B291-D737A038E0C2}">
      <dgm:prSet/>
      <dgm:spPr/>
      <dgm:t>
        <a:bodyPr/>
        <a:lstStyle/>
        <a:p>
          <a:endParaRPr lang="el-GR"/>
        </a:p>
      </dgm:t>
    </dgm:pt>
    <dgm:pt modelId="{4D844E01-BC54-46AB-ABE9-E385ED9B09B5}">
      <dgm:prSet phldrT="[Κείμενο]"/>
      <dgm:spPr/>
      <dgm:t>
        <a:bodyPr/>
        <a:lstStyle/>
        <a:p>
          <a:r>
            <a:rPr lang="el-GR" dirty="0" smtClean="0"/>
            <a:t>Υλικές</a:t>
          </a:r>
          <a:endParaRPr lang="el-GR" dirty="0"/>
        </a:p>
      </dgm:t>
    </dgm:pt>
    <dgm:pt modelId="{80A4BD62-42F2-4955-ABA2-80AA19CC3F38}" type="parTrans" cxnId="{2F12BE68-7685-4865-B410-1590C3173438}">
      <dgm:prSet/>
      <dgm:spPr/>
      <dgm:t>
        <a:bodyPr/>
        <a:lstStyle/>
        <a:p>
          <a:endParaRPr lang="el-GR"/>
        </a:p>
      </dgm:t>
    </dgm:pt>
    <dgm:pt modelId="{E71FEED5-A518-446D-8335-0C300F509E1C}" type="sibTrans" cxnId="{2F12BE68-7685-4865-B410-1590C3173438}">
      <dgm:prSet/>
      <dgm:spPr/>
      <dgm:t>
        <a:bodyPr/>
        <a:lstStyle/>
        <a:p>
          <a:endParaRPr lang="el-GR"/>
        </a:p>
      </dgm:t>
    </dgm:pt>
    <dgm:pt modelId="{BC4F55CC-379A-4144-AA0E-456734B4552C}">
      <dgm:prSet phldrT="[Κείμενο]"/>
      <dgm:spPr/>
      <dgm:t>
        <a:bodyPr/>
        <a:lstStyle/>
        <a:p>
          <a:r>
            <a:rPr lang="el-GR" dirty="0" smtClean="0"/>
            <a:t>Ηθικές</a:t>
          </a:r>
          <a:endParaRPr lang="el-GR" dirty="0"/>
        </a:p>
      </dgm:t>
    </dgm:pt>
    <dgm:pt modelId="{98593A12-22FE-43A4-8590-4688B5FC2C5B}" type="parTrans" cxnId="{F792D61C-7279-40C7-B1D1-5806B1BFE974}">
      <dgm:prSet/>
      <dgm:spPr/>
      <dgm:t>
        <a:bodyPr/>
        <a:lstStyle/>
        <a:p>
          <a:endParaRPr lang="el-GR"/>
        </a:p>
      </dgm:t>
    </dgm:pt>
    <dgm:pt modelId="{C14D554E-D185-4380-9519-8138E6275897}" type="sibTrans" cxnId="{F792D61C-7279-40C7-B1D1-5806B1BFE974}">
      <dgm:prSet/>
      <dgm:spPr/>
      <dgm:t>
        <a:bodyPr/>
        <a:lstStyle/>
        <a:p>
          <a:endParaRPr lang="el-GR"/>
        </a:p>
      </dgm:t>
    </dgm:pt>
    <dgm:pt modelId="{4B7097B7-99B9-461D-886C-476795635F99}">
      <dgm:prSet phldrT="[Κείμενο]"/>
      <dgm:spPr/>
      <dgm:t>
        <a:bodyPr/>
        <a:lstStyle/>
        <a:p>
          <a:r>
            <a:rPr lang="el-GR" dirty="0" smtClean="0"/>
            <a:t>Κοινωνικές </a:t>
          </a:r>
          <a:endParaRPr lang="el-GR" dirty="0"/>
        </a:p>
      </dgm:t>
    </dgm:pt>
    <dgm:pt modelId="{6980746F-C723-4731-92A9-03319B5326B0}" type="parTrans" cxnId="{2FADCC68-2ADF-4C61-8573-BA4A9E465536}">
      <dgm:prSet/>
      <dgm:spPr/>
      <dgm:t>
        <a:bodyPr/>
        <a:lstStyle/>
        <a:p>
          <a:endParaRPr lang="el-GR"/>
        </a:p>
      </dgm:t>
    </dgm:pt>
    <dgm:pt modelId="{DC323C55-6CB8-4B41-A567-7E450DB3F2A4}" type="sibTrans" cxnId="{2FADCC68-2ADF-4C61-8573-BA4A9E465536}">
      <dgm:prSet/>
      <dgm:spPr/>
      <dgm:t>
        <a:bodyPr/>
        <a:lstStyle/>
        <a:p>
          <a:endParaRPr lang="el-GR"/>
        </a:p>
      </dgm:t>
    </dgm:pt>
    <dgm:pt modelId="{84EE723F-51A5-4649-9E5D-AAC128497D15}">
      <dgm:prSet phldrT="[Κείμενο]"/>
      <dgm:spPr/>
      <dgm:t>
        <a:bodyPr/>
        <a:lstStyle/>
        <a:p>
          <a:r>
            <a:rPr lang="el-GR" dirty="0" smtClean="0"/>
            <a:t>Ψυχολογικές</a:t>
          </a:r>
          <a:endParaRPr lang="el-GR" dirty="0"/>
        </a:p>
      </dgm:t>
    </dgm:pt>
    <dgm:pt modelId="{B3319E93-54E0-48DA-BAE6-447B2BA7886C}" type="parTrans" cxnId="{9111FB0D-37C8-4DE6-BEB4-E0D5A9CF3932}">
      <dgm:prSet/>
      <dgm:spPr/>
      <dgm:t>
        <a:bodyPr/>
        <a:lstStyle/>
        <a:p>
          <a:endParaRPr lang="el-GR"/>
        </a:p>
      </dgm:t>
    </dgm:pt>
    <dgm:pt modelId="{BBA64CC5-D857-4328-868A-7A088CA9CA11}" type="sibTrans" cxnId="{9111FB0D-37C8-4DE6-BEB4-E0D5A9CF3932}">
      <dgm:prSet/>
      <dgm:spPr/>
      <dgm:t>
        <a:bodyPr/>
        <a:lstStyle/>
        <a:p>
          <a:endParaRPr lang="el-GR"/>
        </a:p>
      </dgm:t>
    </dgm:pt>
    <dgm:pt modelId="{EBE3314B-9A94-48F0-B9D5-C49AD2A95879}" type="pres">
      <dgm:prSet presAssocID="{CD96CFD4-78BD-4D7D-9A8B-F01FBCC922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7F3AC585-EC11-4D59-A266-06E5D4773BBB}" type="pres">
      <dgm:prSet presAssocID="{2158CC8C-9054-45F0-AFA4-EA0068EF7939}" presName="hierRoot1" presStyleCnt="0"/>
      <dgm:spPr/>
    </dgm:pt>
    <dgm:pt modelId="{E996AA7F-7C74-4080-B53B-68D3D3F71FB4}" type="pres">
      <dgm:prSet presAssocID="{2158CC8C-9054-45F0-AFA4-EA0068EF7939}" presName="composite" presStyleCnt="0"/>
      <dgm:spPr/>
    </dgm:pt>
    <dgm:pt modelId="{81FE77D5-71E8-45C2-9AC4-97FF70E0D4A0}" type="pres">
      <dgm:prSet presAssocID="{2158CC8C-9054-45F0-AFA4-EA0068EF7939}" presName="background" presStyleLbl="node0" presStyleIdx="0" presStyleCnt="1"/>
      <dgm:spPr/>
    </dgm:pt>
    <dgm:pt modelId="{20DFCABD-D876-4A62-A0D0-40CD2A819B93}" type="pres">
      <dgm:prSet presAssocID="{2158CC8C-9054-45F0-AFA4-EA0068EF7939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DFDD95A-BCD5-4DA1-9DEC-6C0233685D82}" type="pres">
      <dgm:prSet presAssocID="{2158CC8C-9054-45F0-AFA4-EA0068EF7939}" presName="hierChild2" presStyleCnt="0"/>
      <dgm:spPr/>
    </dgm:pt>
    <dgm:pt modelId="{2D6A5213-6A3C-4D11-8E66-D405185E04BE}" type="pres">
      <dgm:prSet presAssocID="{80A4BD62-42F2-4955-ABA2-80AA19CC3F38}" presName="Name10" presStyleLbl="parChTrans1D2" presStyleIdx="0" presStyleCnt="4"/>
      <dgm:spPr/>
      <dgm:t>
        <a:bodyPr/>
        <a:lstStyle/>
        <a:p>
          <a:endParaRPr lang="el-GR"/>
        </a:p>
      </dgm:t>
    </dgm:pt>
    <dgm:pt modelId="{E4D0C0DA-AA9A-43E0-9899-75ACC61A2F98}" type="pres">
      <dgm:prSet presAssocID="{4D844E01-BC54-46AB-ABE9-E385ED9B09B5}" presName="hierRoot2" presStyleCnt="0"/>
      <dgm:spPr/>
    </dgm:pt>
    <dgm:pt modelId="{27E790D8-8241-4046-8EF4-9AC718F8F151}" type="pres">
      <dgm:prSet presAssocID="{4D844E01-BC54-46AB-ABE9-E385ED9B09B5}" presName="composite2" presStyleCnt="0"/>
      <dgm:spPr/>
    </dgm:pt>
    <dgm:pt modelId="{EFEA5A84-5602-4CB8-8F9B-A7DA5F09983C}" type="pres">
      <dgm:prSet presAssocID="{4D844E01-BC54-46AB-ABE9-E385ED9B09B5}" presName="background2" presStyleLbl="node2" presStyleIdx="0" presStyleCnt="4"/>
      <dgm:spPr/>
    </dgm:pt>
    <dgm:pt modelId="{C8C69A41-2EFB-4E05-AE90-53810AEC04E0}" type="pres">
      <dgm:prSet presAssocID="{4D844E01-BC54-46AB-ABE9-E385ED9B09B5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D71E5AD8-09EB-45F8-969F-56ED4F97640D}" type="pres">
      <dgm:prSet presAssocID="{4D844E01-BC54-46AB-ABE9-E385ED9B09B5}" presName="hierChild3" presStyleCnt="0"/>
      <dgm:spPr/>
    </dgm:pt>
    <dgm:pt modelId="{22D2DAC4-19A2-4A25-87AD-DBBEC7CE7649}" type="pres">
      <dgm:prSet presAssocID="{98593A12-22FE-43A4-8590-4688B5FC2C5B}" presName="Name10" presStyleLbl="parChTrans1D2" presStyleIdx="1" presStyleCnt="4"/>
      <dgm:spPr/>
      <dgm:t>
        <a:bodyPr/>
        <a:lstStyle/>
        <a:p>
          <a:endParaRPr lang="el-GR"/>
        </a:p>
      </dgm:t>
    </dgm:pt>
    <dgm:pt modelId="{52C932A9-51B8-4A81-BB8C-F9809EC9F753}" type="pres">
      <dgm:prSet presAssocID="{BC4F55CC-379A-4144-AA0E-456734B4552C}" presName="hierRoot2" presStyleCnt="0"/>
      <dgm:spPr/>
    </dgm:pt>
    <dgm:pt modelId="{7D4EAE7C-1124-43FE-9FE8-D26B339C0F82}" type="pres">
      <dgm:prSet presAssocID="{BC4F55CC-379A-4144-AA0E-456734B4552C}" presName="composite2" presStyleCnt="0"/>
      <dgm:spPr/>
    </dgm:pt>
    <dgm:pt modelId="{5F6EAD82-F974-4795-9A2F-D4BD10C91083}" type="pres">
      <dgm:prSet presAssocID="{BC4F55CC-379A-4144-AA0E-456734B4552C}" presName="background2" presStyleLbl="node2" presStyleIdx="1" presStyleCnt="4"/>
      <dgm:spPr/>
    </dgm:pt>
    <dgm:pt modelId="{A9F7C82E-D674-468D-B394-05E0B3B12C9E}" type="pres">
      <dgm:prSet presAssocID="{BC4F55CC-379A-4144-AA0E-456734B4552C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2A606EE-C13D-493F-8449-87D346B7EAFE}" type="pres">
      <dgm:prSet presAssocID="{BC4F55CC-379A-4144-AA0E-456734B4552C}" presName="hierChild3" presStyleCnt="0"/>
      <dgm:spPr/>
    </dgm:pt>
    <dgm:pt modelId="{54944EFA-80B2-4241-A180-40D2B6714143}" type="pres">
      <dgm:prSet presAssocID="{6980746F-C723-4731-92A9-03319B5326B0}" presName="Name10" presStyleLbl="parChTrans1D2" presStyleIdx="2" presStyleCnt="4"/>
      <dgm:spPr/>
      <dgm:t>
        <a:bodyPr/>
        <a:lstStyle/>
        <a:p>
          <a:endParaRPr lang="el-GR"/>
        </a:p>
      </dgm:t>
    </dgm:pt>
    <dgm:pt modelId="{BDEE8B18-9176-44A3-A4A3-73B858AD17FE}" type="pres">
      <dgm:prSet presAssocID="{4B7097B7-99B9-461D-886C-476795635F99}" presName="hierRoot2" presStyleCnt="0"/>
      <dgm:spPr/>
    </dgm:pt>
    <dgm:pt modelId="{0C6F201F-AB0F-4BE2-A8B9-75A13AD8646F}" type="pres">
      <dgm:prSet presAssocID="{4B7097B7-99B9-461D-886C-476795635F99}" presName="composite2" presStyleCnt="0"/>
      <dgm:spPr/>
    </dgm:pt>
    <dgm:pt modelId="{AA6DB5CC-CDD6-44A8-B8FD-2E5F6DB40987}" type="pres">
      <dgm:prSet presAssocID="{4B7097B7-99B9-461D-886C-476795635F99}" presName="background2" presStyleLbl="node2" presStyleIdx="2" presStyleCnt="4"/>
      <dgm:spPr/>
    </dgm:pt>
    <dgm:pt modelId="{5F300F97-475C-422D-911B-75C98B689D3B}" type="pres">
      <dgm:prSet presAssocID="{4B7097B7-99B9-461D-886C-476795635F99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8F2C9C69-6074-4997-A91E-5FB5D4C5A043}" type="pres">
      <dgm:prSet presAssocID="{4B7097B7-99B9-461D-886C-476795635F99}" presName="hierChild3" presStyleCnt="0"/>
      <dgm:spPr/>
    </dgm:pt>
    <dgm:pt modelId="{18D1E82F-B077-4832-8633-BF85D2B4C0FA}" type="pres">
      <dgm:prSet presAssocID="{B3319E93-54E0-48DA-BAE6-447B2BA7886C}" presName="Name10" presStyleLbl="parChTrans1D2" presStyleIdx="3" presStyleCnt="4"/>
      <dgm:spPr/>
      <dgm:t>
        <a:bodyPr/>
        <a:lstStyle/>
        <a:p>
          <a:endParaRPr lang="el-GR"/>
        </a:p>
      </dgm:t>
    </dgm:pt>
    <dgm:pt modelId="{0A899E24-A430-4C5A-93A1-4C9D2CC27203}" type="pres">
      <dgm:prSet presAssocID="{84EE723F-51A5-4649-9E5D-AAC128497D15}" presName="hierRoot2" presStyleCnt="0"/>
      <dgm:spPr/>
    </dgm:pt>
    <dgm:pt modelId="{DCF90A17-5C86-4309-94C2-D5EDBBA25A41}" type="pres">
      <dgm:prSet presAssocID="{84EE723F-51A5-4649-9E5D-AAC128497D15}" presName="composite2" presStyleCnt="0"/>
      <dgm:spPr/>
    </dgm:pt>
    <dgm:pt modelId="{A5B6A554-0FAE-4E16-ABBA-CC4B232D68A9}" type="pres">
      <dgm:prSet presAssocID="{84EE723F-51A5-4649-9E5D-AAC128497D15}" presName="background2" presStyleLbl="node2" presStyleIdx="3" presStyleCnt="4"/>
      <dgm:spPr/>
    </dgm:pt>
    <dgm:pt modelId="{1E1FD469-4C54-4D09-B4AE-D6A5E15D05A6}" type="pres">
      <dgm:prSet presAssocID="{84EE723F-51A5-4649-9E5D-AAC128497D15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2AD6EBD-7431-4850-9FD1-58629E19891C}" type="pres">
      <dgm:prSet presAssocID="{84EE723F-51A5-4649-9E5D-AAC128497D15}" presName="hierChild3" presStyleCnt="0"/>
      <dgm:spPr/>
    </dgm:pt>
  </dgm:ptLst>
  <dgm:cxnLst>
    <dgm:cxn modelId="{FB889260-0A2A-43D4-B291-D737A038E0C2}" srcId="{CD96CFD4-78BD-4D7D-9A8B-F01FBCC922A5}" destId="{2158CC8C-9054-45F0-AFA4-EA0068EF7939}" srcOrd="0" destOrd="0" parTransId="{052DC898-D116-4C92-A8DE-16AC35DD0216}" sibTransId="{850F0C21-7E9F-49EC-9E2C-9A485BE2F84F}"/>
    <dgm:cxn modelId="{2F12BE68-7685-4865-B410-1590C3173438}" srcId="{2158CC8C-9054-45F0-AFA4-EA0068EF7939}" destId="{4D844E01-BC54-46AB-ABE9-E385ED9B09B5}" srcOrd="0" destOrd="0" parTransId="{80A4BD62-42F2-4955-ABA2-80AA19CC3F38}" sibTransId="{E71FEED5-A518-446D-8335-0C300F509E1C}"/>
    <dgm:cxn modelId="{D85E479A-74E8-47B9-BF74-F81785601A77}" type="presOf" srcId="{84EE723F-51A5-4649-9E5D-AAC128497D15}" destId="{1E1FD469-4C54-4D09-B4AE-D6A5E15D05A6}" srcOrd="0" destOrd="0" presId="urn:microsoft.com/office/officeart/2005/8/layout/hierarchy1"/>
    <dgm:cxn modelId="{EBB58F4C-7A34-4147-97A2-E71E653CA075}" type="presOf" srcId="{4B7097B7-99B9-461D-886C-476795635F99}" destId="{5F300F97-475C-422D-911B-75C98B689D3B}" srcOrd="0" destOrd="0" presId="urn:microsoft.com/office/officeart/2005/8/layout/hierarchy1"/>
    <dgm:cxn modelId="{B5F05F60-3132-40E2-8422-E114BB6480CB}" type="presOf" srcId="{80A4BD62-42F2-4955-ABA2-80AA19CC3F38}" destId="{2D6A5213-6A3C-4D11-8E66-D405185E04BE}" srcOrd="0" destOrd="0" presId="urn:microsoft.com/office/officeart/2005/8/layout/hierarchy1"/>
    <dgm:cxn modelId="{B4C2F672-FD69-4DC3-9ACE-EC2AA3685503}" type="presOf" srcId="{CD96CFD4-78BD-4D7D-9A8B-F01FBCC922A5}" destId="{EBE3314B-9A94-48F0-B9D5-C49AD2A95879}" srcOrd="0" destOrd="0" presId="urn:microsoft.com/office/officeart/2005/8/layout/hierarchy1"/>
    <dgm:cxn modelId="{F792D61C-7279-40C7-B1D1-5806B1BFE974}" srcId="{2158CC8C-9054-45F0-AFA4-EA0068EF7939}" destId="{BC4F55CC-379A-4144-AA0E-456734B4552C}" srcOrd="1" destOrd="0" parTransId="{98593A12-22FE-43A4-8590-4688B5FC2C5B}" sibTransId="{C14D554E-D185-4380-9519-8138E6275897}"/>
    <dgm:cxn modelId="{EEC06CE6-6EFE-49BA-A268-CCA5D7BC1F19}" type="presOf" srcId="{4D844E01-BC54-46AB-ABE9-E385ED9B09B5}" destId="{C8C69A41-2EFB-4E05-AE90-53810AEC04E0}" srcOrd="0" destOrd="0" presId="urn:microsoft.com/office/officeart/2005/8/layout/hierarchy1"/>
    <dgm:cxn modelId="{D46EC5B7-9EA5-4671-BAAB-5BCA20624F40}" type="presOf" srcId="{6980746F-C723-4731-92A9-03319B5326B0}" destId="{54944EFA-80B2-4241-A180-40D2B6714143}" srcOrd="0" destOrd="0" presId="urn:microsoft.com/office/officeart/2005/8/layout/hierarchy1"/>
    <dgm:cxn modelId="{70ED7E5C-9C8F-4C46-BB83-F994C59D37D0}" type="presOf" srcId="{B3319E93-54E0-48DA-BAE6-447B2BA7886C}" destId="{18D1E82F-B077-4832-8633-BF85D2B4C0FA}" srcOrd="0" destOrd="0" presId="urn:microsoft.com/office/officeart/2005/8/layout/hierarchy1"/>
    <dgm:cxn modelId="{9111FB0D-37C8-4DE6-BEB4-E0D5A9CF3932}" srcId="{2158CC8C-9054-45F0-AFA4-EA0068EF7939}" destId="{84EE723F-51A5-4649-9E5D-AAC128497D15}" srcOrd="3" destOrd="0" parTransId="{B3319E93-54E0-48DA-BAE6-447B2BA7886C}" sibTransId="{BBA64CC5-D857-4328-868A-7A088CA9CA11}"/>
    <dgm:cxn modelId="{2FADCC68-2ADF-4C61-8573-BA4A9E465536}" srcId="{2158CC8C-9054-45F0-AFA4-EA0068EF7939}" destId="{4B7097B7-99B9-461D-886C-476795635F99}" srcOrd="2" destOrd="0" parTransId="{6980746F-C723-4731-92A9-03319B5326B0}" sibTransId="{DC323C55-6CB8-4B41-A567-7E450DB3F2A4}"/>
    <dgm:cxn modelId="{8C667F06-7993-46FA-9CAA-BD4FF96A00F6}" type="presOf" srcId="{98593A12-22FE-43A4-8590-4688B5FC2C5B}" destId="{22D2DAC4-19A2-4A25-87AD-DBBEC7CE7649}" srcOrd="0" destOrd="0" presId="urn:microsoft.com/office/officeart/2005/8/layout/hierarchy1"/>
    <dgm:cxn modelId="{24DFE5B0-281E-4EED-9F13-097C89F61210}" type="presOf" srcId="{2158CC8C-9054-45F0-AFA4-EA0068EF7939}" destId="{20DFCABD-D876-4A62-A0D0-40CD2A819B93}" srcOrd="0" destOrd="0" presId="urn:microsoft.com/office/officeart/2005/8/layout/hierarchy1"/>
    <dgm:cxn modelId="{B2263269-FD50-4682-BEEF-D878D7554AF3}" type="presOf" srcId="{BC4F55CC-379A-4144-AA0E-456734B4552C}" destId="{A9F7C82E-D674-468D-B394-05E0B3B12C9E}" srcOrd="0" destOrd="0" presId="urn:microsoft.com/office/officeart/2005/8/layout/hierarchy1"/>
    <dgm:cxn modelId="{876B998D-DD17-4A87-9D51-A9210319A5F2}" type="presParOf" srcId="{EBE3314B-9A94-48F0-B9D5-C49AD2A95879}" destId="{7F3AC585-EC11-4D59-A266-06E5D4773BBB}" srcOrd="0" destOrd="0" presId="urn:microsoft.com/office/officeart/2005/8/layout/hierarchy1"/>
    <dgm:cxn modelId="{BCEDDC35-FC70-4327-9FA5-813C91209CA0}" type="presParOf" srcId="{7F3AC585-EC11-4D59-A266-06E5D4773BBB}" destId="{E996AA7F-7C74-4080-B53B-68D3D3F71FB4}" srcOrd="0" destOrd="0" presId="urn:microsoft.com/office/officeart/2005/8/layout/hierarchy1"/>
    <dgm:cxn modelId="{081E6C4F-EE11-4AF0-955F-8B5F9943F739}" type="presParOf" srcId="{E996AA7F-7C74-4080-B53B-68D3D3F71FB4}" destId="{81FE77D5-71E8-45C2-9AC4-97FF70E0D4A0}" srcOrd="0" destOrd="0" presId="urn:microsoft.com/office/officeart/2005/8/layout/hierarchy1"/>
    <dgm:cxn modelId="{E2554741-7D28-40AB-8561-43B09E12A741}" type="presParOf" srcId="{E996AA7F-7C74-4080-B53B-68D3D3F71FB4}" destId="{20DFCABD-D876-4A62-A0D0-40CD2A819B93}" srcOrd="1" destOrd="0" presId="urn:microsoft.com/office/officeart/2005/8/layout/hierarchy1"/>
    <dgm:cxn modelId="{B17E853F-06D9-44DF-9E13-8D3BA5CD4500}" type="presParOf" srcId="{7F3AC585-EC11-4D59-A266-06E5D4773BBB}" destId="{FDFDD95A-BCD5-4DA1-9DEC-6C0233685D82}" srcOrd="1" destOrd="0" presId="urn:microsoft.com/office/officeart/2005/8/layout/hierarchy1"/>
    <dgm:cxn modelId="{8EFB07C4-B99B-4CC3-AC32-444B4C2AB9B4}" type="presParOf" srcId="{FDFDD95A-BCD5-4DA1-9DEC-6C0233685D82}" destId="{2D6A5213-6A3C-4D11-8E66-D405185E04BE}" srcOrd="0" destOrd="0" presId="urn:microsoft.com/office/officeart/2005/8/layout/hierarchy1"/>
    <dgm:cxn modelId="{EBCE1DD1-0FB0-42BA-954D-645D5DE9FD33}" type="presParOf" srcId="{FDFDD95A-BCD5-4DA1-9DEC-6C0233685D82}" destId="{E4D0C0DA-AA9A-43E0-9899-75ACC61A2F98}" srcOrd="1" destOrd="0" presId="urn:microsoft.com/office/officeart/2005/8/layout/hierarchy1"/>
    <dgm:cxn modelId="{004C761E-CC16-402C-B673-E74165D9873F}" type="presParOf" srcId="{E4D0C0DA-AA9A-43E0-9899-75ACC61A2F98}" destId="{27E790D8-8241-4046-8EF4-9AC718F8F151}" srcOrd="0" destOrd="0" presId="urn:microsoft.com/office/officeart/2005/8/layout/hierarchy1"/>
    <dgm:cxn modelId="{CD7D4224-F8F5-44E3-9540-1EBDC48344FB}" type="presParOf" srcId="{27E790D8-8241-4046-8EF4-9AC718F8F151}" destId="{EFEA5A84-5602-4CB8-8F9B-A7DA5F09983C}" srcOrd="0" destOrd="0" presId="urn:microsoft.com/office/officeart/2005/8/layout/hierarchy1"/>
    <dgm:cxn modelId="{6558F3E7-7C09-4B77-9C0B-EAFD31EF7341}" type="presParOf" srcId="{27E790D8-8241-4046-8EF4-9AC718F8F151}" destId="{C8C69A41-2EFB-4E05-AE90-53810AEC04E0}" srcOrd="1" destOrd="0" presId="urn:microsoft.com/office/officeart/2005/8/layout/hierarchy1"/>
    <dgm:cxn modelId="{00803419-D0AB-451F-9BA0-B32A5CA36F62}" type="presParOf" srcId="{E4D0C0DA-AA9A-43E0-9899-75ACC61A2F98}" destId="{D71E5AD8-09EB-45F8-969F-56ED4F97640D}" srcOrd="1" destOrd="0" presId="urn:microsoft.com/office/officeart/2005/8/layout/hierarchy1"/>
    <dgm:cxn modelId="{6604EA69-850E-4872-BAC7-E26523078C29}" type="presParOf" srcId="{FDFDD95A-BCD5-4DA1-9DEC-6C0233685D82}" destId="{22D2DAC4-19A2-4A25-87AD-DBBEC7CE7649}" srcOrd="2" destOrd="0" presId="urn:microsoft.com/office/officeart/2005/8/layout/hierarchy1"/>
    <dgm:cxn modelId="{0E75379D-798E-4605-99E4-610E9EB040B3}" type="presParOf" srcId="{FDFDD95A-BCD5-4DA1-9DEC-6C0233685D82}" destId="{52C932A9-51B8-4A81-BB8C-F9809EC9F753}" srcOrd="3" destOrd="0" presId="urn:microsoft.com/office/officeart/2005/8/layout/hierarchy1"/>
    <dgm:cxn modelId="{8B989323-4020-4221-B8F9-F30CCA9785FF}" type="presParOf" srcId="{52C932A9-51B8-4A81-BB8C-F9809EC9F753}" destId="{7D4EAE7C-1124-43FE-9FE8-D26B339C0F82}" srcOrd="0" destOrd="0" presId="urn:microsoft.com/office/officeart/2005/8/layout/hierarchy1"/>
    <dgm:cxn modelId="{A8BEFC22-D610-4116-9BCD-2DFB6B95E135}" type="presParOf" srcId="{7D4EAE7C-1124-43FE-9FE8-D26B339C0F82}" destId="{5F6EAD82-F974-4795-9A2F-D4BD10C91083}" srcOrd="0" destOrd="0" presId="urn:microsoft.com/office/officeart/2005/8/layout/hierarchy1"/>
    <dgm:cxn modelId="{9E4F8E2D-DC9C-4BD8-98DC-275B9474A2FF}" type="presParOf" srcId="{7D4EAE7C-1124-43FE-9FE8-D26B339C0F82}" destId="{A9F7C82E-D674-468D-B394-05E0B3B12C9E}" srcOrd="1" destOrd="0" presId="urn:microsoft.com/office/officeart/2005/8/layout/hierarchy1"/>
    <dgm:cxn modelId="{0338BA84-8879-4ACA-9713-D67A52C2E5A1}" type="presParOf" srcId="{52C932A9-51B8-4A81-BB8C-F9809EC9F753}" destId="{52A606EE-C13D-493F-8449-87D346B7EAFE}" srcOrd="1" destOrd="0" presId="urn:microsoft.com/office/officeart/2005/8/layout/hierarchy1"/>
    <dgm:cxn modelId="{E594F60C-2A19-45C3-874F-536567E285C2}" type="presParOf" srcId="{FDFDD95A-BCD5-4DA1-9DEC-6C0233685D82}" destId="{54944EFA-80B2-4241-A180-40D2B6714143}" srcOrd="4" destOrd="0" presId="urn:microsoft.com/office/officeart/2005/8/layout/hierarchy1"/>
    <dgm:cxn modelId="{72F79DE2-2FED-4D79-A36D-80EEF3548086}" type="presParOf" srcId="{FDFDD95A-BCD5-4DA1-9DEC-6C0233685D82}" destId="{BDEE8B18-9176-44A3-A4A3-73B858AD17FE}" srcOrd="5" destOrd="0" presId="urn:microsoft.com/office/officeart/2005/8/layout/hierarchy1"/>
    <dgm:cxn modelId="{96328939-9941-475B-B5A0-D3A9721B87C4}" type="presParOf" srcId="{BDEE8B18-9176-44A3-A4A3-73B858AD17FE}" destId="{0C6F201F-AB0F-4BE2-A8B9-75A13AD8646F}" srcOrd="0" destOrd="0" presId="urn:microsoft.com/office/officeart/2005/8/layout/hierarchy1"/>
    <dgm:cxn modelId="{5F08B7D3-85B4-49CA-B529-097AD3AEBABD}" type="presParOf" srcId="{0C6F201F-AB0F-4BE2-A8B9-75A13AD8646F}" destId="{AA6DB5CC-CDD6-44A8-B8FD-2E5F6DB40987}" srcOrd="0" destOrd="0" presId="urn:microsoft.com/office/officeart/2005/8/layout/hierarchy1"/>
    <dgm:cxn modelId="{4CB2A502-6586-481A-AE9A-A080FB3CDF4E}" type="presParOf" srcId="{0C6F201F-AB0F-4BE2-A8B9-75A13AD8646F}" destId="{5F300F97-475C-422D-911B-75C98B689D3B}" srcOrd="1" destOrd="0" presId="urn:microsoft.com/office/officeart/2005/8/layout/hierarchy1"/>
    <dgm:cxn modelId="{0C0DAB1B-4C98-4939-8253-C4857E0D19E9}" type="presParOf" srcId="{BDEE8B18-9176-44A3-A4A3-73B858AD17FE}" destId="{8F2C9C69-6074-4997-A91E-5FB5D4C5A043}" srcOrd="1" destOrd="0" presId="urn:microsoft.com/office/officeart/2005/8/layout/hierarchy1"/>
    <dgm:cxn modelId="{B6E097CE-1091-4EAB-9EE2-42427B7D4EBC}" type="presParOf" srcId="{FDFDD95A-BCD5-4DA1-9DEC-6C0233685D82}" destId="{18D1E82F-B077-4832-8633-BF85D2B4C0FA}" srcOrd="6" destOrd="0" presId="urn:microsoft.com/office/officeart/2005/8/layout/hierarchy1"/>
    <dgm:cxn modelId="{31F9123B-1871-4585-80A5-77624905CCB1}" type="presParOf" srcId="{FDFDD95A-BCD5-4DA1-9DEC-6C0233685D82}" destId="{0A899E24-A430-4C5A-93A1-4C9D2CC27203}" srcOrd="7" destOrd="0" presId="urn:microsoft.com/office/officeart/2005/8/layout/hierarchy1"/>
    <dgm:cxn modelId="{F2B2DF8B-1CB8-4C55-8036-6F0290300D19}" type="presParOf" srcId="{0A899E24-A430-4C5A-93A1-4C9D2CC27203}" destId="{DCF90A17-5C86-4309-94C2-D5EDBBA25A41}" srcOrd="0" destOrd="0" presId="urn:microsoft.com/office/officeart/2005/8/layout/hierarchy1"/>
    <dgm:cxn modelId="{2D764464-60F8-4428-BFC6-448F47DC2F0F}" type="presParOf" srcId="{DCF90A17-5C86-4309-94C2-D5EDBBA25A41}" destId="{A5B6A554-0FAE-4E16-ABBA-CC4B232D68A9}" srcOrd="0" destOrd="0" presId="urn:microsoft.com/office/officeart/2005/8/layout/hierarchy1"/>
    <dgm:cxn modelId="{F1456D40-83F2-4167-9F2C-B29578DE2797}" type="presParOf" srcId="{DCF90A17-5C86-4309-94C2-D5EDBBA25A41}" destId="{1E1FD469-4C54-4D09-B4AE-D6A5E15D05A6}" srcOrd="1" destOrd="0" presId="urn:microsoft.com/office/officeart/2005/8/layout/hierarchy1"/>
    <dgm:cxn modelId="{CFC6CF0E-76B0-42F3-B3EB-D0F0B48332D4}" type="presParOf" srcId="{0A899E24-A430-4C5A-93A1-4C9D2CC27203}" destId="{72AD6EBD-7431-4850-9FD1-58629E19891C}" srcOrd="1" destOrd="0" presId="urn:microsoft.com/office/officeart/2005/8/layout/hierarchy1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98D1442-B8BA-462E-8726-B1ADA66BD9D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F641101C-FFBB-4A75-B910-3E6CEB036B60}">
      <dgm:prSet phldrT="[Κείμενο]"/>
      <dgm:spPr/>
      <dgm:t>
        <a:bodyPr/>
        <a:lstStyle/>
        <a:p>
          <a:r>
            <a:rPr lang="el-GR" dirty="0" smtClean="0"/>
            <a:t>Υλικές Αμοιβές</a:t>
          </a:r>
          <a:endParaRPr lang="el-GR" dirty="0"/>
        </a:p>
      </dgm:t>
    </dgm:pt>
    <dgm:pt modelId="{FDF3A588-CD0B-4736-AF05-7478444C5C70}" type="parTrans" cxnId="{56D4B0B4-C542-4F3C-8D5C-E78C93E5FD78}">
      <dgm:prSet/>
      <dgm:spPr/>
      <dgm:t>
        <a:bodyPr/>
        <a:lstStyle/>
        <a:p>
          <a:endParaRPr lang="el-GR"/>
        </a:p>
      </dgm:t>
    </dgm:pt>
    <dgm:pt modelId="{3649D9DA-414F-4F8A-BBB6-4E8D32B3FC95}" type="sibTrans" cxnId="{56D4B0B4-C542-4F3C-8D5C-E78C93E5FD78}">
      <dgm:prSet/>
      <dgm:spPr/>
      <dgm:t>
        <a:bodyPr/>
        <a:lstStyle/>
        <a:p>
          <a:endParaRPr lang="el-GR"/>
        </a:p>
      </dgm:t>
    </dgm:pt>
    <dgm:pt modelId="{46776A20-ED24-4683-9873-7B594890F705}">
      <dgm:prSet phldrT="[Κείμενο]"/>
      <dgm:spPr/>
      <dgm:t>
        <a:bodyPr/>
        <a:lstStyle/>
        <a:p>
          <a:r>
            <a:rPr lang="el-GR" dirty="0" smtClean="0"/>
            <a:t>Μισθός</a:t>
          </a:r>
          <a:endParaRPr lang="el-GR" dirty="0"/>
        </a:p>
      </dgm:t>
    </dgm:pt>
    <dgm:pt modelId="{1E101892-D40C-460A-B746-8A6243699C1F}" type="parTrans" cxnId="{130E8AA7-C99F-491D-BD88-9B59B582205B}">
      <dgm:prSet/>
      <dgm:spPr/>
      <dgm:t>
        <a:bodyPr/>
        <a:lstStyle/>
        <a:p>
          <a:endParaRPr lang="el-GR"/>
        </a:p>
      </dgm:t>
    </dgm:pt>
    <dgm:pt modelId="{99023170-7AD2-411E-BCC3-A44D80AB6B39}" type="sibTrans" cxnId="{130E8AA7-C99F-491D-BD88-9B59B582205B}">
      <dgm:prSet/>
      <dgm:spPr/>
      <dgm:t>
        <a:bodyPr/>
        <a:lstStyle/>
        <a:p>
          <a:endParaRPr lang="el-GR"/>
        </a:p>
      </dgm:t>
    </dgm:pt>
    <dgm:pt modelId="{DE927CCC-CFB4-48DB-AFC5-E0529959EB57}">
      <dgm:prSet phldrT="[Κείμενο]"/>
      <dgm:spPr/>
      <dgm:t>
        <a:bodyPr/>
        <a:lstStyle/>
        <a:p>
          <a:r>
            <a:rPr lang="el-GR" dirty="0" smtClean="0"/>
            <a:t>Ασφάλιση</a:t>
          </a:r>
          <a:endParaRPr lang="el-GR" dirty="0"/>
        </a:p>
      </dgm:t>
    </dgm:pt>
    <dgm:pt modelId="{BE073E63-7F30-4486-8678-7D329EFA8910}" type="parTrans" cxnId="{0E9AD2CF-B352-446E-B4AB-4C87D7A06FE1}">
      <dgm:prSet/>
      <dgm:spPr/>
    </dgm:pt>
    <dgm:pt modelId="{88DE83AB-CB8C-4767-BB15-9DD98506570A}" type="sibTrans" cxnId="{0E9AD2CF-B352-446E-B4AB-4C87D7A06FE1}">
      <dgm:prSet/>
      <dgm:spPr/>
    </dgm:pt>
    <dgm:pt modelId="{6D758288-7E9D-4C20-833F-981583047771}">
      <dgm:prSet phldrT="[Κείμενο]"/>
      <dgm:spPr/>
      <dgm:t>
        <a:bodyPr/>
        <a:lstStyle/>
        <a:p>
          <a:r>
            <a:rPr lang="el-GR" dirty="0" smtClean="0"/>
            <a:t>Επιδόματα</a:t>
          </a:r>
          <a:endParaRPr lang="el-GR" dirty="0"/>
        </a:p>
      </dgm:t>
    </dgm:pt>
    <dgm:pt modelId="{F9DB4851-A209-4A2A-9290-758DDA92E0EE}" type="parTrans" cxnId="{66029C9A-DAC7-4AA4-9490-2B1B535ADEA4}">
      <dgm:prSet/>
      <dgm:spPr/>
    </dgm:pt>
    <dgm:pt modelId="{CBAC7667-2C96-4058-A39F-1E92CABEE46A}" type="sibTrans" cxnId="{66029C9A-DAC7-4AA4-9490-2B1B535ADEA4}">
      <dgm:prSet/>
      <dgm:spPr/>
    </dgm:pt>
    <dgm:pt modelId="{4F9E67FB-E276-4AEC-B919-5F58D3EBF9D6}">
      <dgm:prSet phldrT="[Κείμενο]"/>
      <dgm:spPr/>
      <dgm:t>
        <a:bodyPr/>
        <a:lstStyle/>
        <a:p>
          <a:r>
            <a:rPr lang="el-GR" dirty="0" smtClean="0"/>
            <a:t>Σύνταξη</a:t>
          </a:r>
          <a:endParaRPr lang="el-GR" dirty="0"/>
        </a:p>
      </dgm:t>
    </dgm:pt>
    <dgm:pt modelId="{19AED58C-61CB-4837-A3F5-CCBC901C9DEB}" type="parTrans" cxnId="{7F26F455-F98C-4188-AFEA-A76D45E5A329}">
      <dgm:prSet/>
      <dgm:spPr/>
    </dgm:pt>
    <dgm:pt modelId="{056BCCA7-1366-4EFF-A20C-673E85EF4446}" type="sibTrans" cxnId="{7F26F455-F98C-4188-AFEA-A76D45E5A329}">
      <dgm:prSet/>
      <dgm:spPr/>
    </dgm:pt>
    <dgm:pt modelId="{C0A98389-4F38-48AC-A57C-693FA687F235}" type="pres">
      <dgm:prSet presAssocID="{F98D1442-B8BA-462E-8726-B1ADA66BD9D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9F99A8CF-6F2B-4492-9D52-7472188C49F1}" type="pres">
      <dgm:prSet presAssocID="{F641101C-FFBB-4A75-B910-3E6CEB036B60}" presName="hierRoot1" presStyleCnt="0"/>
      <dgm:spPr/>
      <dgm:t>
        <a:bodyPr/>
        <a:lstStyle/>
        <a:p>
          <a:endParaRPr lang="el-GR"/>
        </a:p>
      </dgm:t>
    </dgm:pt>
    <dgm:pt modelId="{6BFF9D3C-C832-4C79-82DD-A349DF3B2718}" type="pres">
      <dgm:prSet presAssocID="{F641101C-FFBB-4A75-B910-3E6CEB036B60}" presName="composite" presStyleCnt="0"/>
      <dgm:spPr/>
      <dgm:t>
        <a:bodyPr/>
        <a:lstStyle/>
        <a:p>
          <a:endParaRPr lang="el-GR"/>
        </a:p>
      </dgm:t>
    </dgm:pt>
    <dgm:pt modelId="{B7F3E4FE-40CF-41A8-8BF3-55326AB073C8}" type="pres">
      <dgm:prSet presAssocID="{F641101C-FFBB-4A75-B910-3E6CEB036B60}" presName="background" presStyleLbl="node0" presStyleIdx="0" presStyleCnt="1"/>
      <dgm:spPr/>
      <dgm:t>
        <a:bodyPr/>
        <a:lstStyle/>
        <a:p>
          <a:endParaRPr lang="el-GR"/>
        </a:p>
      </dgm:t>
    </dgm:pt>
    <dgm:pt modelId="{77C50297-4624-4A99-97AC-C4D70D5379B4}" type="pres">
      <dgm:prSet presAssocID="{F641101C-FFBB-4A75-B910-3E6CEB036B6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D90C5A9-15DE-495A-9B34-26BAB5FB9FD6}" type="pres">
      <dgm:prSet presAssocID="{F641101C-FFBB-4A75-B910-3E6CEB036B60}" presName="hierChild2" presStyleCnt="0"/>
      <dgm:spPr/>
      <dgm:t>
        <a:bodyPr/>
        <a:lstStyle/>
        <a:p>
          <a:endParaRPr lang="el-GR"/>
        </a:p>
      </dgm:t>
    </dgm:pt>
    <dgm:pt modelId="{9BB2BDF6-6907-43E8-B2F9-78DEC639ABB1}" type="pres">
      <dgm:prSet presAssocID="{1E101892-D40C-460A-B746-8A6243699C1F}" presName="Name10" presStyleLbl="parChTrans1D2" presStyleIdx="0" presStyleCnt="4"/>
      <dgm:spPr/>
      <dgm:t>
        <a:bodyPr/>
        <a:lstStyle/>
        <a:p>
          <a:endParaRPr lang="el-GR"/>
        </a:p>
      </dgm:t>
    </dgm:pt>
    <dgm:pt modelId="{F25E4D42-2912-4DF7-BCF4-B7145FDE6E7F}" type="pres">
      <dgm:prSet presAssocID="{46776A20-ED24-4683-9873-7B594890F705}" presName="hierRoot2" presStyleCnt="0"/>
      <dgm:spPr/>
      <dgm:t>
        <a:bodyPr/>
        <a:lstStyle/>
        <a:p>
          <a:endParaRPr lang="el-GR"/>
        </a:p>
      </dgm:t>
    </dgm:pt>
    <dgm:pt modelId="{29C821F3-A553-4B00-A7AF-FD8EBA977B5D}" type="pres">
      <dgm:prSet presAssocID="{46776A20-ED24-4683-9873-7B594890F705}" presName="composite2" presStyleCnt="0"/>
      <dgm:spPr/>
      <dgm:t>
        <a:bodyPr/>
        <a:lstStyle/>
        <a:p>
          <a:endParaRPr lang="el-GR"/>
        </a:p>
      </dgm:t>
    </dgm:pt>
    <dgm:pt modelId="{2AEC32E6-2817-4DA3-A146-829BCF6327CA}" type="pres">
      <dgm:prSet presAssocID="{46776A20-ED24-4683-9873-7B594890F705}" presName="background2" presStyleLbl="node2" presStyleIdx="0" presStyleCnt="4"/>
      <dgm:spPr/>
      <dgm:t>
        <a:bodyPr/>
        <a:lstStyle/>
        <a:p>
          <a:endParaRPr lang="el-GR"/>
        </a:p>
      </dgm:t>
    </dgm:pt>
    <dgm:pt modelId="{AD820C5F-502D-43CA-A03F-83863866CF72}" type="pres">
      <dgm:prSet presAssocID="{46776A20-ED24-4683-9873-7B594890F705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10002B8-2A42-42FC-BCA2-74AB83893C9A}" type="pres">
      <dgm:prSet presAssocID="{46776A20-ED24-4683-9873-7B594890F705}" presName="hierChild3" presStyleCnt="0"/>
      <dgm:spPr/>
      <dgm:t>
        <a:bodyPr/>
        <a:lstStyle/>
        <a:p>
          <a:endParaRPr lang="el-GR"/>
        </a:p>
      </dgm:t>
    </dgm:pt>
    <dgm:pt modelId="{7CB8D959-27DD-4B16-B081-67F8FE890664}" type="pres">
      <dgm:prSet presAssocID="{BE073E63-7F30-4486-8678-7D329EFA8910}" presName="Name10" presStyleLbl="parChTrans1D2" presStyleIdx="1" presStyleCnt="4"/>
      <dgm:spPr/>
      <dgm:t>
        <a:bodyPr/>
        <a:lstStyle/>
        <a:p>
          <a:endParaRPr lang="el-GR"/>
        </a:p>
      </dgm:t>
    </dgm:pt>
    <dgm:pt modelId="{9D6C2974-1AFE-4C2B-BA1D-BB987E887297}" type="pres">
      <dgm:prSet presAssocID="{DE927CCC-CFB4-48DB-AFC5-E0529959EB57}" presName="hierRoot2" presStyleCnt="0"/>
      <dgm:spPr/>
      <dgm:t>
        <a:bodyPr/>
        <a:lstStyle/>
        <a:p>
          <a:endParaRPr lang="el-GR"/>
        </a:p>
      </dgm:t>
    </dgm:pt>
    <dgm:pt modelId="{47A0EA3A-9BA4-4200-9EE6-D438B123FF09}" type="pres">
      <dgm:prSet presAssocID="{DE927CCC-CFB4-48DB-AFC5-E0529959EB57}" presName="composite2" presStyleCnt="0"/>
      <dgm:spPr/>
      <dgm:t>
        <a:bodyPr/>
        <a:lstStyle/>
        <a:p>
          <a:endParaRPr lang="el-GR"/>
        </a:p>
      </dgm:t>
    </dgm:pt>
    <dgm:pt modelId="{512D4DE8-56C0-4A04-9E04-4FCFA3A47656}" type="pres">
      <dgm:prSet presAssocID="{DE927CCC-CFB4-48DB-AFC5-E0529959EB57}" presName="background2" presStyleLbl="node2" presStyleIdx="1" presStyleCnt="4"/>
      <dgm:spPr/>
      <dgm:t>
        <a:bodyPr/>
        <a:lstStyle/>
        <a:p>
          <a:endParaRPr lang="el-GR"/>
        </a:p>
      </dgm:t>
    </dgm:pt>
    <dgm:pt modelId="{EB3BD2C7-CFC2-448B-8BC3-14C0B4B21D9E}" type="pres">
      <dgm:prSet presAssocID="{DE927CCC-CFB4-48DB-AFC5-E0529959EB57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80197FE-FE10-478A-AA97-EA7E11BBDE05}" type="pres">
      <dgm:prSet presAssocID="{DE927CCC-CFB4-48DB-AFC5-E0529959EB57}" presName="hierChild3" presStyleCnt="0"/>
      <dgm:spPr/>
      <dgm:t>
        <a:bodyPr/>
        <a:lstStyle/>
        <a:p>
          <a:endParaRPr lang="el-GR"/>
        </a:p>
      </dgm:t>
    </dgm:pt>
    <dgm:pt modelId="{B322BBF3-A263-44B5-8FAF-89684DA9A593}" type="pres">
      <dgm:prSet presAssocID="{F9DB4851-A209-4A2A-9290-758DDA92E0EE}" presName="Name10" presStyleLbl="parChTrans1D2" presStyleIdx="2" presStyleCnt="4"/>
      <dgm:spPr/>
      <dgm:t>
        <a:bodyPr/>
        <a:lstStyle/>
        <a:p>
          <a:endParaRPr lang="el-GR"/>
        </a:p>
      </dgm:t>
    </dgm:pt>
    <dgm:pt modelId="{999BC60B-1870-412B-9482-8B223469BC38}" type="pres">
      <dgm:prSet presAssocID="{6D758288-7E9D-4C20-833F-981583047771}" presName="hierRoot2" presStyleCnt="0"/>
      <dgm:spPr/>
      <dgm:t>
        <a:bodyPr/>
        <a:lstStyle/>
        <a:p>
          <a:endParaRPr lang="el-GR"/>
        </a:p>
      </dgm:t>
    </dgm:pt>
    <dgm:pt modelId="{3904D238-03A6-4779-980F-D5B7B98944E1}" type="pres">
      <dgm:prSet presAssocID="{6D758288-7E9D-4C20-833F-981583047771}" presName="composite2" presStyleCnt="0"/>
      <dgm:spPr/>
      <dgm:t>
        <a:bodyPr/>
        <a:lstStyle/>
        <a:p>
          <a:endParaRPr lang="el-GR"/>
        </a:p>
      </dgm:t>
    </dgm:pt>
    <dgm:pt modelId="{3F710C94-50D5-4BC3-A6A1-F88B07FD3D1B}" type="pres">
      <dgm:prSet presAssocID="{6D758288-7E9D-4C20-833F-981583047771}" presName="background2" presStyleLbl="node2" presStyleIdx="2" presStyleCnt="4"/>
      <dgm:spPr/>
      <dgm:t>
        <a:bodyPr/>
        <a:lstStyle/>
        <a:p>
          <a:endParaRPr lang="el-GR"/>
        </a:p>
      </dgm:t>
    </dgm:pt>
    <dgm:pt modelId="{0D17467D-7065-4916-BBAC-D95DA153CDB9}" type="pres">
      <dgm:prSet presAssocID="{6D758288-7E9D-4C20-833F-981583047771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0B71763C-141B-4150-8197-4023691287C5}" type="pres">
      <dgm:prSet presAssocID="{6D758288-7E9D-4C20-833F-981583047771}" presName="hierChild3" presStyleCnt="0"/>
      <dgm:spPr/>
      <dgm:t>
        <a:bodyPr/>
        <a:lstStyle/>
        <a:p>
          <a:endParaRPr lang="el-GR"/>
        </a:p>
      </dgm:t>
    </dgm:pt>
    <dgm:pt modelId="{A40EAE72-F936-44EF-BDB6-10AB54002ED7}" type="pres">
      <dgm:prSet presAssocID="{19AED58C-61CB-4837-A3F5-CCBC901C9DEB}" presName="Name10" presStyleLbl="parChTrans1D2" presStyleIdx="3" presStyleCnt="4"/>
      <dgm:spPr/>
      <dgm:t>
        <a:bodyPr/>
        <a:lstStyle/>
        <a:p>
          <a:endParaRPr lang="el-GR"/>
        </a:p>
      </dgm:t>
    </dgm:pt>
    <dgm:pt modelId="{A8B2EE51-12AB-4BF5-A7FF-FCBF13E00920}" type="pres">
      <dgm:prSet presAssocID="{4F9E67FB-E276-4AEC-B919-5F58D3EBF9D6}" presName="hierRoot2" presStyleCnt="0"/>
      <dgm:spPr/>
      <dgm:t>
        <a:bodyPr/>
        <a:lstStyle/>
        <a:p>
          <a:endParaRPr lang="el-GR"/>
        </a:p>
      </dgm:t>
    </dgm:pt>
    <dgm:pt modelId="{0BC946A9-188C-4D75-8752-F611FD7380C5}" type="pres">
      <dgm:prSet presAssocID="{4F9E67FB-E276-4AEC-B919-5F58D3EBF9D6}" presName="composite2" presStyleCnt="0"/>
      <dgm:spPr/>
      <dgm:t>
        <a:bodyPr/>
        <a:lstStyle/>
        <a:p>
          <a:endParaRPr lang="el-GR"/>
        </a:p>
      </dgm:t>
    </dgm:pt>
    <dgm:pt modelId="{A8960940-A872-45B7-8FB1-82F91B99C30A}" type="pres">
      <dgm:prSet presAssocID="{4F9E67FB-E276-4AEC-B919-5F58D3EBF9D6}" presName="background2" presStyleLbl="node2" presStyleIdx="3" presStyleCnt="4"/>
      <dgm:spPr/>
      <dgm:t>
        <a:bodyPr/>
        <a:lstStyle/>
        <a:p>
          <a:endParaRPr lang="el-GR"/>
        </a:p>
      </dgm:t>
    </dgm:pt>
    <dgm:pt modelId="{92D96960-F531-4F07-9FE0-AB7F9BE612E8}" type="pres">
      <dgm:prSet presAssocID="{4F9E67FB-E276-4AEC-B919-5F58D3EBF9D6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BCEC543-D8D0-4B1E-9BF4-15566FE6838A}" type="pres">
      <dgm:prSet presAssocID="{4F9E67FB-E276-4AEC-B919-5F58D3EBF9D6}" presName="hierChild3" presStyleCnt="0"/>
      <dgm:spPr/>
      <dgm:t>
        <a:bodyPr/>
        <a:lstStyle/>
        <a:p>
          <a:endParaRPr lang="el-GR"/>
        </a:p>
      </dgm:t>
    </dgm:pt>
  </dgm:ptLst>
  <dgm:cxnLst>
    <dgm:cxn modelId="{56D4B0B4-C542-4F3C-8D5C-E78C93E5FD78}" srcId="{F98D1442-B8BA-462E-8726-B1ADA66BD9D4}" destId="{F641101C-FFBB-4A75-B910-3E6CEB036B60}" srcOrd="0" destOrd="0" parTransId="{FDF3A588-CD0B-4736-AF05-7478444C5C70}" sibTransId="{3649D9DA-414F-4F8A-BBB6-4E8D32B3FC95}"/>
    <dgm:cxn modelId="{08364E2D-83DC-46D5-9884-D787BA0E4540}" type="presOf" srcId="{4F9E67FB-E276-4AEC-B919-5F58D3EBF9D6}" destId="{92D96960-F531-4F07-9FE0-AB7F9BE612E8}" srcOrd="0" destOrd="0" presId="urn:microsoft.com/office/officeart/2005/8/layout/hierarchy1"/>
    <dgm:cxn modelId="{0E9AD2CF-B352-446E-B4AB-4C87D7A06FE1}" srcId="{F641101C-FFBB-4A75-B910-3E6CEB036B60}" destId="{DE927CCC-CFB4-48DB-AFC5-E0529959EB57}" srcOrd="1" destOrd="0" parTransId="{BE073E63-7F30-4486-8678-7D329EFA8910}" sibTransId="{88DE83AB-CB8C-4767-BB15-9DD98506570A}"/>
    <dgm:cxn modelId="{162B2A11-40E4-44F6-8928-FDAADCB3566D}" type="presOf" srcId="{BE073E63-7F30-4486-8678-7D329EFA8910}" destId="{7CB8D959-27DD-4B16-B081-67F8FE890664}" srcOrd="0" destOrd="0" presId="urn:microsoft.com/office/officeart/2005/8/layout/hierarchy1"/>
    <dgm:cxn modelId="{7F26F455-F98C-4188-AFEA-A76D45E5A329}" srcId="{F641101C-FFBB-4A75-B910-3E6CEB036B60}" destId="{4F9E67FB-E276-4AEC-B919-5F58D3EBF9D6}" srcOrd="3" destOrd="0" parTransId="{19AED58C-61CB-4837-A3F5-CCBC901C9DEB}" sibTransId="{056BCCA7-1366-4EFF-A20C-673E85EF4446}"/>
    <dgm:cxn modelId="{42EC06B8-8769-437D-A5A6-71F83393F53C}" type="presOf" srcId="{DE927CCC-CFB4-48DB-AFC5-E0529959EB57}" destId="{EB3BD2C7-CFC2-448B-8BC3-14C0B4B21D9E}" srcOrd="0" destOrd="0" presId="urn:microsoft.com/office/officeart/2005/8/layout/hierarchy1"/>
    <dgm:cxn modelId="{1656EED0-D414-4844-B9A9-06A635B4D3C9}" type="presOf" srcId="{46776A20-ED24-4683-9873-7B594890F705}" destId="{AD820C5F-502D-43CA-A03F-83863866CF72}" srcOrd="0" destOrd="0" presId="urn:microsoft.com/office/officeart/2005/8/layout/hierarchy1"/>
    <dgm:cxn modelId="{26664AC7-460D-4346-AAD4-34ED6D086408}" type="presOf" srcId="{19AED58C-61CB-4837-A3F5-CCBC901C9DEB}" destId="{A40EAE72-F936-44EF-BDB6-10AB54002ED7}" srcOrd="0" destOrd="0" presId="urn:microsoft.com/office/officeart/2005/8/layout/hierarchy1"/>
    <dgm:cxn modelId="{3FDA836A-5F12-4BF3-A6F2-050C187B129A}" type="presOf" srcId="{F9DB4851-A209-4A2A-9290-758DDA92E0EE}" destId="{B322BBF3-A263-44B5-8FAF-89684DA9A593}" srcOrd="0" destOrd="0" presId="urn:microsoft.com/office/officeart/2005/8/layout/hierarchy1"/>
    <dgm:cxn modelId="{66029C9A-DAC7-4AA4-9490-2B1B535ADEA4}" srcId="{F641101C-FFBB-4A75-B910-3E6CEB036B60}" destId="{6D758288-7E9D-4C20-833F-981583047771}" srcOrd="2" destOrd="0" parTransId="{F9DB4851-A209-4A2A-9290-758DDA92E0EE}" sibTransId="{CBAC7667-2C96-4058-A39F-1E92CABEE46A}"/>
    <dgm:cxn modelId="{89882BA4-4BFA-43A5-B072-2969785AE1E2}" type="presOf" srcId="{F641101C-FFBB-4A75-B910-3E6CEB036B60}" destId="{77C50297-4624-4A99-97AC-C4D70D5379B4}" srcOrd="0" destOrd="0" presId="urn:microsoft.com/office/officeart/2005/8/layout/hierarchy1"/>
    <dgm:cxn modelId="{F1FF877F-B406-4168-B64E-679A76510121}" type="presOf" srcId="{1E101892-D40C-460A-B746-8A6243699C1F}" destId="{9BB2BDF6-6907-43E8-B2F9-78DEC639ABB1}" srcOrd="0" destOrd="0" presId="urn:microsoft.com/office/officeart/2005/8/layout/hierarchy1"/>
    <dgm:cxn modelId="{130E8AA7-C99F-491D-BD88-9B59B582205B}" srcId="{F641101C-FFBB-4A75-B910-3E6CEB036B60}" destId="{46776A20-ED24-4683-9873-7B594890F705}" srcOrd="0" destOrd="0" parTransId="{1E101892-D40C-460A-B746-8A6243699C1F}" sibTransId="{99023170-7AD2-411E-BCC3-A44D80AB6B39}"/>
    <dgm:cxn modelId="{AF66BD1A-5F71-4BB4-85C3-639502AB7B7A}" type="presOf" srcId="{F98D1442-B8BA-462E-8726-B1ADA66BD9D4}" destId="{C0A98389-4F38-48AC-A57C-693FA687F235}" srcOrd="0" destOrd="0" presId="urn:microsoft.com/office/officeart/2005/8/layout/hierarchy1"/>
    <dgm:cxn modelId="{595C5173-F50E-439C-9EF0-FECBBB2EBADF}" type="presOf" srcId="{6D758288-7E9D-4C20-833F-981583047771}" destId="{0D17467D-7065-4916-BBAC-D95DA153CDB9}" srcOrd="0" destOrd="0" presId="urn:microsoft.com/office/officeart/2005/8/layout/hierarchy1"/>
    <dgm:cxn modelId="{2F9B47BF-E86E-4EA4-B2EC-04E1E7237DC5}" type="presParOf" srcId="{C0A98389-4F38-48AC-A57C-693FA687F235}" destId="{9F99A8CF-6F2B-4492-9D52-7472188C49F1}" srcOrd="0" destOrd="0" presId="urn:microsoft.com/office/officeart/2005/8/layout/hierarchy1"/>
    <dgm:cxn modelId="{B9027E1D-FFE6-46AC-978B-0AFED6D7F991}" type="presParOf" srcId="{9F99A8CF-6F2B-4492-9D52-7472188C49F1}" destId="{6BFF9D3C-C832-4C79-82DD-A349DF3B2718}" srcOrd="0" destOrd="0" presId="urn:microsoft.com/office/officeart/2005/8/layout/hierarchy1"/>
    <dgm:cxn modelId="{CD8474C2-DF8A-4F0F-8FD6-7ED1288C5B0E}" type="presParOf" srcId="{6BFF9D3C-C832-4C79-82DD-A349DF3B2718}" destId="{B7F3E4FE-40CF-41A8-8BF3-55326AB073C8}" srcOrd="0" destOrd="0" presId="urn:microsoft.com/office/officeart/2005/8/layout/hierarchy1"/>
    <dgm:cxn modelId="{CB01F770-B94D-4A0D-B4DE-CF342C258307}" type="presParOf" srcId="{6BFF9D3C-C832-4C79-82DD-A349DF3B2718}" destId="{77C50297-4624-4A99-97AC-C4D70D5379B4}" srcOrd="1" destOrd="0" presId="urn:microsoft.com/office/officeart/2005/8/layout/hierarchy1"/>
    <dgm:cxn modelId="{0E44087C-D40B-4E5A-8F8D-A0A65109B0BB}" type="presParOf" srcId="{9F99A8CF-6F2B-4492-9D52-7472188C49F1}" destId="{FD90C5A9-15DE-495A-9B34-26BAB5FB9FD6}" srcOrd="1" destOrd="0" presId="urn:microsoft.com/office/officeart/2005/8/layout/hierarchy1"/>
    <dgm:cxn modelId="{630FD560-F2C4-49B1-9F6E-9E64E162A23D}" type="presParOf" srcId="{FD90C5A9-15DE-495A-9B34-26BAB5FB9FD6}" destId="{9BB2BDF6-6907-43E8-B2F9-78DEC639ABB1}" srcOrd="0" destOrd="0" presId="urn:microsoft.com/office/officeart/2005/8/layout/hierarchy1"/>
    <dgm:cxn modelId="{B5F3F64B-AE0F-4F84-8B54-A37AF9F9536B}" type="presParOf" srcId="{FD90C5A9-15DE-495A-9B34-26BAB5FB9FD6}" destId="{F25E4D42-2912-4DF7-BCF4-B7145FDE6E7F}" srcOrd="1" destOrd="0" presId="urn:microsoft.com/office/officeart/2005/8/layout/hierarchy1"/>
    <dgm:cxn modelId="{1FB8E69B-8608-46E1-9629-F963C349DC21}" type="presParOf" srcId="{F25E4D42-2912-4DF7-BCF4-B7145FDE6E7F}" destId="{29C821F3-A553-4B00-A7AF-FD8EBA977B5D}" srcOrd="0" destOrd="0" presId="urn:microsoft.com/office/officeart/2005/8/layout/hierarchy1"/>
    <dgm:cxn modelId="{ACDD68BE-569F-47E3-82BD-8DF0B8269E0D}" type="presParOf" srcId="{29C821F3-A553-4B00-A7AF-FD8EBA977B5D}" destId="{2AEC32E6-2817-4DA3-A146-829BCF6327CA}" srcOrd="0" destOrd="0" presId="urn:microsoft.com/office/officeart/2005/8/layout/hierarchy1"/>
    <dgm:cxn modelId="{405D7209-2FCD-472B-8CC0-37361923A4F7}" type="presParOf" srcId="{29C821F3-A553-4B00-A7AF-FD8EBA977B5D}" destId="{AD820C5F-502D-43CA-A03F-83863866CF72}" srcOrd="1" destOrd="0" presId="urn:microsoft.com/office/officeart/2005/8/layout/hierarchy1"/>
    <dgm:cxn modelId="{C4F5750F-6098-430C-AE90-B6A45A8CDC56}" type="presParOf" srcId="{F25E4D42-2912-4DF7-BCF4-B7145FDE6E7F}" destId="{A10002B8-2A42-42FC-BCA2-74AB83893C9A}" srcOrd="1" destOrd="0" presId="urn:microsoft.com/office/officeart/2005/8/layout/hierarchy1"/>
    <dgm:cxn modelId="{A4295911-0655-414A-8FB9-3CF5C5BD1147}" type="presParOf" srcId="{FD90C5A9-15DE-495A-9B34-26BAB5FB9FD6}" destId="{7CB8D959-27DD-4B16-B081-67F8FE890664}" srcOrd="2" destOrd="0" presId="urn:microsoft.com/office/officeart/2005/8/layout/hierarchy1"/>
    <dgm:cxn modelId="{54CB847B-2376-4988-8028-8987372B76C9}" type="presParOf" srcId="{FD90C5A9-15DE-495A-9B34-26BAB5FB9FD6}" destId="{9D6C2974-1AFE-4C2B-BA1D-BB987E887297}" srcOrd="3" destOrd="0" presId="urn:microsoft.com/office/officeart/2005/8/layout/hierarchy1"/>
    <dgm:cxn modelId="{A2CA17E1-5F8B-4A4A-AB21-0BBC007634DF}" type="presParOf" srcId="{9D6C2974-1AFE-4C2B-BA1D-BB987E887297}" destId="{47A0EA3A-9BA4-4200-9EE6-D438B123FF09}" srcOrd="0" destOrd="0" presId="urn:microsoft.com/office/officeart/2005/8/layout/hierarchy1"/>
    <dgm:cxn modelId="{F5BF0EE2-D87C-4DD5-8C8C-28771DFC2415}" type="presParOf" srcId="{47A0EA3A-9BA4-4200-9EE6-D438B123FF09}" destId="{512D4DE8-56C0-4A04-9E04-4FCFA3A47656}" srcOrd="0" destOrd="0" presId="urn:microsoft.com/office/officeart/2005/8/layout/hierarchy1"/>
    <dgm:cxn modelId="{33DE06DE-0FED-4644-84D1-1D0049102CA2}" type="presParOf" srcId="{47A0EA3A-9BA4-4200-9EE6-D438B123FF09}" destId="{EB3BD2C7-CFC2-448B-8BC3-14C0B4B21D9E}" srcOrd="1" destOrd="0" presId="urn:microsoft.com/office/officeart/2005/8/layout/hierarchy1"/>
    <dgm:cxn modelId="{92C2AB00-0044-4667-9822-4AEED7D1A028}" type="presParOf" srcId="{9D6C2974-1AFE-4C2B-BA1D-BB987E887297}" destId="{180197FE-FE10-478A-AA97-EA7E11BBDE05}" srcOrd="1" destOrd="0" presId="urn:microsoft.com/office/officeart/2005/8/layout/hierarchy1"/>
    <dgm:cxn modelId="{A8A0BD78-42E9-47D5-A276-9282AE2C3CD2}" type="presParOf" srcId="{FD90C5A9-15DE-495A-9B34-26BAB5FB9FD6}" destId="{B322BBF3-A263-44B5-8FAF-89684DA9A593}" srcOrd="4" destOrd="0" presId="urn:microsoft.com/office/officeart/2005/8/layout/hierarchy1"/>
    <dgm:cxn modelId="{66365E57-2577-4E5C-942C-324149B836E2}" type="presParOf" srcId="{FD90C5A9-15DE-495A-9B34-26BAB5FB9FD6}" destId="{999BC60B-1870-412B-9482-8B223469BC38}" srcOrd="5" destOrd="0" presId="urn:microsoft.com/office/officeart/2005/8/layout/hierarchy1"/>
    <dgm:cxn modelId="{564F3909-2A2A-4F7B-B54F-DB30B2ED11CF}" type="presParOf" srcId="{999BC60B-1870-412B-9482-8B223469BC38}" destId="{3904D238-03A6-4779-980F-D5B7B98944E1}" srcOrd="0" destOrd="0" presId="urn:microsoft.com/office/officeart/2005/8/layout/hierarchy1"/>
    <dgm:cxn modelId="{5DF20D4F-BA70-4195-A627-5874ABBC3975}" type="presParOf" srcId="{3904D238-03A6-4779-980F-D5B7B98944E1}" destId="{3F710C94-50D5-4BC3-A6A1-F88B07FD3D1B}" srcOrd="0" destOrd="0" presId="urn:microsoft.com/office/officeart/2005/8/layout/hierarchy1"/>
    <dgm:cxn modelId="{8ADB1E1B-0ED9-4D41-B2BF-D28C1822C504}" type="presParOf" srcId="{3904D238-03A6-4779-980F-D5B7B98944E1}" destId="{0D17467D-7065-4916-BBAC-D95DA153CDB9}" srcOrd="1" destOrd="0" presId="urn:microsoft.com/office/officeart/2005/8/layout/hierarchy1"/>
    <dgm:cxn modelId="{5282192C-B8F5-43A8-970C-82A5BC4DAD55}" type="presParOf" srcId="{999BC60B-1870-412B-9482-8B223469BC38}" destId="{0B71763C-141B-4150-8197-4023691287C5}" srcOrd="1" destOrd="0" presId="urn:microsoft.com/office/officeart/2005/8/layout/hierarchy1"/>
    <dgm:cxn modelId="{FE44447F-00AC-4F5C-918C-E92B42AC75F7}" type="presParOf" srcId="{FD90C5A9-15DE-495A-9B34-26BAB5FB9FD6}" destId="{A40EAE72-F936-44EF-BDB6-10AB54002ED7}" srcOrd="6" destOrd="0" presId="urn:microsoft.com/office/officeart/2005/8/layout/hierarchy1"/>
    <dgm:cxn modelId="{80A104E0-D897-44D2-B54C-F5E441CF225F}" type="presParOf" srcId="{FD90C5A9-15DE-495A-9B34-26BAB5FB9FD6}" destId="{A8B2EE51-12AB-4BF5-A7FF-FCBF13E00920}" srcOrd="7" destOrd="0" presId="urn:microsoft.com/office/officeart/2005/8/layout/hierarchy1"/>
    <dgm:cxn modelId="{329BA67D-8299-40D7-AD75-2B8E9672F54A}" type="presParOf" srcId="{A8B2EE51-12AB-4BF5-A7FF-FCBF13E00920}" destId="{0BC946A9-188C-4D75-8752-F611FD7380C5}" srcOrd="0" destOrd="0" presId="urn:microsoft.com/office/officeart/2005/8/layout/hierarchy1"/>
    <dgm:cxn modelId="{51901E40-5993-44D3-B567-BE1CC8521784}" type="presParOf" srcId="{0BC946A9-188C-4D75-8752-F611FD7380C5}" destId="{A8960940-A872-45B7-8FB1-82F91B99C30A}" srcOrd="0" destOrd="0" presId="urn:microsoft.com/office/officeart/2005/8/layout/hierarchy1"/>
    <dgm:cxn modelId="{9370561E-AF41-49D8-97D7-2D6F4D9827D6}" type="presParOf" srcId="{0BC946A9-188C-4D75-8752-F611FD7380C5}" destId="{92D96960-F531-4F07-9FE0-AB7F9BE612E8}" srcOrd="1" destOrd="0" presId="urn:microsoft.com/office/officeart/2005/8/layout/hierarchy1"/>
    <dgm:cxn modelId="{0089673D-47C7-40FF-AEC4-0CB42C824E10}" type="presParOf" srcId="{A8B2EE51-12AB-4BF5-A7FF-FCBF13E00920}" destId="{1BCEC543-D8D0-4B1E-9BF4-15566FE6838A}" srcOrd="1" destOrd="0" presId="urn:microsoft.com/office/officeart/2005/8/layout/hierarchy1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8737028-F83A-4B90-A106-2DCBBB8D5BEB}" type="doc">
      <dgm:prSet loTypeId="urn:microsoft.com/office/officeart/2005/8/layout/radial1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36893D1E-D786-4B1B-A960-08D0F5E87B9B}">
      <dgm:prSet phldrT="[Κείμενο]"/>
      <dgm:spPr/>
      <dgm:t>
        <a:bodyPr/>
        <a:lstStyle/>
        <a:p>
          <a:r>
            <a:rPr lang="el-GR" dirty="0" smtClean="0"/>
            <a:t>Ηθικές Αμοιβές</a:t>
          </a:r>
          <a:endParaRPr lang="el-GR" dirty="0"/>
        </a:p>
      </dgm:t>
    </dgm:pt>
    <dgm:pt modelId="{3226931D-FA6F-4685-B12A-75636781266B}" type="parTrans" cxnId="{AE56737C-3F05-4D8A-89B4-D0A2A7D6E8ED}">
      <dgm:prSet/>
      <dgm:spPr/>
      <dgm:t>
        <a:bodyPr/>
        <a:lstStyle/>
        <a:p>
          <a:endParaRPr lang="el-GR"/>
        </a:p>
      </dgm:t>
    </dgm:pt>
    <dgm:pt modelId="{D1FF4F37-E5C5-4A96-8FCB-C037142613B2}" type="sibTrans" cxnId="{AE56737C-3F05-4D8A-89B4-D0A2A7D6E8ED}">
      <dgm:prSet/>
      <dgm:spPr/>
      <dgm:t>
        <a:bodyPr/>
        <a:lstStyle/>
        <a:p>
          <a:endParaRPr lang="el-GR"/>
        </a:p>
      </dgm:t>
    </dgm:pt>
    <dgm:pt modelId="{8EAC4995-34E0-49B8-870C-2B4A8EEEE76A}">
      <dgm:prSet phldrT="[Κείμενο]"/>
      <dgm:spPr/>
      <dgm:t>
        <a:bodyPr/>
        <a:lstStyle/>
        <a:p>
          <a:r>
            <a:rPr lang="el-GR" dirty="0" smtClean="0"/>
            <a:t>Ενδιαφέρουσα εργασία</a:t>
          </a:r>
          <a:endParaRPr lang="el-GR" dirty="0"/>
        </a:p>
      </dgm:t>
    </dgm:pt>
    <dgm:pt modelId="{ED99F5D5-E8B9-442A-A523-5461922F1C8E}" type="parTrans" cxnId="{C380A882-738E-44A3-8A10-5A54D1ACC5ED}">
      <dgm:prSet/>
      <dgm:spPr/>
      <dgm:t>
        <a:bodyPr/>
        <a:lstStyle/>
        <a:p>
          <a:endParaRPr lang="el-GR"/>
        </a:p>
      </dgm:t>
    </dgm:pt>
    <dgm:pt modelId="{3B882496-E646-43BE-A251-3642724DC766}" type="sibTrans" cxnId="{C380A882-738E-44A3-8A10-5A54D1ACC5ED}">
      <dgm:prSet/>
      <dgm:spPr/>
      <dgm:t>
        <a:bodyPr/>
        <a:lstStyle/>
        <a:p>
          <a:endParaRPr lang="el-GR"/>
        </a:p>
      </dgm:t>
    </dgm:pt>
    <dgm:pt modelId="{D521DDA5-E4D3-4345-B49F-48C8CFFC7E07}">
      <dgm:prSet phldrT="[Κείμενο]"/>
      <dgm:spPr/>
      <dgm:t>
        <a:bodyPr/>
        <a:lstStyle/>
        <a:p>
          <a:r>
            <a:rPr lang="el-GR" dirty="0" smtClean="0"/>
            <a:t>Αναγνώριση</a:t>
          </a:r>
          <a:endParaRPr lang="el-GR" dirty="0"/>
        </a:p>
      </dgm:t>
    </dgm:pt>
    <dgm:pt modelId="{7C7FE189-AB10-4A12-BCD3-66B5CDC371B0}" type="parTrans" cxnId="{89E97F86-8FB7-44B5-A58A-FFBDA2A89310}">
      <dgm:prSet/>
      <dgm:spPr/>
      <dgm:t>
        <a:bodyPr/>
        <a:lstStyle/>
        <a:p>
          <a:endParaRPr lang="el-GR"/>
        </a:p>
      </dgm:t>
    </dgm:pt>
    <dgm:pt modelId="{85AE28CE-E9A8-4DAA-97F5-0E7D230E6074}" type="sibTrans" cxnId="{89E97F86-8FB7-44B5-A58A-FFBDA2A89310}">
      <dgm:prSet/>
      <dgm:spPr/>
      <dgm:t>
        <a:bodyPr/>
        <a:lstStyle/>
        <a:p>
          <a:endParaRPr lang="el-GR"/>
        </a:p>
      </dgm:t>
    </dgm:pt>
    <dgm:pt modelId="{603AF132-87A8-4602-8E12-5ED0038539FE}">
      <dgm:prSet phldrT="[Κείμενο]"/>
      <dgm:spPr/>
      <dgm:t>
        <a:bodyPr/>
        <a:lstStyle/>
        <a:p>
          <a:r>
            <a:rPr lang="el-GR" dirty="0" smtClean="0"/>
            <a:t>Ανεξαρτησία</a:t>
          </a:r>
          <a:endParaRPr lang="el-GR" dirty="0"/>
        </a:p>
      </dgm:t>
    </dgm:pt>
    <dgm:pt modelId="{1A8C91E7-15AB-41E5-B68F-F5CC47BCC765}" type="parTrans" cxnId="{0D1C405E-6B72-4D6E-818D-6C573F567000}">
      <dgm:prSet/>
      <dgm:spPr/>
      <dgm:t>
        <a:bodyPr/>
        <a:lstStyle/>
        <a:p>
          <a:endParaRPr lang="el-GR"/>
        </a:p>
      </dgm:t>
    </dgm:pt>
    <dgm:pt modelId="{DFA9FB8B-A43A-4C86-BC36-019584FB2A09}" type="sibTrans" cxnId="{0D1C405E-6B72-4D6E-818D-6C573F567000}">
      <dgm:prSet/>
      <dgm:spPr/>
      <dgm:t>
        <a:bodyPr/>
        <a:lstStyle/>
        <a:p>
          <a:endParaRPr lang="el-GR"/>
        </a:p>
      </dgm:t>
    </dgm:pt>
    <dgm:pt modelId="{1840BCF8-A4C2-43EC-A8EC-6F42E0315074}" type="pres">
      <dgm:prSet presAssocID="{48737028-F83A-4B90-A106-2DCBBB8D5BE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0167B9D-A91B-4744-B4C2-8E5167AE1049}" type="pres">
      <dgm:prSet presAssocID="{36893D1E-D786-4B1B-A960-08D0F5E87B9B}" presName="centerShape" presStyleLbl="node0" presStyleIdx="0" presStyleCnt="1"/>
      <dgm:spPr/>
      <dgm:t>
        <a:bodyPr/>
        <a:lstStyle/>
        <a:p>
          <a:endParaRPr lang="el-GR"/>
        </a:p>
      </dgm:t>
    </dgm:pt>
    <dgm:pt modelId="{D61E217A-125E-4D6E-9B70-6160FBB4E5E4}" type="pres">
      <dgm:prSet presAssocID="{ED99F5D5-E8B9-442A-A523-5461922F1C8E}" presName="Name9" presStyleLbl="parChTrans1D2" presStyleIdx="0" presStyleCnt="3"/>
      <dgm:spPr/>
      <dgm:t>
        <a:bodyPr/>
        <a:lstStyle/>
        <a:p>
          <a:endParaRPr lang="el-GR"/>
        </a:p>
      </dgm:t>
    </dgm:pt>
    <dgm:pt modelId="{5A6619A7-20DF-467E-A488-2A8CBAC9298E}" type="pres">
      <dgm:prSet presAssocID="{ED99F5D5-E8B9-442A-A523-5461922F1C8E}" presName="connTx" presStyleLbl="parChTrans1D2" presStyleIdx="0" presStyleCnt="3"/>
      <dgm:spPr/>
      <dgm:t>
        <a:bodyPr/>
        <a:lstStyle/>
        <a:p>
          <a:endParaRPr lang="el-GR"/>
        </a:p>
      </dgm:t>
    </dgm:pt>
    <dgm:pt modelId="{DE674DB6-5E7E-4E80-9A3C-5D60E0480A3E}" type="pres">
      <dgm:prSet presAssocID="{8EAC4995-34E0-49B8-870C-2B4A8EEEE76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E7C281D-E40D-4383-8D5F-7B86D63032D3}" type="pres">
      <dgm:prSet presAssocID="{7C7FE189-AB10-4A12-BCD3-66B5CDC371B0}" presName="Name9" presStyleLbl="parChTrans1D2" presStyleIdx="1" presStyleCnt="3"/>
      <dgm:spPr/>
      <dgm:t>
        <a:bodyPr/>
        <a:lstStyle/>
        <a:p>
          <a:endParaRPr lang="el-GR"/>
        </a:p>
      </dgm:t>
    </dgm:pt>
    <dgm:pt modelId="{DF3DB656-4AE6-4735-BC44-5593B1311255}" type="pres">
      <dgm:prSet presAssocID="{7C7FE189-AB10-4A12-BCD3-66B5CDC371B0}" presName="connTx" presStyleLbl="parChTrans1D2" presStyleIdx="1" presStyleCnt="3"/>
      <dgm:spPr/>
      <dgm:t>
        <a:bodyPr/>
        <a:lstStyle/>
        <a:p>
          <a:endParaRPr lang="el-GR"/>
        </a:p>
      </dgm:t>
    </dgm:pt>
    <dgm:pt modelId="{865AD354-7AEA-45F9-BCB0-2772B402D7FC}" type="pres">
      <dgm:prSet presAssocID="{D521DDA5-E4D3-4345-B49F-48C8CFFC7E0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A92B266-7F27-4825-BB15-7C195405FA33}" type="pres">
      <dgm:prSet presAssocID="{1A8C91E7-15AB-41E5-B68F-F5CC47BCC765}" presName="Name9" presStyleLbl="parChTrans1D2" presStyleIdx="2" presStyleCnt="3"/>
      <dgm:spPr/>
      <dgm:t>
        <a:bodyPr/>
        <a:lstStyle/>
        <a:p>
          <a:endParaRPr lang="el-GR"/>
        </a:p>
      </dgm:t>
    </dgm:pt>
    <dgm:pt modelId="{1D6452BE-6E68-42E7-8D43-84B9D68CF29F}" type="pres">
      <dgm:prSet presAssocID="{1A8C91E7-15AB-41E5-B68F-F5CC47BCC765}" presName="connTx" presStyleLbl="parChTrans1D2" presStyleIdx="2" presStyleCnt="3"/>
      <dgm:spPr/>
      <dgm:t>
        <a:bodyPr/>
        <a:lstStyle/>
        <a:p>
          <a:endParaRPr lang="el-GR"/>
        </a:p>
      </dgm:t>
    </dgm:pt>
    <dgm:pt modelId="{22224701-EA53-4EC9-B4A4-B8FB59FC7B86}" type="pres">
      <dgm:prSet presAssocID="{603AF132-87A8-4602-8E12-5ED0038539F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7EDC7E2-FBD0-4FC3-A487-15A9EF682B5E}" type="presOf" srcId="{ED99F5D5-E8B9-442A-A523-5461922F1C8E}" destId="{5A6619A7-20DF-467E-A488-2A8CBAC9298E}" srcOrd="1" destOrd="0" presId="urn:microsoft.com/office/officeart/2005/8/layout/radial1"/>
    <dgm:cxn modelId="{2286CF84-53C8-4EDC-975B-C032FA23AF8D}" type="presOf" srcId="{603AF132-87A8-4602-8E12-5ED0038539FE}" destId="{22224701-EA53-4EC9-B4A4-B8FB59FC7B86}" srcOrd="0" destOrd="0" presId="urn:microsoft.com/office/officeart/2005/8/layout/radial1"/>
    <dgm:cxn modelId="{4556CDE2-CBFE-4A24-A5FF-DDA20B54E033}" type="presOf" srcId="{1A8C91E7-15AB-41E5-B68F-F5CC47BCC765}" destId="{CA92B266-7F27-4825-BB15-7C195405FA33}" srcOrd="0" destOrd="0" presId="urn:microsoft.com/office/officeart/2005/8/layout/radial1"/>
    <dgm:cxn modelId="{AE56737C-3F05-4D8A-89B4-D0A2A7D6E8ED}" srcId="{48737028-F83A-4B90-A106-2DCBBB8D5BEB}" destId="{36893D1E-D786-4B1B-A960-08D0F5E87B9B}" srcOrd="0" destOrd="0" parTransId="{3226931D-FA6F-4685-B12A-75636781266B}" sibTransId="{D1FF4F37-E5C5-4A96-8FCB-C037142613B2}"/>
    <dgm:cxn modelId="{57D212F6-06ED-4BB5-99CD-4C1A067AEA7B}" type="presOf" srcId="{7C7FE189-AB10-4A12-BCD3-66B5CDC371B0}" destId="{DF3DB656-4AE6-4735-BC44-5593B1311255}" srcOrd="1" destOrd="0" presId="urn:microsoft.com/office/officeart/2005/8/layout/radial1"/>
    <dgm:cxn modelId="{89E97F86-8FB7-44B5-A58A-FFBDA2A89310}" srcId="{36893D1E-D786-4B1B-A960-08D0F5E87B9B}" destId="{D521DDA5-E4D3-4345-B49F-48C8CFFC7E07}" srcOrd="1" destOrd="0" parTransId="{7C7FE189-AB10-4A12-BCD3-66B5CDC371B0}" sibTransId="{85AE28CE-E9A8-4DAA-97F5-0E7D230E6074}"/>
    <dgm:cxn modelId="{0B7B723B-E545-48FA-8172-F0FFD5A446B0}" type="presOf" srcId="{48737028-F83A-4B90-A106-2DCBBB8D5BEB}" destId="{1840BCF8-A4C2-43EC-A8EC-6F42E0315074}" srcOrd="0" destOrd="0" presId="urn:microsoft.com/office/officeart/2005/8/layout/radial1"/>
    <dgm:cxn modelId="{1DB1693A-3163-4BCF-9576-261F48963AA9}" type="presOf" srcId="{ED99F5D5-E8B9-442A-A523-5461922F1C8E}" destId="{D61E217A-125E-4D6E-9B70-6160FBB4E5E4}" srcOrd="0" destOrd="0" presId="urn:microsoft.com/office/officeart/2005/8/layout/radial1"/>
    <dgm:cxn modelId="{5A85881A-0D0A-464D-B3FE-8D15BDC2CEBE}" type="presOf" srcId="{8EAC4995-34E0-49B8-870C-2B4A8EEEE76A}" destId="{DE674DB6-5E7E-4E80-9A3C-5D60E0480A3E}" srcOrd="0" destOrd="0" presId="urn:microsoft.com/office/officeart/2005/8/layout/radial1"/>
    <dgm:cxn modelId="{C380A882-738E-44A3-8A10-5A54D1ACC5ED}" srcId="{36893D1E-D786-4B1B-A960-08D0F5E87B9B}" destId="{8EAC4995-34E0-49B8-870C-2B4A8EEEE76A}" srcOrd="0" destOrd="0" parTransId="{ED99F5D5-E8B9-442A-A523-5461922F1C8E}" sibTransId="{3B882496-E646-43BE-A251-3642724DC766}"/>
    <dgm:cxn modelId="{FA1E568D-4B4C-45AF-BBC3-45759D794057}" type="presOf" srcId="{36893D1E-D786-4B1B-A960-08D0F5E87B9B}" destId="{40167B9D-A91B-4744-B4C2-8E5167AE1049}" srcOrd="0" destOrd="0" presId="urn:microsoft.com/office/officeart/2005/8/layout/radial1"/>
    <dgm:cxn modelId="{0D1C405E-6B72-4D6E-818D-6C573F567000}" srcId="{36893D1E-D786-4B1B-A960-08D0F5E87B9B}" destId="{603AF132-87A8-4602-8E12-5ED0038539FE}" srcOrd="2" destOrd="0" parTransId="{1A8C91E7-15AB-41E5-B68F-F5CC47BCC765}" sibTransId="{DFA9FB8B-A43A-4C86-BC36-019584FB2A09}"/>
    <dgm:cxn modelId="{63E80FB2-8EA5-4BD0-A9DC-D3C21D7525D5}" type="presOf" srcId="{7C7FE189-AB10-4A12-BCD3-66B5CDC371B0}" destId="{FE7C281D-E40D-4383-8D5F-7B86D63032D3}" srcOrd="0" destOrd="0" presId="urn:microsoft.com/office/officeart/2005/8/layout/radial1"/>
    <dgm:cxn modelId="{BD9C6C5B-D785-4BBA-9A09-F46E9C64A814}" type="presOf" srcId="{1A8C91E7-15AB-41E5-B68F-F5CC47BCC765}" destId="{1D6452BE-6E68-42E7-8D43-84B9D68CF29F}" srcOrd="1" destOrd="0" presId="urn:microsoft.com/office/officeart/2005/8/layout/radial1"/>
    <dgm:cxn modelId="{03FD4E06-7DAF-45F2-A79F-8D66BE206BC6}" type="presOf" srcId="{D521DDA5-E4D3-4345-B49F-48C8CFFC7E07}" destId="{865AD354-7AEA-45F9-BCB0-2772B402D7FC}" srcOrd="0" destOrd="0" presId="urn:microsoft.com/office/officeart/2005/8/layout/radial1"/>
    <dgm:cxn modelId="{598FD2D7-8DD7-4C55-8844-2E107CA1B174}" type="presParOf" srcId="{1840BCF8-A4C2-43EC-A8EC-6F42E0315074}" destId="{40167B9D-A91B-4744-B4C2-8E5167AE1049}" srcOrd="0" destOrd="0" presId="urn:microsoft.com/office/officeart/2005/8/layout/radial1"/>
    <dgm:cxn modelId="{0C895364-CFDF-4091-8552-AAB61CE4ECC7}" type="presParOf" srcId="{1840BCF8-A4C2-43EC-A8EC-6F42E0315074}" destId="{D61E217A-125E-4D6E-9B70-6160FBB4E5E4}" srcOrd="1" destOrd="0" presId="urn:microsoft.com/office/officeart/2005/8/layout/radial1"/>
    <dgm:cxn modelId="{AC256773-C3E1-45A3-A38B-4BD4E8045A0B}" type="presParOf" srcId="{D61E217A-125E-4D6E-9B70-6160FBB4E5E4}" destId="{5A6619A7-20DF-467E-A488-2A8CBAC9298E}" srcOrd="0" destOrd="0" presId="urn:microsoft.com/office/officeart/2005/8/layout/radial1"/>
    <dgm:cxn modelId="{AC7F4014-719C-490A-8DE9-4D9F39864941}" type="presParOf" srcId="{1840BCF8-A4C2-43EC-A8EC-6F42E0315074}" destId="{DE674DB6-5E7E-4E80-9A3C-5D60E0480A3E}" srcOrd="2" destOrd="0" presId="urn:microsoft.com/office/officeart/2005/8/layout/radial1"/>
    <dgm:cxn modelId="{939547FE-463A-4D6E-BA01-B635C490C25E}" type="presParOf" srcId="{1840BCF8-A4C2-43EC-A8EC-6F42E0315074}" destId="{FE7C281D-E40D-4383-8D5F-7B86D63032D3}" srcOrd="3" destOrd="0" presId="urn:microsoft.com/office/officeart/2005/8/layout/radial1"/>
    <dgm:cxn modelId="{832B1900-957C-48B2-9BA8-7BEFA9611DE8}" type="presParOf" srcId="{FE7C281D-E40D-4383-8D5F-7B86D63032D3}" destId="{DF3DB656-4AE6-4735-BC44-5593B1311255}" srcOrd="0" destOrd="0" presId="urn:microsoft.com/office/officeart/2005/8/layout/radial1"/>
    <dgm:cxn modelId="{2A836A18-501C-463A-BFDF-CDEE0DAD7B8E}" type="presParOf" srcId="{1840BCF8-A4C2-43EC-A8EC-6F42E0315074}" destId="{865AD354-7AEA-45F9-BCB0-2772B402D7FC}" srcOrd="4" destOrd="0" presId="urn:microsoft.com/office/officeart/2005/8/layout/radial1"/>
    <dgm:cxn modelId="{6A02D4EC-F68D-4670-BBCC-91440C17932B}" type="presParOf" srcId="{1840BCF8-A4C2-43EC-A8EC-6F42E0315074}" destId="{CA92B266-7F27-4825-BB15-7C195405FA33}" srcOrd="5" destOrd="0" presId="urn:microsoft.com/office/officeart/2005/8/layout/radial1"/>
    <dgm:cxn modelId="{71E68716-2C5B-485F-BC5D-5AB004988893}" type="presParOf" srcId="{CA92B266-7F27-4825-BB15-7C195405FA33}" destId="{1D6452BE-6E68-42E7-8D43-84B9D68CF29F}" srcOrd="0" destOrd="0" presId="urn:microsoft.com/office/officeart/2005/8/layout/radial1"/>
    <dgm:cxn modelId="{A1D92F68-55E8-424A-9938-B765463083EC}" type="presParOf" srcId="{1840BCF8-A4C2-43EC-A8EC-6F42E0315074}" destId="{22224701-EA53-4EC9-B4A4-B8FB59FC7B86}" srcOrd="6" destOrd="0" presId="urn:microsoft.com/office/officeart/2005/8/layout/radial1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2A796F8-14EA-4FDA-9DB3-472C78CD476D}" type="doc">
      <dgm:prSet loTypeId="urn:microsoft.com/office/officeart/2005/8/layout/radial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BEDC97A8-39F9-4785-96F7-15B2939542B3}">
      <dgm:prSet phldrT="[Κείμενο]"/>
      <dgm:spPr/>
      <dgm:t>
        <a:bodyPr/>
        <a:lstStyle/>
        <a:p>
          <a:r>
            <a:rPr lang="el-GR" dirty="0" smtClean="0"/>
            <a:t>Κοινωνικές αμοιβές</a:t>
          </a:r>
          <a:endParaRPr lang="el-GR" dirty="0"/>
        </a:p>
      </dgm:t>
    </dgm:pt>
    <dgm:pt modelId="{A7DCC02E-7BE6-470B-BBAA-543134BA04D0}" type="parTrans" cxnId="{8C1C2038-8CD3-4930-BD21-868A2D30BC89}">
      <dgm:prSet/>
      <dgm:spPr/>
      <dgm:t>
        <a:bodyPr/>
        <a:lstStyle/>
        <a:p>
          <a:endParaRPr lang="el-GR"/>
        </a:p>
      </dgm:t>
    </dgm:pt>
    <dgm:pt modelId="{FE0E9619-B468-42FD-BF86-BF61937E561B}" type="sibTrans" cxnId="{8C1C2038-8CD3-4930-BD21-868A2D30BC89}">
      <dgm:prSet/>
      <dgm:spPr/>
      <dgm:t>
        <a:bodyPr/>
        <a:lstStyle/>
        <a:p>
          <a:endParaRPr lang="el-GR"/>
        </a:p>
      </dgm:t>
    </dgm:pt>
    <dgm:pt modelId="{FF8CBB77-3D2E-4371-86CE-B015388F63EE}">
      <dgm:prSet phldrT="[Κείμενο]"/>
      <dgm:spPr/>
      <dgm:t>
        <a:bodyPr/>
        <a:lstStyle/>
        <a:p>
          <a:r>
            <a:rPr lang="el-GR" dirty="0" smtClean="0"/>
            <a:t>Καταξίωση</a:t>
          </a:r>
          <a:endParaRPr lang="el-GR" dirty="0"/>
        </a:p>
      </dgm:t>
    </dgm:pt>
    <dgm:pt modelId="{E7FC3CD5-8EE5-4609-BD2B-A9A877CD1BD2}" type="parTrans" cxnId="{EE169144-6A04-4CA5-A715-5A1B1DC9F111}">
      <dgm:prSet/>
      <dgm:spPr/>
      <dgm:t>
        <a:bodyPr/>
        <a:lstStyle/>
        <a:p>
          <a:endParaRPr lang="el-GR"/>
        </a:p>
      </dgm:t>
    </dgm:pt>
    <dgm:pt modelId="{B64ABB30-674F-4BAC-BBA2-E6E4DE48D721}" type="sibTrans" cxnId="{EE169144-6A04-4CA5-A715-5A1B1DC9F111}">
      <dgm:prSet/>
      <dgm:spPr/>
      <dgm:t>
        <a:bodyPr/>
        <a:lstStyle/>
        <a:p>
          <a:endParaRPr lang="el-GR"/>
        </a:p>
      </dgm:t>
    </dgm:pt>
    <dgm:pt modelId="{B4FD6C47-189D-4ACC-875A-16DC54FFCE18}">
      <dgm:prSet phldrT="[Κείμενο]"/>
      <dgm:spPr/>
      <dgm:t>
        <a:bodyPr/>
        <a:lstStyle/>
        <a:p>
          <a:r>
            <a:rPr lang="el-GR" dirty="0" smtClean="0"/>
            <a:t>Αποδοχή</a:t>
          </a:r>
          <a:endParaRPr lang="el-GR" dirty="0"/>
        </a:p>
      </dgm:t>
    </dgm:pt>
    <dgm:pt modelId="{14DDAC2B-574A-4987-9CED-D5C73DD847C5}" type="parTrans" cxnId="{1B0CD6CE-C1BC-41AD-8DC2-5CD73FF06F32}">
      <dgm:prSet/>
      <dgm:spPr/>
      <dgm:t>
        <a:bodyPr/>
        <a:lstStyle/>
        <a:p>
          <a:endParaRPr lang="el-GR"/>
        </a:p>
      </dgm:t>
    </dgm:pt>
    <dgm:pt modelId="{8A8978B8-3EE9-46B3-84ED-07FEEDF2937A}" type="sibTrans" cxnId="{1B0CD6CE-C1BC-41AD-8DC2-5CD73FF06F32}">
      <dgm:prSet/>
      <dgm:spPr/>
      <dgm:t>
        <a:bodyPr/>
        <a:lstStyle/>
        <a:p>
          <a:endParaRPr lang="el-GR"/>
        </a:p>
      </dgm:t>
    </dgm:pt>
    <dgm:pt modelId="{ADAE492F-74B7-4799-9B09-4F46D553CAB9}">
      <dgm:prSet phldrT="[Κείμενο]"/>
      <dgm:spPr/>
      <dgm:t>
        <a:bodyPr/>
        <a:lstStyle/>
        <a:p>
          <a:r>
            <a:rPr lang="el-GR" dirty="0" smtClean="0"/>
            <a:t>Κύρος</a:t>
          </a:r>
          <a:endParaRPr lang="el-GR" dirty="0"/>
        </a:p>
      </dgm:t>
    </dgm:pt>
    <dgm:pt modelId="{A1FBFDE6-495C-4C9C-94BD-9A693EDDF21B}" type="parTrans" cxnId="{8BE0B95C-3555-404B-AC8F-EF9F07D7A414}">
      <dgm:prSet/>
      <dgm:spPr/>
      <dgm:t>
        <a:bodyPr/>
        <a:lstStyle/>
        <a:p>
          <a:endParaRPr lang="el-GR"/>
        </a:p>
      </dgm:t>
    </dgm:pt>
    <dgm:pt modelId="{4586202E-85CE-4F0B-A804-A316B4573D35}" type="sibTrans" cxnId="{8BE0B95C-3555-404B-AC8F-EF9F07D7A414}">
      <dgm:prSet/>
      <dgm:spPr/>
      <dgm:t>
        <a:bodyPr/>
        <a:lstStyle/>
        <a:p>
          <a:endParaRPr lang="el-GR"/>
        </a:p>
      </dgm:t>
    </dgm:pt>
    <dgm:pt modelId="{DE44FF65-1241-4D79-9147-536FB1DC18E9}">
      <dgm:prSet phldrT="[Κείμενο]"/>
      <dgm:spPr/>
      <dgm:t>
        <a:bodyPr/>
        <a:lstStyle/>
        <a:p>
          <a:r>
            <a:rPr lang="el-GR" dirty="0" smtClean="0"/>
            <a:t>Γόητρο</a:t>
          </a:r>
          <a:endParaRPr lang="el-GR" dirty="0"/>
        </a:p>
      </dgm:t>
    </dgm:pt>
    <dgm:pt modelId="{4700BEE9-9BA4-42D3-B3DA-B0D1629D60AC}" type="parTrans" cxnId="{6F05786A-D596-4737-92A9-23D43544269E}">
      <dgm:prSet/>
      <dgm:spPr/>
      <dgm:t>
        <a:bodyPr/>
        <a:lstStyle/>
        <a:p>
          <a:endParaRPr lang="el-GR"/>
        </a:p>
      </dgm:t>
    </dgm:pt>
    <dgm:pt modelId="{A11E18A6-FC0A-4C9E-90BF-3C00C6F041D9}" type="sibTrans" cxnId="{6F05786A-D596-4737-92A9-23D43544269E}">
      <dgm:prSet/>
      <dgm:spPr/>
      <dgm:t>
        <a:bodyPr/>
        <a:lstStyle/>
        <a:p>
          <a:endParaRPr lang="el-GR"/>
        </a:p>
      </dgm:t>
    </dgm:pt>
    <dgm:pt modelId="{8A3B9333-A739-4A75-8D0A-F11C8244EDC0}" type="pres">
      <dgm:prSet presAssocID="{C2A796F8-14EA-4FDA-9DB3-472C78CD476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7C5F519F-BFA2-4590-808D-AC13E3840327}" type="pres">
      <dgm:prSet presAssocID="{C2A796F8-14EA-4FDA-9DB3-472C78CD476D}" presName="radial" presStyleCnt="0">
        <dgm:presLayoutVars>
          <dgm:animLvl val="ctr"/>
        </dgm:presLayoutVars>
      </dgm:prSet>
      <dgm:spPr/>
    </dgm:pt>
    <dgm:pt modelId="{7163F910-1BB1-4354-94C9-CDC6E63BA804}" type="pres">
      <dgm:prSet presAssocID="{BEDC97A8-39F9-4785-96F7-15B2939542B3}" presName="centerShape" presStyleLbl="vennNode1" presStyleIdx="0" presStyleCnt="5"/>
      <dgm:spPr/>
      <dgm:t>
        <a:bodyPr/>
        <a:lstStyle/>
        <a:p>
          <a:endParaRPr lang="el-GR"/>
        </a:p>
      </dgm:t>
    </dgm:pt>
    <dgm:pt modelId="{CC9C9403-D888-49DA-BFBB-812533388C5D}" type="pres">
      <dgm:prSet presAssocID="{FF8CBB77-3D2E-4371-86CE-B015388F63EE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44B4EDC-C0A6-437A-9C3D-2C3FEA99B551}" type="pres">
      <dgm:prSet presAssocID="{B4FD6C47-189D-4ACC-875A-16DC54FFCE18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13B0263-D7FF-4392-AD25-CC4D18333F3E}" type="pres">
      <dgm:prSet presAssocID="{ADAE492F-74B7-4799-9B09-4F46D553CAB9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A85C5FA-AF9F-4C2B-990A-F0FE133C0F9B}" type="pres">
      <dgm:prSet presAssocID="{DE44FF65-1241-4D79-9147-536FB1DC18E9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B073878-2109-497B-A93A-6F769CBC2013}" type="presOf" srcId="{B4FD6C47-189D-4ACC-875A-16DC54FFCE18}" destId="{944B4EDC-C0A6-437A-9C3D-2C3FEA99B551}" srcOrd="0" destOrd="0" presId="urn:microsoft.com/office/officeart/2005/8/layout/radial3"/>
    <dgm:cxn modelId="{1B0CD6CE-C1BC-41AD-8DC2-5CD73FF06F32}" srcId="{BEDC97A8-39F9-4785-96F7-15B2939542B3}" destId="{B4FD6C47-189D-4ACC-875A-16DC54FFCE18}" srcOrd="1" destOrd="0" parTransId="{14DDAC2B-574A-4987-9CED-D5C73DD847C5}" sibTransId="{8A8978B8-3EE9-46B3-84ED-07FEEDF2937A}"/>
    <dgm:cxn modelId="{BB482722-7A78-46D7-9D78-D96390EC7000}" type="presOf" srcId="{DE44FF65-1241-4D79-9147-536FB1DC18E9}" destId="{1A85C5FA-AF9F-4C2B-990A-F0FE133C0F9B}" srcOrd="0" destOrd="0" presId="urn:microsoft.com/office/officeart/2005/8/layout/radial3"/>
    <dgm:cxn modelId="{FD0907FB-AF79-459B-8A99-1E6A21F32D4E}" type="presOf" srcId="{BEDC97A8-39F9-4785-96F7-15B2939542B3}" destId="{7163F910-1BB1-4354-94C9-CDC6E63BA804}" srcOrd="0" destOrd="0" presId="urn:microsoft.com/office/officeart/2005/8/layout/radial3"/>
    <dgm:cxn modelId="{CF46F478-8417-41FC-8F23-DFA986E2937D}" type="presOf" srcId="{C2A796F8-14EA-4FDA-9DB3-472C78CD476D}" destId="{8A3B9333-A739-4A75-8D0A-F11C8244EDC0}" srcOrd="0" destOrd="0" presId="urn:microsoft.com/office/officeart/2005/8/layout/radial3"/>
    <dgm:cxn modelId="{6F05786A-D596-4737-92A9-23D43544269E}" srcId="{BEDC97A8-39F9-4785-96F7-15B2939542B3}" destId="{DE44FF65-1241-4D79-9147-536FB1DC18E9}" srcOrd="3" destOrd="0" parTransId="{4700BEE9-9BA4-42D3-B3DA-B0D1629D60AC}" sibTransId="{A11E18A6-FC0A-4C9E-90BF-3C00C6F041D9}"/>
    <dgm:cxn modelId="{493CEF7C-C01D-42D7-B74E-B8144D366A38}" type="presOf" srcId="{ADAE492F-74B7-4799-9B09-4F46D553CAB9}" destId="{E13B0263-D7FF-4392-AD25-CC4D18333F3E}" srcOrd="0" destOrd="0" presId="urn:microsoft.com/office/officeart/2005/8/layout/radial3"/>
    <dgm:cxn modelId="{EE169144-6A04-4CA5-A715-5A1B1DC9F111}" srcId="{BEDC97A8-39F9-4785-96F7-15B2939542B3}" destId="{FF8CBB77-3D2E-4371-86CE-B015388F63EE}" srcOrd="0" destOrd="0" parTransId="{E7FC3CD5-8EE5-4609-BD2B-A9A877CD1BD2}" sibTransId="{B64ABB30-674F-4BAC-BBA2-E6E4DE48D721}"/>
    <dgm:cxn modelId="{13DFDD50-CED6-459F-B40C-936BE856CC20}" type="presOf" srcId="{FF8CBB77-3D2E-4371-86CE-B015388F63EE}" destId="{CC9C9403-D888-49DA-BFBB-812533388C5D}" srcOrd="0" destOrd="0" presId="urn:microsoft.com/office/officeart/2005/8/layout/radial3"/>
    <dgm:cxn modelId="{8C1C2038-8CD3-4930-BD21-868A2D30BC89}" srcId="{C2A796F8-14EA-4FDA-9DB3-472C78CD476D}" destId="{BEDC97A8-39F9-4785-96F7-15B2939542B3}" srcOrd="0" destOrd="0" parTransId="{A7DCC02E-7BE6-470B-BBAA-543134BA04D0}" sibTransId="{FE0E9619-B468-42FD-BF86-BF61937E561B}"/>
    <dgm:cxn modelId="{8BE0B95C-3555-404B-AC8F-EF9F07D7A414}" srcId="{BEDC97A8-39F9-4785-96F7-15B2939542B3}" destId="{ADAE492F-74B7-4799-9B09-4F46D553CAB9}" srcOrd="2" destOrd="0" parTransId="{A1FBFDE6-495C-4C9C-94BD-9A693EDDF21B}" sibTransId="{4586202E-85CE-4F0B-A804-A316B4573D35}"/>
    <dgm:cxn modelId="{D987C110-2088-496E-ABB3-015A0C9603D9}" type="presParOf" srcId="{8A3B9333-A739-4A75-8D0A-F11C8244EDC0}" destId="{7C5F519F-BFA2-4590-808D-AC13E3840327}" srcOrd="0" destOrd="0" presId="urn:microsoft.com/office/officeart/2005/8/layout/radial3"/>
    <dgm:cxn modelId="{20E64715-B5B8-4730-82A8-D00668DB4D80}" type="presParOf" srcId="{7C5F519F-BFA2-4590-808D-AC13E3840327}" destId="{7163F910-1BB1-4354-94C9-CDC6E63BA804}" srcOrd="0" destOrd="0" presId="urn:microsoft.com/office/officeart/2005/8/layout/radial3"/>
    <dgm:cxn modelId="{4C3179D2-1A47-481F-BCB6-81F57942461C}" type="presParOf" srcId="{7C5F519F-BFA2-4590-808D-AC13E3840327}" destId="{CC9C9403-D888-49DA-BFBB-812533388C5D}" srcOrd="1" destOrd="0" presId="urn:microsoft.com/office/officeart/2005/8/layout/radial3"/>
    <dgm:cxn modelId="{C742DDE4-4950-481C-A3C5-C791FDE79019}" type="presParOf" srcId="{7C5F519F-BFA2-4590-808D-AC13E3840327}" destId="{944B4EDC-C0A6-437A-9C3D-2C3FEA99B551}" srcOrd="2" destOrd="0" presId="urn:microsoft.com/office/officeart/2005/8/layout/radial3"/>
    <dgm:cxn modelId="{2FEE51B3-C63C-4F1C-BD6F-797E198939B1}" type="presParOf" srcId="{7C5F519F-BFA2-4590-808D-AC13E3840327}" destId="{E13B0263-D7FF-4392-AD25-CC4D18333F3E}" srcOrd="3" destOrd="0" presId="urn:microsoft.com/office/officeart/2005/8/layout/radial3"/>
    <dgm:cxn modelId="{4EAB96F8-A30F-4E9B-A849-FA2EFE9C7A08}" type="presParOf" srcId="{7C5F519F-BFA2-4590-808D-AC13E3840327}" destId="{1A85C5FA-AF9F-4C2B-990A-F0FE133C0F9B}" srcOrd="4" destOrd="0" presId="urn:microsoft.com/office/officeart/2005/8/layout/radial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8B076-1B7C-41F6-93CC-2C912372AA32}" type="datetimeFigureOut">
              <a:rPr lang="el-GR" smtClean="0"/>
              <a:pPr/>
              <a:t>19/11/2020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D1401-8D7A-4005-A594-0242653C348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30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2957-E054-4CFB-AF18-7520E4C19789}" type="datetime1">
              <a:rPr lang="el-GR" smtClean="0"/>
              <a:pPr/>
              <a:t>19/11/2020</a:t>
            </a:fld>
            <a:endParaRPr lang="el-GR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9469F-C1D9-4BEE-9D6D-CFE45444EA98}" type="datetime1">
              <a:rPr lang="el-GR" smtClean="0"/>
              <a:pPr/>
              <a:t>19/11/2020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E331-39E3-42DA-B9B8-284810D591B6}" type="datetime1">
              <a:rPr lang="el-GR" smtClean="0"/>
              <a:pPr/>
              <a:t>19/11/2020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33FA-4C36-4895-A0F9-AD65B295AB7C}" type="datetime1">
              <a:rPr lang="el-GR" smtClean="0"/>
              <a:pPr/>
              <a:t>19/11/2020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635A-37D8-4FAA-84F5-96BC54A26C9B}" type="datetime1">
              <a:rPr lang="el-GR" smtClean="0"/>
              <a:pPr/>
              <a:t>19/11/2020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5AED-3153-4ED5-8366-D8A06DC952D1}" type="datetime1">
              <a:rPr lang="el-GR" smtClean="0"/>
              <a:pPr/>
              <a:t>19/11/2020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9B56-5F7B-4736-911C-631779EE16B8}" type="datetime1">
              <a:rPr lang="el-GR" smtClean="0"/>
              <a:pPr/>
              <a:t>19/11/2020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66C5F-5F94-43AA-9556-9C1364FCB713}" type="datetime1">
              <a:rPr lang="el-GR" smtClean="0"/>
              <a:pPr/>
              <a:t>19/11/2020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B0B7-0AE4-4986-9475-C46E928A4BB6}" type="datetime1">
              <a:rPr lang="el-GR" smtClean="0"/>
              <a:pPr/>
              <a:t>19/11/2020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3FBF-2C25-47D7-AB4E-1E6B4F5CB3A7}" type="datetime1">
              <a:rPr lang="el-GR" smtClean="0"/>
              <a:pPr/>
              <a:t>19/11/2020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Ψαλίδισμα και στρογγύλεμα μίας γωνίας του ορθογωνίου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 τρίγωνο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9076-368E-4D58-BF63-27312ADF1C63}" type="datetime1">
              <a:rPr lang="el-GR" smtClean="0"/>
              <a:pPr/>
              <a:t>19/11/2020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29F1C0D-993D-4BF4-9F6B-0D80AEB4AE9F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10" name="9 - Ελεύθερη σχεδίαση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- Ελεύθερη σχεδίαση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- Θέση τίτλου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0" name="29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42B0DE1-DA09-4EF5-AA81-C8BA6003B175}" type="datetime1">
              <a:rPr lang="el-GR" smtClean="0"/>
              <a:pPr/>
              <a:t>19/11/2020</a:t>
            </a:fld>
            <a:endParaRPr lang="el-GR"/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29F1C0D-993D-4BF4-9F6B-0D80AEB4AE9F}" type="slidenum">
              <a:rPr lang="el-GR" smtClean="0"/>
              <a:pPr/>
              <a:t>‹#›</a:t>
            </a:fld>
            <a:endParaRPr lang="el-GR"/>
          </a:p>
        </p:txBody>
      </p:sp>
      <p:grpSp>
        <p:nvGrpSpPr>
          <p:cNvPr id="2" name="1 - Ομάδα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- Ελεύθερη σχεδίαση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- Ελεύθερη σχεδίαση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Κεφάλαιο 4ο</a:t>
            </a:r>
            <a:endParaRPr lang="el-GR" dirty="0"/>
          </a:p>
        </p:txBody>
      </p:sp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14282" y="2828785"/>
            <a:ext cx="2605118" cy="2179320"/>
          </a:xfrm>
        </p:spPr>
        <p:txBody>
          <a:bodyPr>
            <a:normAutofit/>
          </a:bodyPr>
          <a:lstStyle/>
          <a:p>
            <a:r>
              <a:rPr lang="el-GR" sz="1600" dirty="0" smtClean="0"/>
              <a:t>Το Εργασιακό Περιβάλλον στον 21</a:t>
            </a:r>
            <a:r>
              <a:rPr lang="el-GR" sz="1600" baseline="30000" dirty="0" smtClean="0"/>
              <a:t>ο</a:t>
            </a:r>
            <a:r>
              <a:rPr lang="el-GR" sz="1600" dirty="0" smtClean="0"/>
              <a:t> αιώνα</a:t>
            </a:r>
            <a:endParaRPr lang="el-GR" sz="1600" dirty="0"/>
          </a:p>
        </p:txBody>
      </p:sp>
      <p:pic>
        <p:nvPicPr>
          <p:cNvPr id="7" name="6 - Θέση εικόνας" descr="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 rot="420000">
            <a:off x="3063155" y="1114759"/>
            <a:ext cx="5307950" cy="409385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1</a:t>
            </a:fld>
            <a:endParaRPr lang="el-GR"/>
          </a:p>
        </p:txBody>
      </p:sp>
      <p:sp>
        <p:nvSpPr>
          <p:cNvPr id="9" name="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285861"/>
          <a:ext cx="8229600" cy="5038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10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11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357158" y="1285860"/>
          <a:ext cx="8229600" cy="5318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896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214423"/>
          <a:ext cx="8229600" cy="5110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13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67458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500175"/>
          <a:ext cx="8229600" cy="4824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428737"/>
          <a:ext cx="8229600" cy="4895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571504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graphicFrame>
        <p:nvGraphicFramePr>
          <p:cNvPr id="8" name="7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214423"/>
          <a:ext cx="8229600" cy="5110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67458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500175"/>
          <a:ext cx="8229600" cy="4824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500066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071547"/>
          <a:ext cx="8229600" cy="5253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285752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214422"/>
          <a:ext cx="8229600" cy="5110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3100" dirty="0" smtClean="0"/>
              <a:t>Το Εργασιακό Περιβάλλον στον 21</a:t>
            </a:r>
            <a:r>
              <a:rPr lang="el-GR" sz="3100" baseline="30000" dirty="0" smtClean="0"/>
              <a:t>ο</a:t>
            </a:r>
            <a:r>
              <a:rPr lang="el-GR" sz="3100" dirty="0" smtClean="0"/>
              <a:t> αιώνα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graphicFrame>
        <p:nvGraphicFramePr>
          <p:cNvPr id="7" name="6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2</a:t>
            </a:fld>
            <a:endParaRPr lang="el-GR"/>
          </a:p>
        </p:txBody>
      </p:sp>
      <p:sp>
        <p:nvSpPr>
          <p:cNvPr id="9" name="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285861"/>
          <a:ext cx="8229600" cy="5038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357299"/>
          <a:ext cx="8229600" cy="4967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500066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142985"/>
          <a:ext cx="8229600" cy="51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428737"/>
          <a:ext cx="8229600" cy="4895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704088"/>
            <a:ext cx="8186766" cy="581772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24</a:t>
            </a:fld>
            <a:endParaRPr lang="el-GR"/>
          </a:p>
        </p:txBody>
      </p:sp>
      <p:graphicFrame>
        <p:nvGraphicFramePr>
          <p:cNvPr id="8" name="7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285861"/>
          <a:ext cx="8229600" cy="5038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500066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8" name="7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285860"/>
          <a:ext cx="8229600" cy="5038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896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26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500066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27</a:t>
            </a:fld>
            <a:endParaRPr lang="el-GR"/>
          </a:p>
        </p:txBody>
      </p:sp>
      <p:graphicFrame>
        <p:nvGraphicFramePr>
          <p:cNvPr id="8" name="7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357299"/>
          <a:ext cx="8229600" cy="4967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14380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285861"/>
          <a:ext cx="8229600" cy="5038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28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896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29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3100" dirty="0" smtClean="0"/>
              <a:t>Το Εργασιακό Περιβάλλον στον 21</a:t>
            </a:r>
            <a:r>
              <a:rPr lang="el-GR" sz="3100" baseline="30000" dirty="0" smtClean="0"/>
              <a:t>ο</a:t>
            </a:r>
            <a:r>
              <a:rPr lang="el-GR" sz="3100" dirty="0" smtClean="0"/>
              <a:t> αιώνα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357299"/>
          <a:ext cx="8229600" cy="4967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30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896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214422"/>
          <a:ext cx="8229600" cy="5110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31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24582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32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96020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200" dirty="0" smtClean="0"/>
              <a:t>Το Εργασιακό Περιβάλλον στον 21</a:t>
            </a:r>
            <a:r>
              <a:rPr lang="el-GR" sz="3200" baseline="30000" dirty="0" smtClean="0"/>
              <a:t>ο</a:t>
            </a:r>
            <a:r>
              <a:rPr lang="el-GR" sz="3200" dirty="0" smtClean="0"/>
              <a:t> αιώνα</a:t>
            </a:r>
            <a:endParaRPr lang="el-GR" sz="32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357299"/>
          <a:ext cx="8229600" cy="4967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33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857233"/>
          <a:ext cx="8229600" cy="5467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34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200" dirty="0" smtClean="0"/>
              <a:t>Το Εργασιακό Περιβάλλον στον 21</a:t>
            </a:r>
            <a:r>
              <a:rPr lang="el-GR" sz="3200" baseline="30000" dirty="0" smtClean="0"/>
              <a:t>ο</a:t>
            </a:r>
            <a:r>
              <a:rPr lang="el-GR" sz="3200" dirty="0" smtClean="0"/>
              <a:t> αιώνα</a:t>
            </a:r>
            <a:endParaRPr lang="el-GR" sz="3200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35</a:t>
            </a:fld>
            <a:endParaRPr lang="el-GR"/>
          </a:p>
        </p:txBody>
      </p:sp>
      <p:graphicFrame>
        <p:nvGraphicFramePr>
          <p:cNvPr id="10" name="9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285861"/>
          <a:ext cx="8229600" cy="5038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896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36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142985"/>
          <a:ext cx="8229600" cy="51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37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96020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357299"/>
          <a:ext cx="8229600" cy="4967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38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428628"/>
          </a:xfrm>
        </p:spPr>
        <p:txBody>
          <a:bodyPr>
            <a:normAutofit fontScale="90000"/>
          </a:bodyPr>
          <a:lstStyle/>
          <a:p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285861"/>
          <a:ext cx="8229600" cy="5038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39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3100" dirty="0" smtClean="0"/>
              <a:t>Το Εργασιακό Περιβάλλον στον 21</a:t>
            </a:r>
            <a:r>
              <a:rPr lang="el-GR" sz="3100" baseline="30000" dirty="0" smtClean="0"/>
              <a:t>ο</a:t>
            </a:r>
            <a:r>
              <a:rPr lang="el-GR" sz="3100" dirty="0" smtClean="0"/>
              <a:t> αιώνα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896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40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/>
          </a:bodyPr>
          <a:lstStyle/>
          <a:p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endParaRPr lang="el-GR" sz="2800" dirty="0"/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571472" y="1357298"/>
          <a:ext cx="8229600" cy="4603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41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3100" dirty="0" smtClean="0"/>
              <a:t>Το Εργασιακό Περιβάλλον στον 21</a:t>
            </a:r>
            <a:r>
              <a:rPr lang="el-GR" sz="3100" baseline="30000" dirty="0" smtClean="0"/>
              <a:t>ο</a:t>
            </a:r>
            <a:r>
              <a:rPr lang="el-GR" sz="3100" dirty="0" smtClean="0"/>
              <a:t> αιώνα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graphicFrame>
        <p:nvGraphicFramePr>
          <p:cNvPr id="7" name="6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5</a:t>
            </a:fld>
            <a:endParaRPr lang="el-GR"/>
          </a:p>
        </p:txBody>
      </p:sp>
      <p:sp>
        <p:nvSpPr>
          <p:cNvPr id="9" name="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br>
              <a:rPr lang="el-GR" sz="2800" dirty="0" smtClean="0"/>
            </a:br>
            <a:endParaRPr lang="el-GR" sz="2800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3100" dirty="0" smtClean="0"/>
              <a:t>Το Εργασιακό Περιβάλλον στον 21</a:t>
            </a:r>
            <a:r>
              <a:rPr lang="el-GR" sz="3100" baseline="30000" dirty="0" smtClean="0"/>
              <a:t>ο</a:t>
            </a:r>
            <a:r>
              <a:rPr lang="el-GR" sz="3100" dirty="0" smtClean="0"/>
              <a:t> αιώνα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357299"/>
          <a:ext cx="8229600" cy="4967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2800" dirty="0" smtClean="0"/>
              <a:t>Το Εργασιακό Περιβάλλον στον 21</a:t>
            </a:r>
            <a:r>
              <a:rPr lang="el-GR" sz="2800" baseline="30000" dirty="0" smtClean="0"/>
              <a:t>ο</a:t>
            </a:r>
            <a:r>
              <a:rPr lang="el-GR" sz="2800" dirty="0" smtClean="0"/>
              <a:t> αιώνα</a:t>
            </a:r>
            <a:br>
              <a:rPr lang="el-GR" sz="2800" dirty="0" smtClean="0"/>
            </a:br>
            <a:endParaRPr lang="el-GR" sz="2800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200" dirty="0" smtClean="0"/>
              <a:t>Το Εργασιακό Περιβάλλον στον 21</a:t>
            </a:r>
            <a:r>
              <a:rPr lang="el-GR" sz="3200" baseline="30000" dirty="0" smtClean="0"/>
              <a:t>ο</a:t>
            </a:r>
            <a:r>
              <a:rPr lang="el-GR" sz="3200" dirty="0" smtClean="0"/>
              <a:t> αιώνα</a:t>
            </a:r>
            <a:endParaRPr lang="el-GR" sz="3200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285861"/>
          <a:ext cx="8229600" cy="5038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1C0D-993D-4BF4-9F6B-0D80AEB4AE9F}" type="slidenum">
              <a:rPr lang="el-GR" smtClean="0"/>
              <a:pPr/>
              <a:t>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Δημόπουλος Σωτήρης ΠΕ 83 Ηλεκτρολόγος Μηχανικός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Ροή">
  <a:themeElements>
    <a:clrScheme name="Άποψη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Ροή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Ροή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478</TotalTime>
  <Words>1289</Words>
  <Application>Microsoft Office PowerPoint</Application>
  <PresentationFormat>Προβολή στην οθόνη (4:3)</PresentationFormat>
  <Paragraphs>288</Paragraphs>
  <Slides>41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41</vt:i4>
      </vt:variant>
    </vt:vector>
  </HeadingPairs>
  <TitlesOfParts>
    <vt:vector size="42" baseType="lpstr">
      <vt:lpstr>Ροή</vt:lpstr>
      <vt:lpstr>Κεφάλαιο 4ο</vt:lpstr>
      <vt:lpstr>Το Εργασιακό Περιβάλλον στον 21ο αιώνα </vt:lpstr>
      <vt:lpstr>Το Εργασιακό Περιβάλλον στον 21ο αιώνα </vt:lpstr>
      <vt:lpstr>Το Εργασιακό Περιβάλλον στον 21ο αιώνα </vt:lpstr>
      <vt:lpstr>Το Εργασιακό Περιβάλλον στον 21ο αιώνα </vt:lpstr>
      <vt:lpstr>Το Εργασιακό Περιβάλλον στον 21ο αιώνα </vt:lpstr>
      <vt:lpstr>Το Εργασιακό Περιβάλλον στον 21ο αιώνα </vt:lpstr>
      <vt:lpstr>Το Εργασιακό Περιβάλλον στον 21ο αιώνα 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  <vt:lpstr>Το Εργασιακό Περιβάλλον στον 21ο αιώνα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Κεφάλαιο 4ο</dc:title>
  <dc:creator>Σωτήρης</dc:creator>
  <cp:lastModifiedBy>Σωτήρης</cp:lastModifiedBy>
  <cp:revision>14</cp:revision>
  <dcterms:created xsi:type="dcterms:W3CDTF">2020-11-18T16:03:55Z</dcterms:created>
  <dcterms:modified xsi:type="dcterms:W3CDTF">2020-11-19T21:18:56Z</dcterms:modified>
</cp:coreProperties>
</file>