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ata31.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258" r:id="rId3"/>
    <p:sldId id="259" r:id="rId4"/>
    <p:sldId id="271" r:id="rId5"/>
    <p:sldId id="272" r:id="rId6"/>
    <p:sldId id="260" r:id="rId7"/>
    <p:sldId id="261" r:id="rId8"/>
    <p:sldId id="262" r:id="rId9"/>
    <p:sldId id="263" r:id="rId10"/>
    <p:sldId id="264" r:id="rId11"/>
    <p:sldId id="265" r:id="rId12"/>
    <p:sldId id="266" r:id="rId13"/>
    <p:sldId id="267" r:id="rId14"/>
    <p:sldId id="268" r:id="rId15"/>
    <p:sldId id="269" r:id="rId16"/>
    <p:sldId id="291" r:id="rId17"/>
    <p:sldId id="292" r:id="rId18"/>
    <p:sldId id="270"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5.xml.rels><?xml version="1.0" encoding="UTF-8" standalone="yes"?>
<Relationships xmlns="http://schemas.openxmlformats.org/package/2006/relationships"><Relationship Id="rId1" Type="http://schemas.openxmlformats.org/officeDocument/2006/relationships/image" Target="../media/image5.png"/></Relationships>
</file>

<file path=ppt/diagrams/_rels/data16.xml.rels><?xml version="1.0" encoding="UTF-8" standalone="yes"?>
<Relationships xmlns="http://schemas.openxmlformats.org/package/2006/relationships"><Relationship Id="rId1" Type="http://schemas.openxmlformats.org/officeDocument/2006/relationships/image" Target="../media/image6.png"/></Relationships>
</file>

<file path=ppt/diagrams/_rels/data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79A66C-2AC3-4AD7-9BDD-F6E70E6F08CA}" type="doc">
      <dgm:prSet loTypeId="urn:microsoft.com/office/officeart/2005/8/layout/equation2" loCatId="process" qsTypeId="urn:microsoft.com/office/officeart/2005/8/quickstyle/simple1" qsCatId="simple" csTypeId="urn:microsoft.com/office/officeart/2005/8/colors/colorful1" csCatId="colorful" phldr="1"/>
      <dgm:spPr/>
    </dgm:pt>
    <dgm:pt modelId="{43F2EAB4-7622-46AB-94A9-91FA60F4A333}">
      <dgm:prSet phldrT="[Κείμενο]"/>
      <dgm:spPr/>
      <dgm:t>
        <a:bodyPr/>
        <a:lstStyle/>
        <a:p>
          <a:r>
            <a:rPr lang="el-GR" dirty="0" smtClean="0"/>
            <a:t>Βιογραφικό Σημείωμα</a:t>
          </a:r>
          <a:endParaRPr lang="el-GR" dirty="0"/>
        </a:p>
      </dgm:t>
    </dgm:pt>
    <dgm:pt modelId="{737A97E1-C0BB-418B-94B4-AD42E011B795}" type="parTrans" cxnId="{1EA22327-C723-49B2-8626-FC2D38E79C71}">
      <dgm:prSet/>
      <dgm:spPr/>
      <dgm:t>
        <a:bodyPr/>
        <a:lstStyle/>
        <a:p>
          <a:endParaRPr lang="el-GR"/>
        </a:p>
      </dgm:t>
    </dgm:pt>
    <dgm:pt modelId="{BC4F471B-3AA3-4335-9A8B-127EBBD44B39}" type="sibTrans" cxnId="{1EA22327-C723-49B2-8626-FC2D38E79C71}">
      <dgm:prSet/>
      <dgm:spPr/>
      <dgm:t>
        <a:bodyPr/>
        <a:lstStyle/>
        <a:p>
          <a:endParaRPr lang="el-GR"/>
        </a:p>
      </dgm:t>
    </dgm:pt>
    <dgm:pt modelId="{297A4BAB-998F-47C7-BC76-0E574CF7BD5F}">
      <dgm:prSet phldrT="[Κείμενο]"/>
      <dgm:spPr/>
      <dgm:t>
        <a:bodyPr/>
        <a:lstStyle/>
        <a:p>
          <a:r>
            <a:rPr lang="el-GR" dirty="0" smtClean="0"/>
            <a:t>Συνοδευτική Επιστολή</a:t>
          </a:r>
          <a:endParaRPr lang="el-GR" dirty="0"/>
        </a:p>
      </dgm:t>
    </dgm:pt>
    <dgm:pt modelId="{6C69009F-6B12-4EAA-A770-312440375CD3}" type="parTrans" cxnId="{0EE4D195-B1D0-477C-A66E-8DF98AE98C6B}">
      <dgm:prSet/>
      <dgm:spPr/>
      <dgm:t>
        <a:bodyPr/>
        <a:lstStyle/>
        <a:p>
          <a:endParaRPr lang="el-GR"/>
        </a:p>
      </dgm:t>
    </dgm:pt>
    <dgm:pt modelId="{0A89A763-E264-444D-A517-442C3B960EBE}" type="sibTrans" cxnId="{0EE4D195-B1D0-477C-A66E-8DF98AE98C6B}">
      <dgm:prSet/>
      <dgm:spPr/>
      <dgm:t>
        <a:bodyPr/>
        <a:lstStyle/>
        <a:p>
          <a:endParaRPr lang="el-GR"/>
        </a:p>
      </dgm:t>
    </dgm:pt>
    <dgm:pt modelId="{A21B7ED5-5B3B-4A1F-B97D-EED9067DBB6A}">
      <dgm:prSet phldrT="[Κείμενο]"/>
      <dgm:spPr/>
      <dgm:t>
        <a:bodyPr/>
        <a:lstStyle/>
        <a:p>
          <a:r>
            <a:rPr lang="el-GR" dirty="0" smtClean="0"/>
            <a:t>Εκδήλωση ενδιαφέροντος για εργασία</a:t>
          </a:r>
          <a:endParaRPr lang="el-GR" dirty="0"/>
        </a:p>
      </dgm:t>
    </dgm:pt>
    <dgm:pt modelId="{7F0AB0B6-1A62-4DD4-8457-C6E0846FD22D}" type="parTrans" cxnId="{93341AB9-D9CA-4131-9F40-CFA977582C12}">
      <dgm:prSet/>
      <dgm:spPr/>
      <dgm:t>
        <a:bodyPr/>
        <a:lstStyle/>
        <a:p>
          <a:endParaRPr lang="el-GR"/>
        </a:p>
      </dgm:t>
    </dgm:pt>
    <dgm:pt modelId="{41B682FA-9CB3-4C45-BDDB-85B09F39EFE5}" type="sibTrans" cxnId="{93341AB9-D9CA-4131-9F40-CFA977582C12}">
      <dgm:prSet/>
      <dgm:spPr/>
      <dgm:t>
        <a:bodyPr/>
        <a:lstStyle/>
        <a:p>
          <a:endParaRPr lang="el-GR"/>
        </a:p>
      </dgm:t>
    </dgm:pt>
    <dgm:pt modelId="{A4CCE60B-E7E0-4540-84C2-DA14712FB6E1}" type="pres">
      <dgm:prSet presAssocID="{7679A66C-2AC3-4AD7-9BDD-F6E70E6F08CA}" presName="Name0" presStyleCnt="0">
        <dgm:presLayoutVars>
          <dgm:dir/>
          <dgm:resizeHandles val="exact"/>
        </dgm:presLayoutVars>
      </dgm:prSet>
      <dgm:spPr/>
    </dgm:pt>
    <dgm:pt modelId="{9B9ABF46-E1F5-4C93-B81A-A0BC97F113AD}" type="pres">
      <dgm:prSet presAssocID="{7679A66C-2AC3-4AD7-9BDD-F6E70E6F08CA}" presName="vNodes" presStyleCnt="0"/>
      <dgm:spPr/>
    </dgm:pt>
    <dgm:pt modelId="{3185EABB-C41D-43BB-B164-B94F6C9F0303}" type="pres">
      <dgm:prSet presAssocID="{43F2EAB4-7622-46AB-94A9-91FA60F4A333}" presName="node" presStyleLbl="node1" presStyleIdx="0" presStyleCnt="3">
        <dgm:presLayoutVars>
          <dgm:bulletEnabled val="1"/>
        </dgm:presLayoutVars>
      </dgm:prSet>
      <dgm:spPr/>
      <dgm:t>
        <a:bodyPr/>
        <a:lstStyle/>
        <a:p>
          <a:endParaRPr lang="el-GR"/>
        </a:p>
      </dgm:t>
    </dgm:pt>
    <dgm:pt modelId="{61585F45-FA98-490C-9686-EF72A990F6FE}" type="pres">
      <dgm:prSet presAssocID="{BC4F471B-3AA3-4335-9A8B-127EBBD44B39}" presName="spacerT" presStyleCnt="0"/>
      <dgm:spPr/>
    </dgm:pt>
    <dgm:pt modelId="{AD6E385A-6E44-4196-8981-8DBE7C0805BF}" type="pres">
      <dgm:prSet presAssocID="{BC4F471B-3AA3-4335-9A8B-127EBBD44B39}" presName="sibTrans" presStyleLbl="sibTrans2D1" presStyleIdx="0" presStyleCnt="2"/>
      <dgm:spPr/>
      <dgm:t>
        <a:bodyPr/>
        <a:lstStyle/>
        <a:p>
          <a:endParaRPr lang="el-GR"/>
        </a:p>
      </dgm:t>
    </dgm:pt>
    <dgm:pt modelId="{7A7E497A-8AC8-446B-AB6D-316AD7E321DC}" type="pres">
      <dgm:prSet presAssocID="{BC4F471B-3AA3-4335-9A8B-127EBBD44B39}" presName="spacerB" presStyleCnt="0"/>
      <dgm:spPr/>
    </dgm:pt>
    <dgm:pt modelId="{71440778-7675-4D7C-A262-106D5A72044F}" type="pres">
      <dgm:prSet presAssocID="{297A4BAB-998F-47C7-BC76-0E574CF7BD5F}" presName="node" presStyleLbl="node1" presStyleIdx="1" presStyleCnt="3">
        <dgm:presLayoutVars>
          <dgm:bulletEnabled val="1"/>
        </dgm:presLayoutVars>
      </dgm:prSet>
      <dgm:spPr/>
      <dgm:t>
        <a:bodyPr/>
        <a:lstStyle/>
        <a:p>
          <a:endParaRPr lang="el-GR"/>
        </a:p>
      </dgm:t>
    </dgm:pt>
    <dgm:pt modelId="{B57356C8-0811-485C-B8B4-F1A2C85829AA}" type="pres">
      <dgm:prSet presAssocID="{7679A66C-2AC3-4AD7-9BDD-F6E70E6F08CA}" presName="sibTransLast" presStyleLbl="sibTrans2D1" presStyleIdx="1" presStyleCnt="2"/>
      <dgm:spPr/>
      <dgm:t>
        <a:bodyPr/>
        <a:lstStyle/>
        <a:p>
          <a:endParaRPr lang="el-GR"/>
        </a:p>
      </dgm:t>
    </dgm:pt>
    <dgm:pt modelId="{9B0C174E-8416-4FFD-B304-1AFB6B8AD35E}" type="pres">
      <dgm:prSet presAssocID="{7679A66C-2AC3-4AD7-9BDD-F6E70E6F08CA}" presName="connectorText" presStyleLbl="sibTrans2D1" presStyleIdx="1" presStyleCnt="2"/>
      <dgm:spPr/>
      <dgm:t>
        <a:bodyPr/>
        <a:lstStyle/>
        <a:p>
          <a:endParaRPr lang="el-GR"/>
        </a:p>
      </dgm:t>
    </dgm:pt>
    <dgm:pt modelId="{2A769D94-CAB8-48DB-A95D-0DE0F0C4C52B}" type="pres">
      <dgm:prSet presAssocID="{7679A66C-2AC3-4AD7-9BDD-F6E70E6F08CA}" presName="lastNode" presStyleLbl="node1" presStyleIdx="2" presStyleCnt="3">
        <dgm:presLayoutVars>
          <dgm:bulletEnabled val="1"/>
        </dgm:presLayoutVars>
      </dgm:prSet>
      <dgm:spPr/>
      <dgm:t>
        <a:bodyPr/>
        <a:lstStyle/>
        <a:p>
          <a:endParaRPr lang="el-GR"/>
        </a:p>
      </dgm:t>
    </dgm:pt>
  </dgm:ptLst>
  <dgm:cxnLst>
    <dgm:cxn modelId="{364D8394-815E-4936-8998-14048ABC31FF}" type="presOf" srcId="{7679A66C-2AC3-4AD7-9BDD-F6E70E6F08CA}" destId="{A4CCE60B-E7E0-4540-84C2-DA14712FB6E1}" srcOrd="0" destOrd="0" presId="urn:microsoft.com/office/officeart/2005/8/layout/equation2"/>
    <dgm:cxn modelId="{404B84D8-6D60-41E0-BC94-726204C68B09}" type="presOf" srcId="{297A4BAB-998F-47C7-BC76-0E574CF7BD5F}" destId="{71440778-7675-4D7C-A262-106D5A72044F}" srcOrd="0" destOrd="0" presId="urn:microsoft.com/office/officeart/2005/8/layout/equation2"/>
    <dgm:cxn modelId="{887282B8-5346-40DC-A3F7-43662CE90213}" type="presOf" srcId="{43F2EAB4-7622-46AB-94A9-91FA60F4A333}" destId="{3185EABB-C41D-43BB-B164-B94F6C9F0303}" srcOrd="0" destOrd="0" presId="urn:microsoft.com/office/officeart/2005/8/layout/equation2"/>
    <dgm:cxn modelId="{93341AB9-D9CA-4131-9F40-CFA977582C12}" srcId="{7679A66C-2AC3-4AD7-9BDD-F6E70E6F08CA}" destId="{A21B7ED5-5B3B-4A1F-B97D-EED9067DBB6A}" srcOrd="2" destOrd="0" parTransId="{7F0AB0B6-1A62-4DD4-8457-C6E0846FD22D}" sibTransId="{41B682FA-9CB3-4C45-BDDB-85B09F39EFE5}"/>
    <dgm:cxn modelId="{0EE4D195-B1D0-477C-A66E-8DF98AE98C6B}" srcId="{7679A66C-2AC3-4AD7-9BDD-F6E70E6F08CA}" destId="{297A4BAB-998F-47C7-BC76-0E574CF7BD5F}" srcOrd="1" destOrd="0" parTransId="{6C69009F-6B12-4EAA-A770-312440375CD3}" sibTransId="{0A89A763-E264-444D-A517-442C3B960EBE}"/>
    <dgm:cxn modelId="{355A24C1-3815-498A-AA42-521B592A1F94}" type="presOf" srcId="{A21B7ED5-5B3B-4A1F-B97D-EED9067DBB6A}" destId="{2A769D94-CAB8-48DB-A95D-0DE0F0C4C52B}" srcOrd="0" destOrd="0" presId="urn:microsoft.com/office/officeart/2005/8/layout/equation2"/>
    <dgm:cxn modelId="{1A717D7E-ECB6-420B-85A6-CA64A443C2F2}" type="presOf" srcId="{BC4F471B-3AA3-4335-9A8B-127EBBD44B39}" destId="{AD6E385A-6E44-4196-8981-8DBE7C0805BF}" srcOrd="0" destOrd="0" presId="urn:microsoft.com/office/officeart/2005/8/layout/equation2"/>
    <dgm:cxn modelId="{8F404865-064C-4148-8DDB-F04044EA0D2F}" type="presOf" srcId="{0A89A763-E264-444D-A517-442C3B960EBE}" destId="{B57356C8-0811-485C-B8B4-F1A2C85829AA}" srcOrd="0" destOrd="0" presId="urn:microsoft.com/office/officeart/2005/8/layout/equation2"/>
    <dgm:cxn modelId="{1EA22327-C723-49B2-8626-FC2D38E79C71}" srcId="{7679A66C-2AC3-4AD7-9BDD-F6E70E6F08CA}" destId="{43F2EAB4-7622-46AB-94A9-91FA60F4A333}" srcOrd="0" destOrd="0" parTransId="{737A97E1-C0BB-418B-94B4-AD42E011B795}" sibTransId="{BC4F471B-3AA3-4335-9A8B-127EBBD44B39}"/>
    <dgm:cxn modelId="{37497E64-981E-492A-9B52-7F90365E8545}" type="presOf" srcId="{0A89A763-E264-444D-A517-442C3B960EBE}" destId="{9B0C174E-8416-4FFD-B304-1AFB6B8AD35E}" srcOrd="1" destOrd="0" presId="urn:microsoft.com/office/officeart/2005/8/layout/equation2"/>
    <dgm:cxn modelId="{EC0F7E19-66F2-4CAE-A723-02D24E84824C}" type="presParOf" srcId="{A4CCE60B-E7E0-4540-84C2-DA14712FB6E1}" destId="{9B9ABF46-E1F5-4C93-B81A-A0BC97F113AD}" srcOrd="0" destOrd="0" presId="urn:microsoft.com/office/officeart/2005/8/layout/equation2"/>
    <dgm:cxn modelId="{6A21CE65-A975-4AD7-8216-AA9401E3046C}" type="presParOf" srcId="{9B9ABF46-E1F5-4C93-B81A-A0BC97F113AD}" destId="{3185EABB-C41D-43BB-B164-B94F6C9F0303}" srcOrd="0" destOrd="0" presId="urn:microsoft.com/office/officeart/2005/8/layout/equation2"/>
    <dgm:cxn modelId="{A6210468-CFF9-48F0-9771-79E1A45BE2AD}" type="presParOf" srcId="{9B9ABF46-E1F5-4C93-B81A-A0BC97F113AD}" destId="{61585F45-FA98-490C-9686-EF72A990F6FE}" srcOrd="1" destOrd="0" presId="urn:microsoft.com/office/officeart/2005/8/layout/equation2"/>
    <dgm:cxn modelId="{B3D99F28-5AD2-4B0D-8EA4-FF6C9D55FD7F}" type="presParOf" srcId="{9B9ABF46-E1F5-4C93-B81A-A0BC97F113AD}" destId="{AD6E385A-6E44-4196-8981-8DBE7C0805BF}" srcOrd="2" destOrd="0" presId="urn:microsoft.com/office/officeart/2005/8/layout/equation2"/>
    <dgm:cxn modelId="{A822028B-7B15-4CF2-A4E4-F7F6F24A4447}" type="presParOf" srcId="{9B9ABF46-E1F5-4C93-B81A-A0BC97F113AD}" destId="{7A7E497A-8AC8-446B-AB6D-316AD7E321DC}" srcOrd="3" destOrd="0" presId="urn:microsoft.com/office/officeart/2005/8/layout/equation2"/>
    <dgm:cxn modelId="{49AF9767-4A09-4D07-88E4-E9794919B6B9}" type="presParOf" srcId="{9B9ABF46-E1F5-4C93-B81A-A0BC97F113AD}" destId="{71440778-7675-4D7C-A262-106D5A72044F}" srcOrd="4" destOrd="0" presId="urn:microsoft.com/office/officeart/2005/8/layout/equation2"/>
    <dgm:cxn modelId="{AAFEDF18-F887-4AAB-AE6C-02C8DCF8D2BD}" type="presParOf" srcId="{A4CCE60B-E7E0-4540-84C2-DA14712FB6E1}" destId="{B57356C8-0811-485C-B8B4-F1A2C85829AA}" srcOrd="1" destOrd="0" presId="urn:microsoft.com/office/officeart/2005/8/layout/equation2"/>
    <dgm:cxn modelId="{90B3E68A-C44D-465D-B520-7FD7750E01BE}" type="presParOf" srcId="{B57356C8-0811-485C-B8B4-F1A2C85829AA}" destId="{9B0C174E-8416-4FFD-B304-1AFB6B8AD35E}" srcOrd="0" destOrd="0" presId="urn:microsoft.com/office/officeart/2005/8/layout/equation2"/>
    <dgm:cxn modelId="{704B04B3-165D-43D7-83EC-CFEA51F30F5A}" type="presParOf" srcId="{A4CCE60B-E7E0-4540-84C2-DA14712FB6E1}" destId="{2A769D94-CAB8-48DB-A95D-0DE0F0C4C52B}" srcOrd="2" destOrd="0" presId="urn:microsoft.com/office/officeart/2005/8/layout/equation2"/>
  </dgm:cxnLst>
  <dgm:bg/>
  <dgm:whole/>
</dgm:dataModel>
</file>

<file path=ppt/diagrams/data10.xml><?xml version="1.0" encoding="utf-8"?>
<dgm:dataModel xmlns:dgm="http://schemas.openxmlformats.org/drawingml/2006/diagram" xmlns:a="http://schemas.openxmlformats.org/drawingml/2006/main">
  <dgm:ptLst>
    <dgm:pt modelId="{6A0320D5-EE5C-4FAA-AD96-444797C62140}" type="doc">
      <dgm:prSet loTypeId="urn:microsoft.com/office/officeart/2005/8/layout/process2" loCatId="process" qsTypeId="urn:microsoft.com/office/officeart/2005/8/quickstyle/simple1" qsCatId="simple" csTypeId="urn:microsoft.com/office/officeart/2005/8/colors/colorful2" csCatId="colorful" phldr="1"/>
      <dgm:spPr/>
    </dgm:pt>
    <dgm:pt modelId="{8C8AFA50-7DF2-4424-A1AD-4DB66AD4DF9B}">
      <dgm:prSet phldrT="[Κείμενο]"/>
      <dgm:spPr/>
      <dgm:t>
        <a:bodyPr/>
        <a:lstStyle/>
        <a:p>
          <a:r>
            <a:rPr lang="el-GR" dirty="0" smtClean="0"/>
            <a:t>Το άτομο</a:t>
          </a:r>
          <a:endParaRPr lang="el-GR" dirty="0"/>
        </a:p>
      </dgm:t>
    </dgm:pt>
    <dgm:pt modelId="{4309FAEB-8B77-4DCA-8D06-47B87AD7E981}" type="parTrans" cxnId="{1A049500-4827-408E-B67D-68BA6AFAF2E9}">
      <dgm:prSet/>
      <dgm:spPr/>
      <dgm:t>
        <a:bodyPr/>
        <a:lstStyle/>
        <a:p>
          <a:endParaRPr lang="el-GR"/>
        </a:p>
      </dgm:t>
    </dgm:pt>
    <dgm:pt modelId="{830D8EE8-9B14-41C8-A24C-86FEC93E2833}" type="sibTrans" cxnId="{1A049500-4827-408E-B67D-68BA6AFAF2E9}">
      <dgm:prSet/>
      <dgm:spPr/>
      <dgm:t>
        <a:bodyPr/>
        <a:lstStyle/>
        <a:p>
          <a:endParaRPr lang="el-GR"/>
        </a:p>
      </dgm:t>
    </dgm:pt>
    <dgm:pt modelId="{6EA3564B-B1C1-4F6A-BBC9-2C50B0995655}">
      <dgm:prSet phldrT="[Κείμενο]"/>
      <dgm:spPr/>
      <dgm:t>
        <a:bodyPr/>
        <a:lstStyle/>
        <a:p>
          <a:r>
            <a:rPr lang="el-GR" dirty="0" smtClean="0"/>
            <a:t>Χρειάζεται να προσαρμόζει το βιογραφικό του</a:t>
          </a:r>
          <a:endParaRPr lang="el-GR" dirty="0"/>
        </a:p>
      </dgm:t>
    </dgm:pt>
    <dgm:pt modelId="{21CF8ECF-ADF2-4781-9618-3557749DA0ED}" type="parTrans" cxnId="{5CE8CAC0-6368-4275-855D-206412F825D7}">
      <dgm:prSet/>
      <dgm:spPr/>
      <dgm:t>
        <a:bodyPr/>
        <a:lstStyle/>
        <a:p>
          <a:endParaRPr lang="el-GR"/>
        </a:p>
      </dgm:t>
    </dgm:pt>
    <dgm:pt modelId="{3A549BBB-EABD-4CBC-9790-DA46D812B755}" type="sibTrans" cxnId="{5CE8CAC0-6368-4275-855D-206412F825D7}">
      <dgm:prSet/>
      <dgm:spPr/>
      <dgm:t>
        <a:bodyPr/>
        <a:lstStyle/>
        <a:p>
          <a:endParaRPr lang="el-GR"/>
        </a:p>
      </dgm:t>
    </dgm:pt>
    <dgm:pt modelId="{A13ED440-4627-4AFD-8FA0-E961FDABAB3C}">
      <dgm:prSet phldrT="[Κείμενο]"/>
      <dgm:spPr/>
      <dgm:t>
        <a:bodyPr/>
        <a:lstStyle/>
        <a:p>
          <a:r>
            <a:rPr lang="el-GR" dirty="0" smtClean="0"/>
            <a:t>Στις απαιτήσεις της θέσης που διεκδικεί</a:t>
          </a:r>
          <a:endParaRPr lang="el-GR" dirty="0"/>
        </a:p>
      </dgm:t>
    </dgm:pt>
    <dgm:pt modelId="{242098C4-90F4-481F-B191-E1CAD28D3870}" type="parTrans" cxnId="{91E4CDE6-87E2-4FA2-A58A-2012C1A96B7A}">
      <dgm:prSet/>
      <dgm:spPr/>
      <dgm:t>
        <a:bodyPr/>
        <a:lstStyle/>
        <a:p>
          <a:endParaRPr lang="el-GR"/>
        </a:p>
      </dgm:t>
    </dgm:pt>
    <dgm:pt modelId="{DDFB2663-CCED-43D4-B9A1-2FC8BBE6FC1E}" type="sibTrans" cxnId="{91E4CDE6-87E2-4FA2-A58A-2012C1A96B7A}">
      <dgm:prSet/>
      <dgm:spPr/>
      <dgm:t>
        <a:bodyPr/>
        <a:lstStyle/>
        <a:p>
          <a:endParaRPr lang="el-GR"/>
        </a:p>
      </dgm:t>
    </dgm:pt>
    <dgm:pt modelId="{527ED266-098F-48D8-9CD5-694C71AE897F}" type="pres">
      <dgm:prSet presAssocID="{6A0320D5-EE5C-4FAA-AD96-444797C62140}" presName="linearFlow" presStyleCnt="0">
        <dgm:presLayoutVars>
          <dgm:resizeHandles val="exact"/>
        </dgm:presLayoutVars>
      </dgm:prSet>
      <dgm:spPr/>
    </dgm:pt>
    <dgm:pt modelId="{6399C4D4-0DE6-46CC-BA9C-084E0B4FB56D}" type="pres">
      <dgm:prSet presAssocID="{8C8AFA50-7DF2-4424-A1AD-4DB66AD4DF9B}" presName="node" presStyleLbl="node1" presStyleIdx="0" presStyleCnt="3">
        <dgm:presLayoutVars>
          <dgm:bulletEnabled val="1"/>
        </dgm:presLayoutVars>
      </dgm:prSet>
      <dgm:spPr/>
      <dgm:t>
        <a:bodyPr/>
        <a:lstStyle/>
        <a:p>
          <a:endParaRPr lang="el-GR"/>
        </a:p>
      </dgm:t>
    </dgm:pt>
    <dgm:pt modelId="{FA98C578-DF4C-4007-8876-E6036CDAA9AC}" type="pres">
      <dgm:prSet presAssocID="{830D8EE8-9B14-41C8-A24C-86FEC93E2833}" presName="sibTrans" presStyleLbl="sibTrans2D1" presStyleIdx="0" presStyleCnt="2"/>
      <dgm:spPr/>
      <dgm:t>
        <a:bodyPr/>
        <a:lstStyle/>
        <a:p>
          <a:endParaRPr lang="el-GR"/>
        </a:p>
      </dgm:t>
    </dgm:pt>
    <dgm:pt modelId="{45B6B93A-2510-4DD0-AA83-AF187A378D59}" type="pres">
      <dgm:prSet presAssocID="{830D8EE8-9B14-41C8-A24C-86FEC93E2833}" presName="connectorText" presStyleLbl="sibTrans2D1" presStyleIdx="0" presStyleCnt="2"/>
      <dgm:spPr/>
      <dgm:t>
        <a:bodyPr/>
        <a:lstStyle/>
        <a:p>
          <a:endParaRPr lang="el-GR"/>
        </a:p>
      </dgm:t>
    </dgm:pt>
    <dgm:pt modelId="{08E373C5-64E4-4822-A60D-5E3973ECFA31}" type="pres">
      <dgm:prSet presAssocID="{6EA3564B-B1C1-4F6A-BBC9-2C50B0995655}" presName="node" presStyleLbl="node1" presStyleIdx="1" presStyleCnt="3">
        <dgm:presLayoutVars>
          <dgm:bulletEnabled val="1"/>
        </dgm:presLayoutVars>
      </dgm:prSet>
      <dgm:spPr/>
      <dgm:t>
        <a:bodyPr/>
        <a:lstStyle/>
        <a:p>
          <a:endParaRPr lang="el-GR"/>
        </a:p>
      </dgm:t>
    </dgm:pt>
    <dgm:pt modelId="{0400A2E7-727B-40B0-ACB6-5A62DD192AC4}" type="pres">
      <dgm:prSet presAssocID="{3A549BBB-EABD-4CBC-9790-DA46D812B755}" presName="sibTrans" presStyleLbl="sibTrans2D1" presStyleIdx="1" presStyleCnt="2"/>
      <dgm:spPr/>
      <dgm:t>
        <a:bodyPr/>
        <a:lstStyle/>
        <a:p>
          <a:endParaRPr lang="el-GR"/>
        </a:p>
      </dgm:t>
    </dgm:pt>
    <dgm:pt modelId="{C95E9BCA-6F0B-4764-A676-81BA086550A8}" type="pres">
      <dgm:prSet presAssocID="{3A549BBB-EABD-4CBC-9790-DA46D812B755}" presName="connectorText" presStyleLbl="sibTrans2D1" presStyleIdx="1" presStyleCnt="2"/>
      <dgm:spPr/>
      <dgm:t>
        <a:bodyPr/>
        <a:lstStyle/>
        <a:p>
          <a:endParaRPr lang="el-GR"/>
        </a:p>
      </dgm:t>
    </dgm:pt>
    <dgm:pt modelId="{964169D7-9713-4D43-B420-985CAF2C38DD}" type="pres">
      <dgm:prSet presAssocID="{A13ED440-4627-4AFD-8FA0-E961FDABAB3C}" presName="node" presStyleLbl="node1" presStyleIdx="2" presStyleCnt="3">
        <dgm:presLayoutVars>
          <dgm:bulletEnabled val="1"/>
        </dgm:presLayoutVars>
      </dgm:prSet>
      <dgm:spPr/>
      <dgm:t>
        <a:bodyPr/>
        <a:lstStyle/>
        <a:p>
          <a:endParaRPr lang="el-GR"/>
        </a:p>
      </dgm:t>
    </dgm:pt>
  </dgm:ptLst>
  <dgm:cxnLst>
    <dgm:cxn modelId="{B9580978-6E1F-4E06-94C6-D6BA617CF6C7}" type="presOf" srcId="{6EA3564B-B1C1-4F6A-BBC9-2C50B0995655}" destId="{08E373C5-64E4-4822-A60D-5E3973ECFA31}" srcOrd="0" destOrd="0" presId="urn:microsoft.com/office/officeart/2005/8/layout/process2"/>
    <dgm:cxn modelId="{DC5180A9-8592-47FA-9C2F-10DC52532B72}" type="presOf" srcId="{3A549BBB-EABD-4CBC-9790-DA46D812B755}" destId="{0400A2E7-727B-40B0-ACB6-5A62DD192AC4}" srcOrd="0" destOrd="0" presId="urn:microsoft.com/office/officeart/2005/8/layout/process2"/>
    <dgm:cxn modelId="{681EC88E-EB6E-4FC6-AFBD-DBDDF00AD978}" type="presOf" srcId="{830D8EE8-9B14-41C8-A24C-86FEC93E2833}" destId="{45B6B93A-2510-4DD0-AA83-AF187A378D59}" srcOrd="1" destOrd="0" presId="urn:microsoft.com/office/officeart/2005/8/layout/process2"/>
    <dgm:cxn modelId="{91E4CDE6-87E2-4FA2-A58A-2012C1A96B7A}" srcId="{6A0320D5-EE5C-4FAA-AD96-444797C62140}" destId="{A13ED440-4627-4AFD-8FA0-E961FDABAB3C}" srcOrd="2" destOrd="0" parTransId="{242098C4-90F4-481F-B191-E1CAD28D3870}" sibTransId="{DDFB2663-CCED-43D4-B9A1-2FC8BBE6FC1E}"/>
    <dgm:cxn modelId="{86B2E0A2-99A1-4F3C-B618-8CC07F6CCEFA}" type="presOf" srcId="{A13ED440-4627-4AFD-8FA0-E961FDABAB3C}" destId="{964169D7-9713-4D43-B420-985CAF2C38DD}" srcOrd="0" destOrd="0" presId="urn:microsoft.com/office/officeart/2005/8/layout/process2"/>
    <dgm:cxn modelId="{5CE8CAC0-6368-4275-855D-206412F825D7}" srcId="{6A0320D5-EE5C-4FAA-AD96-444797C62140}" destId="{6EA3564B-B1C1-4F6A-BBC9-2C50B0995655}" srcOrd="1" destOrd="0" parTransId="{21CF8ECF-ADF2-4781-9618-3557749DA0ED}" sibTransId="{3A549BBB-EABD-4CBC-9790-DA46D812B755}"/>
    <dgm:cxn modelId="{1A049500-4827-408E-B67D-68BA6AFAF2E9}" srcId="{6A0320D5-EE5C-4FAA-AD96-444797C62140}" destId="{8C8AFA50-7DF2-4424-A1AD-4DB66AD4DF9B}" srcOrd="0" destOrd="0" parTransId="{4309FAEB-8B77-4DCA-8D06-47B87AD7E981}" sibTransId="{830D8EE8-9B14-41C8-A24C-86FEC93E2833}"/>
    <dgm:cxn modelId="{6800E766-08E1-46B5-895C-DD4A86C91825}" type="presOf" srcId="{3A549BBB-EABD-4CBC-9790-DA46D812B755}" destId="{C95E9BCA-6F0B-4764-A676-81BA086550A8}" srcOrd="1" destOrd="0" presId="urn:microsoft.com/office/officeart/2005/8/layout/process2"/>
    <dgm:cxn modelId="{A69FF7F0-0E6A-4518-9FD8-A9AD149745AD}" type="presOf" srcId="{8C8AFA50-7DF2-4424-A1AD-4DB66AD4DF9B}" destId="{6399C4D4-0DE6-46CC-BA9C-084E0B4FB56D}" srcOrd="0" destOrd="0" presId="urn:microsoft.com/office/officeart/2005/8/layout/process2"/>
    <dgm:cxn modelId="{4442B6DA-2296-41E1-A03D-72A1478ADA6E}" type="presOf" srcId="{830D8EE8-9B14-41C8-A24C-86FEC93E2833}" destId="{FA98C578-DF4C-4007-8876-E6036CDAA9AC}" srcOrd="0" destOrd="0" presId="urn:microsoft.com/office/officeart/2005/8/layout/process2"/>
    <dgm:cxn modelId="{B2A7D9D6-E8C5-44C1-A047-2AC0C5D1FA9D}" type="presOf" srcId="{6A0320D5-EE5C-4FAA-AD96-444797C62140}" destId="{527ED266-098F-48D8-9CD5-694C71AE897F}" srcOrd="0" destOrd="0" presId="urn:microsoft.com/office/officeart/2005/8/layout/process2"/>
    <dgm:cxn modelId="{173B16C2-216F-45B5-829D-4A4856092B43}" type="presParOf" srcId="{527ED266-098F-48D8-9CD5-694C71AE897F}" destId="{6399C4D4-0DE6-46CC-BA9C-084E0B4FB56D}" srcOrd="0" destOrd="0" presId="urn:microsoft.com/office/officeart/2005/8/layout/process2"/>
    <dgm:cxn modelId="{9B6BEDCE-C866-419C-9834-51A730E9F932}" type="presParOf" srcId="{527ED266-098F-48D8-9CD5-694C71AE897F}" destId="{FA98C578-DF4C-4007-8876-E6036CDAA9AC}" srcOrd="1" destOrd="0" presId="urn:microsoft.com/office/officeart/2005/8/layout/process2"/>
    <dgm:cxn modelId="{BEABBCF4-D8A0-4F69-9233-BC2189F17779}" type="presParOf" srcId="{FA98C578-DF4C-4007-8876-E6036CDAA9AC}" destId="{45B6B93A-2510-4DD0-AA83-AF187A378D59}" srcOrd="0" destOrd="0" presId="urn:microsoft.com/office/officeart/2005/8/layout/process2"/>
    <dgm:cxn modelId="{764BBAB0-1228-4575-BC69-E520302C2430}" type="presParOf" srcId="{527ED266-098F-48D8-9CD5-694C71AE897F}" destId="{08E373C5-64E4-4822-A60D-5E3973ECFA31}" srcOrd="2" destOrd="0" presId="urn:microsoft.com/office/officeart/2005/8/layout/process2"/>
    <dgm:cxn modelId="{48E73636-BBA8-4163-9551-0B2737990A41}" type="presParOf" srcId="{527ED266-098F-48D8-9CD5-694C71AE897F}" destId="{0400A2E7-727B-40B0-ACB6-5A62DD192AC4}" srcOrd="3" destOrd="0" presId="urn:microsoft.com/office/officeart/2005/8/layout/process2"/>
    <dgm:cxn modelId="{31B0FC4E-A710-4892-8357-DBC7296BFFDC}" type="presParOf" srcId="{0400A2E7-727B-40B0-ACB6-5A62DD192AC4}" destId="{C95E9BCA-6F0B-4764-A676-81BA086550A8}" srcOrd="0" destOrd="0" presId="urn:microsoft.com/office/officeart/2005/8/layout/process2"/>
    <dgm:cxn modelId="{58634019-EC83-4A8A-A7D8-770125E546CD}" type="presParOf" srcId="{527ED266-098F-48D8-9CD5-694C71AE897F}" destId="{964169D7-9713-4D43-B420-985CAF2C38DD}" srcOrd="4" destOrd="0" presId="urn:microsoft.com/office/officeart/2005/8/layout/process2"/>
  </dgm:cxnLst>
  <dgm:bg/>
  <dgm:whole/>
</dgm:dataModel>
</file>

<file path=ppt/diagrams/data11.xml><?xml version="1.0" encoding="utf-8"?>
<dgm:dataModel xmlns:dgm="http://schemas.openxmlformats.org/drawingml/2006/diagram" xmlns:a="http://schemas.openxmlformats.org/drawingml/2006/main">
  <dgm:ptLst>
    <dgm:pt modelId="{A45997C8-838A-43FA-8509-C812EDA9F56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D13DDBCA-6CD7-473A-A004-C03126775306}">
      <dgm:prSet phldrT="[Κείμενο]"/>
      <dgm:spPr/>
      <dgm:t>
        <a:bodyPr/>
        <a:lstStyle/>
        <a:p>
          <a:r>
            <a:rPr lang="el-GR" dirty="0" smtClean="0"/>
            <a:t>Το βιογραφικό σημείωμα χρειάζεται να ανανεώνεται- συμπληρώνεται κάθε φορά που προκύπτουν νέα στοιχεία που αφορούν τον υποψήφιο.</a:t>
          </a:r>
          <a:endParaRPr lang="el-GR" dirty="0"/>
        </a:p>
      </dgm:t>
    </dgm:pt>
    <dgm:pt modelId="{9E945EB1-183F-4DCD-83E5-D04B13715485}" type="parTrans" cxnId="{23BD5620-DE2F-4D2A-A02A-FF6ADF0952F3}">
      <dgm:prSet/>
      <dgm:spPr/>
      <dgm:t>
        <a:bodyPr/>
        <a:lstStyle/>
        <a:p>
          <a:endParaRPr lang="el-GR"/>
        </a:p>
      </dgm:t>
    </dgm:pt>
    <dgm:pt modelId="{24C29E5A-BFE7-49B4-8264-8E165BB0F980}" type="sibTrans" cxnId="{23BD5620-DE2F-4D2A-A02A-FF6ADF0952F3}">
      <dgm:prSet/>
      <dgm:spPr/>
      <dgm:t>
        <a:bodyPr/>
        <a:lstStyle/>
        <a:p>
          <a:endParaRPr lang="el-GR"/>
        </a:p>
      </dgm:t>
    </dgm:pt>
    <dgm:pt modelId="{BCD2DA7B-FAC2-4F54-A8D2-44B06417BB83}">
      <dgm:prSet phldrT="[Κείμενο]"/>
      <dgm:spPr/>
      <dgm:t>
        <a:bodyPr/>
        <a:lstStyle/>
        <a:p>
          <a:r>
            <a:rPr lang="el-GR" dirty="0" smtClean="0"/>
            <a:t>Όλα τα στοιχεία που συνοψίζονται στο βιογραφικό σημείωμα και αφορούν την εκπαιδευτική και επαγγελματική  εξέλιξη του εργαζόμενου πρέπει να συγκεντρώνονται αναλυτικά σε έναν προσωπικό φάκελο.</a:t>
          </a:r>
          <a:endParaRPr lang="el-GR" dirty="0"/>
        </a:p>
      </dgm:t>
    </dgm:pt>
    <dgm:pt modelId="{8BAFE77C-D598-4623-9B93-3A105461540C}" type="parTrans" cxnId="{D5C21733-8BA0-4A81-BB40-642155EB9FB3}">
      <dgm:prSet/>
      <dgm:spPr/>
      <dgm:t>
        <a:bodyPr/>
        <a:lstStyle/>
        <a:p>
          <a:endParaRPr lang="el-GR"/>
        </a:p>
      </dgm:t>
    </dgm:pt>
    <dgm:pt modelId="{EDB628D1-9AF1-4026-BA57-D809BD42F8C6}" type="sibTrans" cxnId="{D5C21733-8BA0-4A81-BB40-642155EB9FB3}">
      <dgm:prSet/>
      <dgm:spPr/>
      <dgm:t>
        <a:bodyPr/>
        <a:lstStyle/>
        <a:p>
          <a:endParaRPr lang="el-GR"/>
        </a:p>
      </dgm:t>
    </dgm:pt>
    <dgm:pt modelId="{0D5B57C6-4426-498A-907B-0F3F1D8ADF75}" type="pres">
      <dgm:prSet presAssocID="{A45997C8-838A-43FA-8509-C812EDA9F56A}" presName="outerComposite" presStyleCnt="0">
        <dgm:presLayoutVars>
          <dgm:chMax val="5"/>
          <dgm:dir/>
          <dgm:resizeHandles val="exact"/>
        </dgm:presLayoutVars>
      </dgm:prSet>
      <dgm:spPr/>
      <dgm:t>
        <a:bodyPr/>
        <a:lstStyle/>
        <a:p>
          <a:endParaRPr lang="el-GR"/>
        </a:p>
      </dgm:t>
    </dgm:pt>
    <dgm:pt modelId="{5C076DFD-83B8-4F0F-905B-F3ABB253BE94}" type="pres">
      <dgm:prSet presAssocID="{A45997C8-838A-43FA-8509-C812EDA9F56A}" presName="dummyMaxCanvas" presStyleCnt="0">
        <dgm:presLayoutVars/>
      </dgm:prSet>
      <dgm:spPr/>
    </dgm:pt>
    <dgm:pt modelId="{5EDBE57D-38A9-4C80-A05F-9A14A3D050E3}" type="pres">
      <dgm:prSet presAssocID="{A45997C8-838A-43FA-8509-C812EDA9F56A}" presName="TwoNodes_1" presStyleLbl="node1" presStyleIdx="0" presStyleCnt="2">
        <dgm:presLayoutVars>
          <dgm:bulletEnabled val="1"/>
        </dgm:presLayoutVars>
      </dgm:prSet>
      <dgm:spPr/>
      <dgm:t>
        <a:bodyPr/>
        <a:lstStyle/>
        <a:p>
          <a:endParaRPr lang="el-GR"/>
        </a:p>
      </dgm:t>
    </dgm:pt>
    <dgm:pt modelId="{F5BF009C-AA86-47C3-9B70-6AF67D63AF00}" type="pres">
      <dgm:prSet presAssocID="{A45997C8-838A-43FA-8509-C812EDA9F56A}" presName="TwoNodes_2" presStyleLbl="node1" presStyleIdx="1" presStyleCnt="2">
        <dgm:presLayoutVars>
          <dgm:bulletEnabled val="1"/>
        </dgm:presLayoutVars>
      </dgm:prSet>
      <dgm:spPr/>
      <dgm:t>
        <a:bodyPr/>
        <a:lstStyle/>
        <a:p>
          <a:endParaRPr lang="el-GR"/>
        </a:p>
      </dgm:t>
    </dgm:pt>
    <dgm:pt modelId="{349917D5-0B43-4823-8B21-7B663CC65484}" type="pres">
      <dgm:prSet presAssocID="{A45997C8-838A-43FA-8509-C812EDA9F56A}" presName="TwoConn_1-2" presStyleLbl="fgAccFollowNode1" presStyleIdx="0" presStyleCnt="1">
        <dgm:presLayoutVars>
          <dgm:bulletEnabled val="1"/>
        </dgm:presLayoutVars>
      </dgm:prSet>
      <dgm:spPr/>
      <dgm:t>
        <a:bodyPr/>
        <a:lstStyle/>
        <a:p>
          <a:endParaRPr lang="el-GR"/>
        </a:p>
      </dgm:t>
    </dgm:pt>
    <dgm:pt modelId="{73704A6B-8C77-4FD7-A162-9328CBDDAB2E}" type="pres">
      <dgm:prSet presAssocID="{A45997C8-838A-43FA-8509-C812EDA9F56A}" presName="TwoNodes_1_text" presStyleLbl="node1" presStyleIdx="1" presStyleCnt="2">
        <dgm:presLayoutVars>
          <dgm:bulletEnabled val="1"/>
        </dgm:presLayoutVars>
      </dgm:prSet>
      <dgm:spPr/>
      <dgm:t>
        <a:bodyPr/>
        <a:lstStyle/>
        <a:p>
          <a:endParaRPr lang="el-GR"/>
        </a:p>
      </dgm:t>
    </dgm:pt>
    <dgm:pt modelId="{B259D25B-1BDC-425D-8D2F-D6EAA8A1F6BA}" type="pres">
      <dgm:prSet presAssocID="{A45997C8-838A-43FA-8509-C812EDA9F56A}" presName="TwoNodes_2_text" presStyleLbl="node1" presStyleIdx="1" presStyleCnt="2">
        <dgm:presLayoutVars>
          <dgm:bulletEnabled val="1"/>
        </dgm:presLayoutVars>
      </dgm:prSet>
      <dgm:spPr/>
      <dgm:t>
        <a:bodyPr/>
        <a:lstStyle/>
        <a:p>
          <a:endParaRPr lang="el-GR"/>
        </a:p>
      </dgm:t>
    </dgm:pt>
  </dgm:ptLst>
  <dgm:cxnLst>
    <dgm:cxn modelId="{10425F2F-E69C-42AC-A8DE-675123A561D9}" type="presOf" srcId="{BCD2DA7B-FAC2-4F54-A8D2-44B06417BB83}" destId="{B259D25B-1BDC-425D-8D2F-D6EAA8A1F6BA}" srcOrd="1" destOrd="0" presId="urn:microsoft.com/office/officeart/2005/8/layout/vProcess5"/>
    <dgm:cxn modelId="{D5C21733-8BA0-4A81-BB40-642155EB9FB3}" srcId="{A45997C8-838A-43FA-8509-C812EDA9F56A}" destId="{BCD2DA7B-FAC2-4F54-A8D2-44B06417BB83}" srcOrd="1" destOrd="0" parTransId="{8BAFE77C-D598-4623-9B93-3A105461540C}" sibTransId="{EDB628D1-9AF1-4026-BA57-D809BD42F8C6}"/>
    <dgm:cxn modelId="{C0A3F337-BE59-45D8-99D3-D1912BA3750F}" type="presOf" srcId="{A45997C8-838A-43FA-8509-C812EDA9F56A}" destId="{0D5B57C6-4426-498A-907B-0F3F1D8ADF75}" srcOrd="0" destOrd="0" presId="urn:microsoft.com/office/officeart/2005/8/layout/vProcess5"/>
    <dgm:cxn modelId="{9A88E9B8-B50B-485D-B8CA-2206359062B6}" type="presOf" srcId="{BCD2DA7B-FAC2-4F54-A8D2-44B06417BB83}" destId="{F5BF009C-AA86-47C3-9B70-6AF67D63AF00}" srcOrd="0" destOrd="0" presId="urn:microsoft.com/office/officeart/2005/8/layout/vProcess5"/>
    <dgm:cxn modelId="{BC543CB9-6C61-4594-93DA-D6CDDF965342}" type="presOf" srcId="{D13DDBCA-6CD7-473A-A004-C03126775306}" destId="{5EDBE57D-38A9-4C80-A05F-9A14A3D050E3}" srcOrd="0" destOrd="0" presId="urn:microsoft.com/office/officeart/2005/8/layout/vProcess5"/>
    <dgm:cxn modelId="{23BD5620-DE2F-4D2A-A02A-FF6ADF0952F3}" srcId="{A45997C8-838A-43FA-8509-C812EDA9F56A}" destId="{D13DDBCA-6CD7-473A-A004-C03126775306}" srcOrd="0" destOrd="0" parTransId="{9E945EB1-183F-4DCD-83E5-D04B13715485}" sibTransId="{24C29E5A-BFE7-49B4-8264-8E165BB0F980}"/>
    <dgm:cxn modelId="{55E9698D-CAC2-4A10-ADB4-632A609AD2E2}" type="presOf" srcId="{24C29E5A-BFE7-49B4-8264-8E165BB0F980}" destId="{349917D5-0B43-4823-8B21-7B663CC65484}" srcOrd="0" destOrd="0" presId="urn:microsoft.com/office/officeart/2005/8/layout/vProcess5"/>
    <dgm:cxn modelId="{1E2DFADA-B16F-473B-A8A6-96A535776268}" type="presOf" srcId="{D13DDBCA-6CD7-473A-A004-C03126775306}" destId="{73704A6B-8C77-4FD7-A162-9328CBDDAB2E}" srcOrd="1" destOrd="0" presId="urn:microsoft.com/office/officeart/2005/8/layout/vProcess5"/>
    <dgm:cxn modelId="{3E46F722-FDFE-4E94-AF8B-1A45BE44E7AD}" type="presParOf" srcId="{0D5B57C6-4426-498A-907B-0F3F1D8ADF75}" destId="{5C076DFD-83B8-4F0F-905B-F3ABB253BE94}" srcOrd="0" destOrd="0" presId="urn:microsoft.com/office/officeart/2005/8/layout/vProcess5"/>
    <dgm:cxn modelId="{CD7935F1-6495-4436-A8A1-A5BD34A53AEA}" type="presParOf" srcId="{0D5B57C6-4426-498A-907B-0F3F1D8ADF75}" destId="{5EDBE57D-38A9-4C80-A05F-9A14A3D050E3}" srcOrd="1" destOrd="0" presId="urn:microsoft.com/office/officeart/2005/8/layout/vProcess5"/>
    <dgm:cxn modelId="{55C8C4EC-4426-4B56-9386-1A945D3BAD2F}" type="presParOf" srcId="{0D5B57C6-4426-498A-907B-0F3F1D8ADF75}" destId="{F5BF009C-AA86-47C3-9B70-6AF67D63AF00}" srcOrd="2" destOrd="0" presId="urn:microsoft.com/office/officeart/2005/8/layout/vProcess5"/>
    <dgm:cxn modelId="{648C1036-A099-4D5F-85DD-893E31ED27B0}" type="presParOf" srcId="{0D5B57C6-4426-498A-907B-0F3F1D8ADF75}" destId="{349917D5-0B43-4823-8B21-7B663CC65484}" srcOrd="3" destOrd="0" presId="urn:microsoft.com/office/officeart/2005/8/layout/vProcess5"/>
    <dgm:cxn modelId="{364589ED-B48E-45C3-9D9E-E4C424D88E0E}" type="presParOf" srcId="{0D5B57C6-4426-498A-907B-0F3F1D8ADF75}" destId="{73704A6B-8C77-4FD7-A162-9328CBDDAB2E}" srcOrd="4" destOrd="0" presId="urn:microsoft.com/office/officeart/2005/8/layout/vProcess5"/>
    <dgm:cxn modelId="{67C077F0-D5CC-4872-B6BC-5A62088D2463}" type="presParOf" srcId="{0D5B57C6-4426-498A-907B-0F3F1D8ADF75}" destId="{B259D25B-1BDC-425D-8D2F-D6EAA8A1F6BA}" srcOrd="5" destOrd="0" presId="urn:microsoft.com/office/officeart/2005/8/layout/vProcess5"/>
  </dgm:cxnLst>
  <dgm:bg/>
  <dgm:whole/>
</dgm:dataModel>
</file>

<file path=ppt/diagrams/data12.xml><?xml version="1.0" encoding="utf-8"?>
<dgm:dataModel xmlns:dgm="http://schemas.openxmlformats.org/drawingml/2006/diagram" xmlns:a="http://schemas.openxmlformats.org/drawingml/2006/main">
  <dgm:ptLst>
    <dgm:pt modelId="{C0CE3517-C81D-45AD-9852-71F46011E902}"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l-GR"/>
        </a:p>
      </dgm:t>
    </dgm:pt>
    <dgm:pt modelId="{5420EF99-18F6-466F-9FA9-B661949EA049}">
      <dgm:prSet phldrT="[Κείμενο]" phldr="1"/>
      <dgm:spPr/>
      <dgm:t>
        <a:bodyPr/>
        <a:lstStyle/>
        <a:p>
          <a:endParaRPr lang="el-GR"/>
        </a:p>
      </dgm:t>
    </dgm:pt>
    <dgm:pt modelId="{D42AD5CA-050D-449C-A80C-9C53F1E9FBBC}" type="parTrans" cxnId="{EB9F1BF0-D87C-4DDD-A12B-36D9E00EA3B8}">
      <dgm:prSet/>
      <dgm:spPr/>
      <dgm:t>
        <a:bodyPr/>
        <a:lstStyle/>
        <a:p>
          <a:endParaRPr lang="el-GR"/>
        </a:p>
      </dgm:t>
    </dgm:pt>
    <dgm:pt modelId="{E4896F00-D750-4F40-A1AD-A2FAE630D54A}" type="sibTrans" cxnId="{EB9F1BF0-D87C-4DDD-A12B-36D9E00EA3B8}">
      <dgm:prSet/>
      <dgm:spPr/>
      <dgm:t>
        <a:bodyPr/>
        <a:lstStyle/>
        <a:p>
          <a:endParaRPr lang="el-GR"/>
        </a:p>
      </dgm:t>
    </dgm:pt>
    <dgm:pt modelId="{7874BB75-19DA-4C85-AE9F-5367674CE3C8}">
      <dgm:prSet phldrT="[Κείμενο]"/>
      <dgm:spPr/>
      <dgm:t>
        <a:bodyPr/>
        <a:lstStyle/>
        <a:p>
          <a:r>
            <a:rPr lang="el-GR" dirty="0" smtClean="0"/>
            <a:t>Από ένα μαθητή ή απόφοιτο Λυκείου μπορεί να ζητηθεί βιογραφικό σημείωμα και πολλές διαφορετικές περιπτώσεις:</a:t>
          </a:r>
          <a:endParaRPr lang="el-GR" dirty="0"/>
        </a:p>
      </dgm:t>
    </dgm:pt>
    <dgm:pt modelId="{482E4F88-C9C0-405F-A931-162A474A5B7C}" type="parTrans" cxnId="{F13A54F5-8D08-4225-8CC4-1044B58D8DA0}">
      <dgm:prSet/>
      <dgm:spPr/>
      <dgm:t>
        <a:bodyPr/>
        <a:lstStyle/>
        <a:p>
          <a:endParaRPr lang="el-GR"/>
        </a:p>
      </dgm:t>
    </dgm:pt>
    <dgm:pt modelId="{1F676873-C1BF-4458-A547-9BB77BF03299}" type="sibTrans" cxnId="{F13A54F5-8D08-4225-8CC4-1044B58D8DA0}">
      <dgm:prSet/>
      <dgm:spPr/>
      <dgm:t>
        <a:bodyPr/>
        <a:lstStyle/>
        <a:p>
          <a:endParaRPr lang="el-GR"/>
        </a:p>
      </dgm:t>
    </dgm:pt>
    <dgm:pt modelId="{2E634BC1-5090-4DB2-BA18-D65C22824D7E}">
      <dgm:prSet phldrT="[Κείμενο]" phldr="1"/>
      <dgm:spPr/>
      <dgm:t>
        <a:bodyPr/>
        <a:lstStyle/>
        <a:p>
          <a:endParaRPr lang="el-GR" dirty="0"/>
        </a:p>
      </dgm:t>
    </dgm:pt>
    <dgm:pt modelId="{3A853F21-5421-48D2-8ACA-49480B3D17B0}" type="parTrans" cxnId="{1F821332-DB55-4016-BADB-9086107BFED0}">
      <dgm:prSet/>
      <dgm:spPr/>
      <dgm:t>
        <a:bodyPr/>
        <a:lstStyle/>
        <a:p>
          <a:endParaRPr lang="el-GR"/>
        </a:p>
      </dgm:t>
    </dgm:pt>
    <dgm:pt modelId="{11702D59-9600-492D-9D6A-784576F2DF1E}" type="sibTrans" cxnId="{1F821332-DB55-4016-BADB-9086107BFED0}">
      <dgm:prSet/>
      <dgm:spPr/>
      <dgm:t>
        <a:bodyPr/>
        <a:lstStyle/>
        <a:p>
          <a:endParaRPr lang="el-GR"/>
        </a:p>
      </dgm:t>
    </dgm:pt>
    <dgm:pt modelId="{E11AEDE2-86B6-4C7D-A834-71E1CF0478EF}">
      <dgm:prSet phldrT="[Κείμενο]" phldr="1"/>
      <dgm:spPr/>
      <dgm:t>
        <a:bodyPr/>
        <a:lstStyle/>
        <a:p>
          <a:endParaRPr lang="el-GR"/>
        </a:p>
      </dgm:t>
    </dgm:pt>
    <dgm:pt modelId="{7D52B934-0741-45D7-883A-1BCD6CC99264}" type="parTrans" cxnId="{CE5AC85C-BBEF-4835-81E3-F998970D2B19}">
      <dgm:prSet/>
      <dgm:spPr/>
      <dgm:t>
        <a:bodyPr/>
        <a:lstStyle/>
        <a:p>
          <a:endParaRPr lang="el-GR"/>
        </a:p>
      </dgm:t>
    </dgm:pt>
    <dgm:pt modelId="{2FF7F488-AE11-49D9-A0D0-CBFC2332F43F}" type="sibTrans" cxnId="{CE5AC85C-BBEF-4835-81E3-F998970D2B19}">
      <dgm:prSet/>
      <dgm:spPr/>
      <dgm:t>
        <a:bodyPr/>
        <a:lstStyle/>
        <a:p>
          <a:endParaRPr lang="el-GR"/>
        </a:p>
      </dgm:t>
    </dgm:pt>
    <dgm:pt modelId="{846C3101-B8FE-46E9-81F1-52BB3F490CFE}">
      <dgm:prSet phldrT="[Κείμενο]"/>
      <dgm:spPr/>
      <dgm:t>
        <a:bodyPr/>
        <a:lstStyle/>
        <a:p>
          <a:r>
            <a:rPr lang="el-GR" dirty="0" smtClean="0"/>
            <a:t>Όταν θέλει να παρακολουθήσει ένα επιμορφωτικό πρόγραμμα.</a:t>
          </a:r>
          <a:endParaRPr lang="el-GR" dirty="0"/>
        </a:p>
      </dgm:t>
    </dgm:pt>
    <dgm:pt modelId="{C4850099-2DB6-4948-9AA4-C1EE036C2EF5}" type="parTrans" cxnId="{3A3171E2-5AE9-4115-A2DC-164056DC3BB0}">
      <dgm:prSet/>
      <dgm:spPr/>
      <dgm:t>
        <a:bodyPr/>
        <a:lstStyle/>
        <a:p>
          <a:endParaRPr lang="el-GR"/>
        </a:p>
      </dgm:t>
    </dgm:pt>
    <dgm:pt modelId="{84400FA9-1F30-494F-BBC2-8DEC74C03112}" type="sibTrans" cxnId="{3A3171E2-5AE9-4115-A2DC-164056DC3BB0}">
      <dgm:prSet/>
      <dgm:spPr/>
      <dgm:t>
        <a:bodyPr/>
        <a:lstStyle/>
        <a:p>
          <a:endParaRPr lang="el-GR"/>
        </a:p>
      </dgm:t>
    </dgm:pt>
    <dgm:pt modelId="{F65677D3-6C62-488F-A756-637E5B97B6EF}">
      <dgm:prSet phldrT="[Κείμενο]"/>
      <dgm:spPr/>
      <dgm:t>
        <a:bodyPr/>
        <a:lstStyle/>
        <a:p>
          <a:r>
            <a:rPr lang="el-GR" dirty="0" smtClean="0"/>
            <a:t>Όταν κάνει αίτηση σε Πανεπιστήμιο για μεταπτυχιακές σπουδές</a:t>
          </a:r>
          <a:endParaRPr lang="el-GR" dirty="0"/>
        </a:p>
      </dgm:t>
    </dgm:pt>
    <dgm:pt modelId="{A236BB45-CCB9-4FCD-8D72-41F676581C6D}" type="parTrans" cxnId="{B6D6736C-CB10-4D00-9FEB-BD509E88BE0E}">
      <dgm:prSet/>
      <dgm:spPr/>
      <dgm:t>
        <a:bodyPr/>
        <a:lstStyle/>
        <a:p>
          <a:endParaRPr lang="el-GR"/>
        </a:p>
      </dgm:t>
    </dgm:pt>
    <dgm:pt modelId="{88CA1546-31E3-46BC-960D-7F76383C92C1}" type="sibTrans" cxnId="{B6D6736C-CB10-4D00-9FEB-BD509E88BE0E}">
      <dgm:prSet/>
      <dgm:spPr/>
      <dgm:t>
        <a:bodyPr/>
        <a:lstStyle/>
        <a:p>
          <a:endParaRPr lang="el-GR"/>
        </a:p>
      </dgm:t>
    </dgm:pt>
    <dgm:pt modelId="{A3E1CCC2-F52B-4911-A490-8836A70C5E9F}">
      <dgm:prSet phldrT="[Κείμενο]" phldr="1"/>
      <dgm:spPr/>
      <dgm:t>
        <a:bodyPr/>
        <a:lstStyle/>
        <a:p>
          <a:endParaRPr lang="el-GR"/>
        </a:p>
      </dgm:t>
    </dgm:pt>
    <dgm:pt modelId="{BC890EB0-9957-4479-9A38-76473046840C}" type="parTrans" cxnId="{BA965791-1830-4FEA-BE53-67C6037B0D21}">
      <dgm:prSet/>
      <dgm:spPr/>
      <dgm:t>
        <a:bodyPr/>
        <a:lstStyle/>
        <a:p>
          <a:endParaRPr lang="el-GR"/>
        </a:p>
      </dgm:t>
    </dgm:pt>
    <dgm:pt modelId="{943D68D7-AD31-471E-BD60-37A1452CF645}" type="sibTrans" cxnId="{BA965791-1830-4FEA-BE53-67C6037B0D21}">
      <dgm:prSet/>
      <dgm:spPr/>
      <dgm:t>
        <a:bodyPr/>
        <a:lstStyle/>
        <a:p>
          <a:endParaRPr lang="el-GR"/>
        </a:p>
      </dgm:t>
    </dgm:pt>
    <dgm:pt modelId="{A09CE335-6E0C-4AAD-8312-31CC64678535}">
      <dgm:prSet phldrT="[Κείμενο]"/>
      <dgm:spPr/>
      <dgm:t>
        <a:bodyPr/>
        <a:lstStyle/>
        <a:p>
          <a:r>
            <a:rPr lang="el-GR" dirty="0" smtClean="0"/>
            <a:t>Όταν κάνει αίτηση για υποτροφία</a:t>
          </a:r>
          <a:endParaRPr lang="el-GR" dirty="0"/>
        </a:p>
      </dgm:t>
    </dgm:pt>
    <dgm:pt modelId="{8B77AB07-A473-4405-8A21-9F991710880A}" type="parTrans" cxnId="{2EDACDDA-4790-4659-B02A-FE8648228BA2}">
      <dgm:prSet/>
      <dgm:spPr/>
      <dgm:t>
        <a:bodyPr/>
        <a:lstStyle/>
        <a:p>
          <a:endParaRPr lang="el-GR"/>
        </a:p>
      </dgm:t>
    </dgm:pt>
    <dgm:pt modelId="{969700D3-0FB8-4453-ACE8-F8E80ED5295F}" type="sibTrans" cxnId="{2EDACDDA-4790-4659-B02A-FE8648228BA2}">
      <dgm:prSet/>
      <dgm:spPr/>
      <dgm:t>
        <a:bodyPr/>
        <a:lstStyle/>
        <a:p>
          <a:endParaRPr lang="el-GR"/>
        </a:p>
      </dgm:t>
    </dgm:pt>
    <dgm:pt modelId="{C8AC0427-B1BF-4CA8-9CEA-3D81619B5AC6}">
      <dgm:prSet phldrT="[Κείμενο]"/>
      <dgm:spPr/>
      <dgm:t>
        <a:bodyPr/>
        <a:lstStyle/>
        <a:p>
          <a:r>
            <a:rPr lang="el-GR" dirty="0" smtClean="0"/>
            <a:t>Όταν θέλει να συνεργαστεί σε ένα συγκεκριμένο έργο, πρόγραμμα κτλ.</a:t>
          </a:r>
          <a:endParaRPr lang="el-GR" dirty="0"/>
        </a:p>
      </dgm:t>
    </dgm:pt>
    <dgm:pt modelId="{73492EA7-D5B6-41A4-BD75-1F4FE66D09E8}" type="parTrans" cxnId="{E7F27CA4-EF65-4CE0-8733-F9BB2E5CFBAC}">
      <dgm:prSet/>
      <dgm:spPr/>
      <dgm:t>
        <a:bodyPr/>
        <a:lstStyle/>
        <a:p>
          <a:endParaRPr lang="el-GR"/>
        </a:p>
      </dgm:t>
    </dgm:pt>
    <dgm:pt modelId="{B5877603-F492-426A-885B-65C35F6FF29E}" type="sibTrans" cxnId="{E7F27CA4-EF65-4CE0-8733-F9BB2E5CFBAC}">
      <dgm:prSet/>
      <dgm:spPr/>
      <dgm:t>
        <a:bodyPr/>
        <a:lstStyle/>
        <a:p>
          <a:endParaRPr lang="el-GR"/>
        </a:p>
      </dgm:t>
    </dgm:pt>
    <dgm:pt modelId="{38ED568D-CAC5-49E2-86C7-ACEE40D1296E}">
      <dgm:prSet phldrT="[Κείμενο]"/>
      <dgm:spPr/>
      <dgm:t>
        <a:bodyPr/>
        <a:lstStyle/>
        <a:p>
          <a:r>
            <a:rPr lang="el-GR" dirty="0" smtClean="0"/>
            <a:t>Όταν ζητά μια θέση εργασίας.</a:t>
          </a:r>
          <a:endParaRPr lang="el-GR" dirty="0"/>
        </a:p>
      </dgm:t>
    </dgm:pt>
    <dgm:pt modelId="{3549500A-6E2C-4680-A0A3-A73076D88F31}" type="parTrans" cxnId="{225A1686-C1A3-460B-AB63-1D5D51844583}">
      <dgm:prSet/>
      <dgm:spPr/>
    </dgm:pt>
    <dgm:pt modelId="{04A3347A-68B2-496E-B1ED-F9DFF7E5F725}" type="sibTrans" cxnId="{225A1686-C1A3-460B-AB63-1D5D51844583}">
      <dgm:prSet/>
      <dgm:spPr/>
    </dgm:pt>
    <dgm:pt modelId="{F2237B16-E1E8-4186-BBEC-27DBF65148D5}" type="pres">
      <dgm:prSet presAssocID="{C0CE3517-C81D-45AD-9852-71F46011E902}" presName="linearFlow" presStyleCnt="0">
        <dgm:presLayoutVars>
          <dgm:dir/>
          <dgm:animLvl val="lvl"/>
          <dgm:resizeHandles val="exact"/>
        </dgm:presLayoutVars>
      </dgm:prSet>
      <dgm:spPr/>
      <dgm:t>
        <a:bodyPr/>
        <a:lstStyle/>
        <a:p>
          <a:endParaRPr lang="el-GR"/>
        </a:p>
      </dgm:t>
    </dgm:pt>
    <dgm:pt modelId="{76103174-F950-475F-A143-99628A460717}" type="pres">
      <dgm:prSet presAssocID="{5420EF99-18F6-466F-9FA9-B661949EA049}" presName="composite" presStyleCnt="0"/>
      <dgm:spPr/>
    </dgm:pt>
    <dgm:pt modelId="{4448BC64-CDB4-4FCA-BC70-E6684E0DE05C}" type="pres">
      <dgm:prSet presAssocID="{5420EF99-18F6-466F-9FA9-B661949EA049}" presName="parentText" presStyleLbl="alignNode1" presStyleIdx="0" presStyleCnt="3">
        <dgm:presLayoutVars>
          <dgm:chMax val="1"/>
          <dgm:bulletEnabled val="1"/>
        </dgm:presLayoutVars>
      </dgm:prSet>
      <dgm:spPr/>
      <dgm:t>
        <a:bodyPr/>
        <a:lstStyle/>
        <a:p>
          <a:endParaRPr lang="el-GR"/>
        </a:p>
      </dgm:t>
    </dgm:pt>
    <dgm:pt modelId="{25B0F352-997A-49F6-AA81-619C96F343AE}" type="pres">
      <dgm:prSet presAssocID="{5420EF99-18F6-466F-9FA9-B661949EA049}" presName="descendantText" presStyleLbl="alignAcc1" presStyleIdx="0" presStyleCnt="3">
        <dgm:presLayoutVars>
          <dgm:bulletEnabled val="1"/>
        </dgm:presLayoutVars>
      </dgm:prSet>
      <dgm:spPr/>
      <dgm:t>
        <a:bodyPr/>
        <a:lstStyle/>
        <a:p>
          <a:endParaRPr lang="el-GR"/>
        </a:p>
      </dgm:t>
    </dgm:pt>
    <dgm:pt modelId="{E5738491-708B-41F8-87AB-D573DD921A2C}" type="pres">
      <dgm:prSet presAssocID="{E4896F00-D750-4F40-A1AD-A2FAE630D54A}" presName="sp" presStyleCnt="0"/>
      <dgm:spPr/>
    </dgm:pt>
    <dgm:pt modelId="{F853D01F-40FD-4216-9278-6320B6D655BB}" type="pres">
      <dgm:prSet presAssocID="{E11AEDE2-86B6-4C7D-A834-71E1CF0478EF}" presName="composite" presStyleCnt="0"/>
      <dgm:spPr/>
    </dgm:pt>
    <dgm:pt modelId="{AAF832F3-BDD9-4393-921D-4BE5E7CD3CDF}" type="pres">
      <dgm:prSet presAssocID="{E11AEDE2-86B6-4C7D-A834-71E1CF0478EF}" presName="parentText" presStyleLbl="alignNode1" presStyleIdx="1" presStyleCnt="3">
        <dgm:presLayoutVars>
          <dgm:chMax val="1"/>
          <dgm:bulletEnabled val="1"/>
        </dgm:presLayoutVars>
      </dgm:prSet>
      <dgm:spPr/>
      <dgm:t>
        <a:bodyPr/>
        <a:lstStyle/>
        <a:p>
          <a:endParaRPr lang="el-GR"/>
        </a:p>
      </dgm:t>
    </dgm:pt>
    <dgm:pt modelId="{BF511300-50C2-4928-8CF4-9F68682C9CD7}" type="pres">
      <dgm:prSet presAssocID="{E11AEDE2-86B6-4C7D-A834-71E1CF0478EF}" presName="descendantText" presStyleLbl="alignAcc1" presStyleIdx="1" presStyleCnt="3">
        <dgm:presLayoutVars>
          <dgm:bulletEnabled val="1"/>
        </dgm:presLayoutVars>
      </dgm:prSet>
      <dgm:spPr/>
      <dgm:t>
        <a:bodyPr/>
        <a:lstStyle/>
        <a:p>
          <a:endParaRPr lang="el-GR"/>
        </a:p>
      </dgm:t>
    </dgm:pt>
    <dgm:pt modelId="{B8893BD2-CE6A-4D7D-A964-F3D0ECF94A5C}" type="pres">
      <dgm:prSet presAssocID="{2FF7F488-AE11-49D9-A0D0-CBFC2332F43F}" presName="sp" presStyleCnt="0"/>
      <dgm:spPr/>
    </dgm:pt>
    <dgm:pt modelId="{5E5DF8E5-6D43-4304-B0CD-B9643C6EEB17}" type="pres">
      <dgm:prSet presAssocID="{A3E1CCC2-F52B-4911-A490-8836A70C5E9F}" presName="composite" presStyleCnt="0"/>
      <dgm:spPr/>
    </dgm:pt>
    <dgm:pt modelId="{EA47A5FA-84CF-4F1F-87D5-5E778139480D}" type="pres">
      <dgm:prSet presAssocID="{A3E1CCC2-F52B-4911-A490-8836A70C5E9F}" presName="parentText" presStyleLbl="alignNode1" presStyleIdx="2" presStyleCnt="3">
        <dgm:presLayoutVars>
          <dgm:chMax val="1"/>
          <dgm:bulletEnabled val="1"/>
        </dgm:presLayoutVars>
      </dgm:prSet>
      <dgm:spPr/>
      <dgm:t>
        <a:bodyPr/>
        <a:lstStyle/>
        <a:p>
          <a:endParaRPr lang="el-GR"/>
        </a:p>
      </dgm:t>
    </dgm:pt>
    <dgm:pt modelId="{A6D3FCE6-8245-40FC-B832-3DFBD4CB4349}" type="pres">
      <dgm:prSet presAssocID="{A3E1CCC2-F52B-4911-A490-8836A70C5E9F}" presName="descendantText" presStyleLbl="alignAcc1" presStyleIdx="2" presStyleCnt="3">
        <dgm:presLayoutVars>
          <dgm:bulletEnabled val="1"/>
        </dgm:presLayoutVars>
      </dgm:prSet>
      <dgm:spPr/>
      <dgm:t>
        <a:bodyPr/>
        <a:lstStyle/>
        <a:p>
          <a:endParaRPr lang="el-GR"/>
        </a:p>
      </dgm:t>
    </dgm:pt>
  </dgm:ptLst>
  <dgm:cxnLst>
    <dgm:cxn modelId="{1F821332-DB55-4016-BADB-9086107BFED0}" srcId="{5420EF99-18F6-466F-9FA9-B661949EA049}" destId="{2E634BC1-5090-4DB2-BA18-D65C22824D7E}" srcOrd="1" destOrd="0" parTransId="{3A853F21-5421-48D2-8ACA-49480B3D17B0}" sibTransId="{11702D59-9600-492D-9D6A-784576F2DF1E}"/>
    <dgm:cxn modelId="{8AAC5AC3-88EB-45B1-AB74-A079A23D4DAF}" type="presOf" srcId="{38ED568D-CAC5-49E2-86C7-ACEE40D1296E}" destId="{A6D3FCE6-8245-40FC-B832-3DFBD4CB4349}" srcOrd="0" destOrd="1" presId="urn:microsoft.com/office/officeart/2005/8/layout/chevron2"/>
    <dgm:cxn modelId="{F3581E89-9A73-497D-93A3-83081B33CEF0}" type="presOf" srcId="{846C3101-B8FE-46E9-81F1-52BB3F490CFE}" destId="{BF511300-50C2-4928-8CF4-9F68682C9CD7}" srcOrd="0" destOrd="0" presId="urn:microsoft.com/office/officeart/2005/8/layout/chevron2"/>
    <dgm:cxn modelId="{4B650C6A-741A-44FE-80D3-F2E32A54B81D}" type="presOf" srcId="{E11AEDE2-86B6-4C7D-A834-71E1CF0478EF}" destId="{AAF832F3-BDD9-4393-921D-4BE5E7CD3CDF}" srcOrd="0" destOrd="0" presId="urn:microsoft.com/office/officeart/2005/8/layout/chevron2"/>
    <dgm:cxn modelId="{BA965791-1830-4FEA-BE53-67C6037B0D21}" srcId="{C0CE3517-C81D-45AD-9852-71F46011E902}" destId="{A3E1CCC2-F52B-4911-A490-8836A70C5E9F}" srcOrd="2" destOrd="0" parTransId="{BC890EB0-9957-4479-9A38-76473046840C}" sibTransId="{943D68D7-AD31-471E-BD60-37A1452CF645}"/>
    <dgm:cxn modelId="{E31C623B-61CC-4C79-87D7-9884A0058591}" type="presOf" srcId="{5420EF99-18F6-466F-9FA9-B661949EA049}" destId="{4448BC64-CDB4-4FCA-BC70-E6684E0DE05C}" srcOrd="0" destOrd="0" presId="urn:microsoft.com/office/officeart/2005/8/layout/chevron2"/>
    <dgm:cxn modelId="{93B0DCCA-1954-482D-82A8-397075C0B442}" type="presOf" srcId="{A09CE335-6E0C-4AAD-8312-31CC64678535}" destId="{A6D3FCE6-8245-40FC-B832-3DFBD4CB4349}" srcOrd="0" destOrd="0" presId="urn:microsoft.com/office/officeart/2005/8/layout/chevron2"/>
    <dgm:cxn modelId="{3A3171E2-5AE9-4115-A2DC-164056DC3BB0}" srcId="{E11AEDE2-86B6-4C7D-A834-71E1CF0478EF}" destId="{846C3101-B8FE-46E9-81F1-52BB3F490CFE}" srcOrd="0" destOrd="0" parTransId="{C4850099-2DB6-4948-9AA4-C1EE036C2EF5}" sibTransId="{84400FA9-1F30-494F-BBC2-8DEC74C03112}"/>
    <dgm:cxn modelId="{C88E2F8B-11F9-4B73-B121-E321D9C00867}" type="presOf" srcId="{A3E1CCC2-F52B-4911-A490-8836A70C5E9F}" destId="{EA47A5FA-84CF-4F1F-87D5-5E778139480D}" srcOrd="0" destOrd="0" presId="urn:microsoft.com/office/officeart/2005/8/layout/chevron2"/>
    <dgm:cxn modelId="{7CDA3601-FB1D-4EB9-9A2D-EED8A6C4C6D2}" type="presOf" srcId="{F65677D3-6C62-488F-A756-637E5B97B6EF}" destId="{BF511300-50C2-4928-8CF4-9F68682C9CD7}" srcOrd="0" destOrd="1" presId="urn:microsoft.com/office/officeart/2005/8/layout/chevron2"/>
    <dgm:cxn modelId="{225A1686-C1A3-460B-AB63-1D5D51844583}" srcId="{A3E1CCC2-F52B-4911-A490-8836A70C5E9F}" destId="{38ED568D-CAC5-49E2-86C7-ACEE40D1296E}" srcOrd="1" destOrd="0" parTransId="{3549500A-6E2C-4680-A0A3-A73076D88F31}" sibTransId="{04A3347A-68B2-496E-B1ED-F9DFF7E5F725}"/>
    <dgm:cxn modelId="{E10D3A9B-2F0B-4AA3-83C6-25AE11CBDB55}" type="presOf" srcId="{7874BB75-19DA-4C85-AE9F-5367674CE3C8}" destId="{25B0F352-997A-49F6-AA81-619C96F343AE}" srcOrd="0" destOrd="0" presId="urn:microsoft.com/office/officeart/2005/8/layout/chevron2"/>
    <dgm:cxn modelId="{E7F27CA4-EF65-4CE0-8733-F9BB2E5CFBAC}" srcId="{A3E1CCC2-F52B-4911-A490-8836A70C5E9F}" destId="{C8AC0427-B1BF-4CA8-9CEA-3D81619B5AC6}" srcOrd="2" destOrd="0" parTransId="{73492EA7-D5B6-41A4-BD75-1F4FE66D09E8}" sibTransId="{B5877603-F492-426A-885B-65C35F6FF29E}"/>
    <dgm:cxn modelId="{B6D6736C-CB10-4D00-9FEB-BD509E88BE0E}" srcId="{E11AEDE2-86B6-4C7D-A834-71E1CF0478EF}" destId="{F65677D3-6C62-488F-A756-637E5B97B6EF}" srcOrd="1" destOrd="0" parTransId="{A236BB45-CCB9-4FCD-8D72-41F676581C6D}" sibTransId="{88CA1546-31E3-46BC-960D-7F76383C92C1}"/>
    <dgm:cxn modelId="{5D4CA5A1-B77A-492E-87A5-00E951ED7BB9}" type="presOf" srcId="{C0CE3517-C81D-45AD-9852-71F46011E902}" destId="{F2237B16-E1E8-4186-BBEC-27DBF65148D5}" srcOrd="0" destOrd="0" presId="urn:microsoft.com/office/officeart/2005/8/layout/chevron2"/>
    <dgm:cxn modelId="{125F9E6B-61D2-4E83-B6FB-206C22C12A69}" type="presOf" srcId="{C8AC0427-B1BF-4CA8-9CEA-3D81619B5AC6}" destId="{A6D3FCE6-8245-40FC-B832-3DFBD4CB4349}" srcOrd="0" destOrd="2" presId="urn:microsoft.com/office/officeart/2005/8/layout/chevron2"/>
    <dgm:cxn modelId="{CE5AC85C-BBEF-4835-81E3-F998970D2B19}" srcId="{C0CE3517-C81D-45AD-9852-71F46011E902}" destId="{E11AEDE2-86B6-4C7D-A834-71E1CF0478EF}" srcOrd="1" destOrd="0" parTransId="{7D52B934-0741-45D7-883A-1BCD6CC99264}" sibTransId="{2FF7F488-AE11-49D9-A0D0-CBFC2332F43F}"/>
    <dgm:cxn modelId="{EB9F1BF0-D87C-4DDD-A12B-36D9E00EA3B8}" srcId="{C0CE3517-C81D-45AD-9852-71F46011E902}" destId="{5420EF99-18F6-466F-9FA9-B661949EA049}" srcOrd="0" destOrd="0" parTransId="{D42AD5CA-050D-449C-A80C-9C53F1E9FBBC}" sibTransId="{E4896F00-D750-4F40-A1AD-A2FAE630D54A}"/>
    <dgm:cxn modelId="{DCAC69F5-75AF-48D4-AAE6-16051AFD014C}" type="presOf" srcId="{2E634BC1-5090-4DB2-BA18-D65C22824D7E}" destId="{25B0F352-997A-49F6-AA81-619C96F343AE}" srcOrd="0" destOrd="1" presId="urn:microsoft.com/office/officeart/2005/8/layout/chevron2"/>
    <dgm:cxn modelId="{F13A54F5-8D08-4225-8CC4-1044B58D8DA0}" srcId="{5420EF99-18F6-466F-9FA9-B661949EA049}" destId="{7874BB75-19DA-4C85-AE9F-5367674CE3C8}" srcOrd="0" destOrd="0" parTransId="{482E4F88-C9C0-405F-A931-162A474A5B7C}" sibTransId="{1F676873-C1BF-4458-A547-9BB77BF03299}"/>
    <dgm:cxn modelId="{2EDACDDA-4790-4659-B02A-FE8648228BA2}" srcId="{A3E1CCC2-F52B-4911-A490-8836A70C5E9F}" destId="{A09CE335-6E0C-4AAD-8312-31CC64678535}" srcOrd="0" destOrd="0" parTransId="{8B77AB07-A473-4405-8A21-9F991710880A}" sibTransId="{969700D3-0FB8-4453-ACE8-F8E80ED5295F}"/>
    <dgm:cxn modelId="{39A3F428-6F32-48B5-A2E2-C786B7115D14}" type="presParOf" srcId="{F2237B16-E1E8-4186-BBEC-27DBF65148D5}" destId="{76103174-F950-475F-A143-99628A460717}" srcOrd="0" destOrd="0" presId="urn:microsoft.com/office/officeart/2005/8/layout/chevron2"/>
    <dgm:cxn modelId="{EFB70E9A-F5BE-4E3C-868C-7FE94751FA2E}" type="presParOf" srcId="{76103174-F950-475F-A143-99628A460717}" destId="{4448BC64-CDB4-4FCA-BC70-E6684E0DE05C}" srcOrd="0" destOrd="0" presId="urn:microsoft.com/office/officeart/2005/8/layout/chevron2"/>
    <dgm:cxn modelId="{12E6AC70-0176-4A96-B217-06F1390CEF32}" type="presParOf" srcId="{76103174-F950-475F-A143-99628A460717}" destId="{25B0F352-997A-49F6-AA81-619C96F343AE}" srcOrd="1" destOrd="0" presId="urn:microsoft.com/office/officeart/2005/8/layout/chevron2"/>
    <dgm:cxn modelId="{983FDC59-CFB7-40F6-A749-A76CACAE1700}" type="presParOf" srcId="{F2237B16-E1E8-4186-BBEC-27DBF65148D5}" destId="{E5738491-708B-41F8-87AB-D573DD921A2C}" srcOrd="1" destOrd="0" presId="urn:microsoft.com/office/officeart/2005/8/layout/chevron2"/>
    <dgm:cxn modelId="{7822BDE6-33CC-45DF-AFAA-17A25D095DAD}" type="presParOf" srcId="{F2237B16-E1E8-4186-BBEC-27DBF65148D5}" destId="{F853D01F-40FD-4216-9278-6320B6D655BB}" srcOrd="2" destOrd="0" presId="urn:microsoft.com/office/officeart/2005/8/layout/chevron2"/>
    <dgm:cxn modelId="{6B6E6A94-AB63-48B7-810A-F870F5C3C4E6}" type="presParOf" srcId="{F853D01F-40FD-4216-9278-6320B6D655BB}" destId="{AAF832F3-BDD9-4393-921D-4BE5E7CD3CDF}" srcOrd="0" destOrd="0" presId="urn:microsoft.com/office/officeart/2005/8/layout/chevron2"/>
    <dgm:cxn modelId="{D3839EB4-6A41-4D5E-BA80-D08C8F942CA2}" type="presParOf" srcId="{F853D01F-40FD-4216-9278-6320B6D655BB}" destId="{BF511300-50C2-4928-8CF4-9F68682C9CD7}" srcOrd="1" destOrd="0" presId="urn:microsoft.com/office/officeart/2005/8/layout/chevron2"/>
    <dgm:cxn modelId="{9D5990CC-15F8-4706-8F38-B5086EEC0A33}" type="presParOf" srcId="{F2237B16-E1E8-4186-BBEC-27DBF65148D5}" destId="{B8893BD2-CE6A-4D7D-A964-F3D0ECF94A5C}" srcOrd="3" destOrd="0" presId="urn:microsoft.com/office/officeart/2005/8/layout/chevron2"/>
    <dgm:cxn modelId="{5CDB1FA0-FC91-4042-AEE8-836163C51A21}" type="presParOf" srcId="{F2237B16-E1E8-4186-BBEC-27DBF65148D5}" destId="{5E5DF8E5-6D43-4304-B0CD-B9643C6EEB17}" srcOrd="4" destOrd="0" presId="urn:microsoft.com/office/officeart/2005/8/layout/chevron2"/>
    <dgm:cxn modelId="{5939762A-99F6-4A5A-9C66-781703A74EF4}" type="presParOf" srcId="{5E5DF8E5-6D43-4304-B0CD-B9643C6EEB17}" destId="{EA47A5FA-84CF-4F1F-87D5-5E778139480D}" srcOrd="0" destOrd="0" presId="urn:microsoft.com/office/officeart/2005/8/layout/chevron2"/>
    <dgm:cxn modelId="{10ED6F17-3175-4F19-A81F-F1D80EA5D486}" type="presParOf" srcId="{5E5DF8E5-6D43-4304-B0CD-B9643C6EEB17}" destId="{A6D3FCE6-8245-40FC-B832-3DFBD4CB4349}" srcOrd="1" destOrd="0" presId="urn:microsoft.com/office/officeart/2005/8/layout/chevron2"/>
  </dgm:cxnLst>
  <dgm:bg/>
  <dgm:whole/>
</dgm:dataModel>
</file>

<file path=ppt/diagrams/data13.xml><?xml version="1.0" encoding="utf-8"?>
<dgm:dataModel xmlns:dgm="http://schemas.openxmlformats.org/drawingml/2006/diagram" xmlns:a="http://schemas.openxmlformats.org/drawingml/2006/main">
  <dgm:ptLst>
    <dgm:pt modelId="{8B949BDE-AC1A-4AAD-9EB2-838D3FBE364C}"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l-GR"/>
        </a:p>
      </dgm:t>
    </dgm:pt>
    <dgm:pt modelId="{DFEC618F-1C1C-4433-AF73-CAE93D98C319}">
      <dgm:prSet phldrT="[Κείμενο]"/>
      <dgm:spPr/>
      <dgm:t>
        <a:bodyPr/>
        <a:lstStyle/>
        <a:p>
          <a:r>
            <a:rPr lang="el-GR" dirty="0" smtClean="0"/>
            <a:t>Βιογραφικό Σημείωμα ενός Μαθητή</a:t>
          </a:r>
          <a:endParaRPr lang="el-GR" dirty="0"/>
        </a:p>
      </dgm:t>
    </dgm:pt>
    <dgm:pt modelId="{34381F2B-40C5-431D-9F52-2A3AE95E044E}" type="parTrans" cxnId="{9F745CBE-A7C0-444B-8D66-7665CD55E46F}">
      <dgm:prSet/>
      <dgm:spPr/>
      <dgm:t>
        <a:bodyPr/>
        <a:lstStyle/>
        <a:p>
          <a:endParaRPr lang="el-GR"/>
        </a:p>
      </dgm:t>
    </dgm:pt>
    <dgm:pt modelId="{98D667D4-2263-4D44-B82A-ED947C5D55F8}" type="sibTrans" cxnId="{9F745CBE-A7C0-444B-8D66-7665CD55E46F}">
      <dgm:prSet/>
      <dgm:spPr/>
      <dgm:t>
        <a:bodyPr/>
        <a:lstStyle/>
        <a:p>
          <a:endParaRPr lang="el-GR"/>
        </a:p>
      </dgm:t>
    </dgm:pt>
    <dgm:pt modelId="{9BE8D9EA-72D1-4410-A78C-20DD293FBF36}">
      <dgm:prSet phldrT="[Κείμενο]"/>
      <dgm:spPr/>
      <dgm:t>
        <a:bodyPr/>
        <a:lstStyle/>
        <a:p>
          <a:r>
            <a:rPr lang="el-GR" dirty="0" smtClean="0"/>
            <a:t>Προσωπικά Στοιχεία</a:t>
          </a:r>
          <a:endParaRPr lang="el-GR" dirty="0"/>
        </a:p>
      </dgm:t>
    </dgm:pt>
    <dgm:pt modelId="{11BA02B8-AC4A-4A4A-A4AE-19AADE384530}" type="parTrans" cxnId="{39CA5977-32A6-4807-93B8-7EE49B5AE15D}">
      <dgm:prSet/>
      <dgm:spPr/>
      <dgm:t>
        <a:bodyPr/>
        <a:lstStyle/>
        <a:p>
          <a:endParaRPr lang="el-GR"/>
        </a:p>
      </dgm:t>
    </dgm:pt>
    <dgm:pt modelId="{6F75E248-FA00-4AB2-9C18-415779FD884C}" type="sibTrans" cxnId="{39CA5977-32A6-4807-93B8-7EE49B5AE15D}">
      <dgm:prSet/>
      <dgm:spPr/>
      <dgm:t>
        <a:bodyPr/>
        <a:lstStyle/>
        <a:p>
          <a:endParaRPr lang="el-GR"/>
        </a:p>
      </dgm:t>
    </dgm:pt>
    <dgm:pt modelId="{BA07C9A0-AD20-468A-94FB-36CB4035486B}">
      <dgm:prSet phldrT="[Κείμενο]"/>
      <dgm:spPr/>
      <dgm:t>
        <a:bodyPr/>
        <a:lstStyle/>
        <a:p>
          <a:r>
            <a:rPr lang="el-GR" dirty="0" smtClean="0"/>
            <a:t>Εκπαιδευτικά Μαθήματα</a:t>
          </a:r>
          <a:endParaRPr lang="el-GR" dirty="0"/>
        </a:p>
      </dgm:t>
    </dgm:pt>
    <dgm:pt modelId="{F19B8252-2403-4B20-B644-C2FBBE827FFA}" type="parTrans" cxnId="{FEA6B742-1E98-4559-AB55-21713A08F5FE}">
      <dgm:prSet/>
      <dgm:spPr/>
      <dgm:t>
        <a:bodyPr/>
        <a:lstStyle/>
        <a:p>
          <a:endParaRPr lang="el-GR"/>
        </a:p>
      </dgm:t>
    </dgm:pt>
    <dgm:pt modelId="{FC9F6FF3-A303-4783-9C9D-0D7F4D608688}" type="sibTrans" cxnId="{FEA6B742-1E98-4559-AB55-21713A08F5FE}">
      <dgm:prSet/>
      <dgm:spPr/>
      <dgm:t>
        <a:bodyPr/>
        <a:lstStyle/>
        <a:p>
          <a:endParaRPr lang="el-GR"/>
        </a:p>
      </dgm:t>
    </dgm:pt>
    <dgm:pt modelId="{D117C5ED-9C2B-40BC-8684-3D6D5A6C7E1B}">
      <dgm:prSet phldrT="[Κείμενο]"/>
      <dgm:spPr/>
      <dgm:t>
        <a:bodyPr/>
        <a:lstStyle/>
        <a:p>
          <a:r>
            <a:rPr lang="el-GR" dirty="0" smtClean="0"/>
            <a:t>Βαθμοί</a:t>
          </a:r>
          <a:endParaRPr lang="el-GR" dirty="0"/>
        </a:p>
      </dgm:t>
    </dgm:pt>
    <dgm:pt modelId="{F0A25C56-C18F-40DE-BBD3-90EA58D84A27}" type="parTrans" cxnId="{51CE17BF-CE6A-43C9-8B99-17B5C69304D7}">
      <dgm:prSet/>
      <dgm:spPr/>
      <dgm:t>
        <a:bodyPr/>
        <a:lstStyle/>
        <a:p>
          <a:endParaRPr lang="el-GR"/>
        </a:p>
      </dgm:t>
    </dgm:pt>
    <dgm:pt modelId="{523B35C6-24EA-4F70-932E-0C807214A062}" type="sibTrans" cxnId="{51CE17BF-CE6A-43C9-8B99-17B5C69304D7}">
      <dgm:prSet/>
      <dgm:spPr/>
      <dgm:t>
        <a:bodyPr/>
        <a:lstStyle/>
        <a:p>
          <a:endParaRPr lang="el-GR"/>
        </a:p>
      </dgm:t>
    </dgm:pt>
    <dgm:pt modelId="{45FD1CD6-BCEE-490E-8CF6-E3E15C59B75A}">
      <dgm:prSet phldrT="[Κείμενο]"/>
      <dgm:spPr/>
      <dgm:t>
        <a:bodyPr/>
        <a:lstStyle/>
        <a:p>
          <a:r>
            <a:rPr lang="el-GR" dirty="0" smtClean="0"/>
            <a:t>Ομαδικές Εργασίες</a:t>
          </a:r>
          <a:endParaRPr lang="el-GR" dirty="0"/>
        </a:p>
      </dgm:t>
    </dgm:pt>
    <dgm:pt modelId="{5D00B9AA-53EF-4249-BEFA-B36045F6B07C}" type="parTrans" cxnId="{7B3C7AFF-A30B-4770-B71C-C80DFE7CEDEE}">
      <dgm:prSet/>
      <dgm:spPr/>
      <dgm:t>
        <a:bodyPr/>
        <a:lstStyle/>
        <a:p>
          <a:endParaRPr lang="el-GR"/>
        </a:p>
      </dgm:t>
    </dgm:pt>
    <dgm:pt modelId="{85FA6B67-602F-46CB-86C5-E17AC06B149F}" type="sibTrans" cxnId="{7B3C7AFF-A30B-4770-B71C-C80DFE7CEDEE}">
      <dgm:prSet/>
      <dgm:spPr/>
      <dgm:t>
        <a:bodyPr/>
        <a:lstStyle/>
        <a:p>
          <a:endParaRPr lang="el-GR"/>
        </a:p>
      </dgm:t>
    </dgm:pt>
    <dgm:pt modelId="{5C01D113-24AD-4170-8C31-0263B4B0FDC3}">
      <dgm:prSet phldrT="[Κείμενο]"/>
      <dgm:spPr/>
      <dgm:t>
        <a:bodyPr/>
        <a:lstStyle/>
        <a:p>
          <a:r>
            <a:rPr lang="el-GR" dirty="0" smtClean="0"/>
            <a:t>Ξένες Γλώσσες</a:t>
          </a:r>
          <a:endParaRPr lang="el-GR" dirty="0"/>
        </a:p>
      </dgm:t>
    </dgm:pt>
    <dgm:pt modelId="{C74340CC-1941-4E6E-AF68-FCB5A1C012D2}" type="parTrans" cxnId="{658831A9-6F72-482C-B964-F8B1927E1554}">
      <dgm:prSet/>
      <dgm:spPr/>
      <dgm:t>
        <a:bodyPr/>
        <a:lstStyle/>
        <a:p>
          <a:endParaRPr lang="el-GR"/>
        </a:p>
      </dgm:t>
    </dgm:pt>
    <dgm:pt modelId="{A86974F0-76FB-4883-BC82-3EF38342888A}" type="sibTrans" cxnId="{658831A9-6F72-482C-B964-F8B1927E1554}">
      <dgm:prSet/>
      <dgm:spPr/>
      <dgm:t>
        <a:bodyPr/>
        <a:lstStyle/>
        <a:p>
          <a:endParaRPr lang="el-GR"/>
        </a:p>
      </dgm:t>
    </dgm:pt>
    <dgm:pt modelId="{B587A487-375F-4395-81D6-85C75A0B097E}">
      <dgm:prSet phldrT="[Κείμενο]"/>
      <dgm:spPr/>
      <dgm:t>
        <a:bodyPr/>
        <a:lstStyle/>
        <a:p>
          <a:r>
            <a:rPr lang="el-GR" dirty="0" smtClean="0"/>
            <a:t>Γνώση Η/Υ</a:t>
          </a:r>
          <a:endParaRPr lang="el-GR" dirty="0"/>
        </a:p>
      </dgm:t>
    </dgm:pt>
    <dgm:pt modelId="{B57D3CFC-BA2E-4BBC-AA65-17A741C2F7F6}" type="parTrans" cxnId="{F8641C3A-35ED-43F8-A259-1138D12144C9}">
      <dgm:prSet/>
      <dgm:spPr/>
      <dgm:t>
        <a:bodyPr/>
        <a:lstStyle/>
        <a:p>
          <a:endParaRPr lang="el-GR"/>
        </a:p>
      </dgm:t>
    </dgm:pt>
    <dgm:pt modelId="{4A7790FE-6F8B-4590-BA92-43134577EC14}" type="sibTrans" cxnId="{F8641C3A-35ED-43F8-A259-1138D12144C9}">
      <dgm:prSet/>
      <dgm:spPr/>
      <dgm:t>
        <a:bodyPr/>
        <a:lstStyle/>
        <a:p>
          <a:endParaRPr lang="el-GR"/>
        </a:p>
      </dgm:t>
    </dgm:pt>
    <dgm:pt modelId="{151C9868-0EF5-4847-9DAB-5F4847D90385}">
      <dgm:prSet phldrT="[Κείμενο]"/>
      <dgm:spPr/>
      <dgm:t>
        <a:bodyPr/>
        <a:lstStyle/>
        <a:p>
          <a:r>
            <a:rPr lang="el-GR" dirty="0" smtClean="0"/>
            <a:t>Εργασιακή Εμπειρία</a:t>
          </a:r>
          <a:endParaRPr lang="el-GR" dirty="0"/>
        </a:p>
      </dgm:t>
    </dgm:pt>
    <dgm:pt modelId="{E840131C-7D0E-45BF-91B3-FC02FC738B7D}" type="parTrans" cxnId="{3CD52C35-4B13-4675-8F8C-3269FF6234EF}">
      <dgm:prSet/>
      <dgm:spPr/>
      <dgm:t>
        <a:bodyPr/>
        <a:lstStyle/>
        <a:p>
          <a:endParaRPr lang="el-GR"/>
        </a:p>
      </dgm:t>
    </dgm:pt>
    <dgm:pt modelId="{D9F278C6-5085-4581-97C8-BD36FA857B25}" type="sibTrans" cxnId="{3CD52C35-4B13-4675-8F8C-3269FF6234EF}">
      <dgm:prSet/>
      <dgm:spPr/>
      <dgm:t>
        <a:bodyPr/>
        <a:lstStyle/>
        <a:p>
          <a:endParaRPr lang="el-GR"/>
        </a:p>
      </dgm:t>
    </dgm:pt>
    <dgm:pt modelId="{6B58C2CF-D3DE-4A76-9147-DD13F8D05C20}">
      <dgm:prSet phldrT="[Κείμενο]"/>
      <dgm:spPr/>
      <dgm:t>
        <a:bodyPr/>
        <a:lstStyle/>
        <a:p>
          <a:r>
            <a:rPr lang="el-GR" dirty="0" smtClean="0"/>
            <a:t>Ενδιαφέροντα</a:t>
          </a:r>
          <a:endParaRPr lang="el-GR" dirty="0"/>
        </a:p>
      </dgm:t>
    </dgm:pt>
    <dgm:pt modelId="{C053A1BA-2B1D-4ADE-8ABD-19C2E1035F54}" type="parTrans" cxnId="{1EFAE065-73DC-4D1C-AA93-B56E6791B3F5}">
      <dgm:prSet/>
      <dgm:spPr/>
      <dgm:t>
        <a:bodyPr/>
        <a:lstStyle/>
        <a:p>
          <a:endParaRPr lang="el-GR"/>
        </a:p>
      </dgm:t>
    </dgm:pt>
    <dgm:pt modelId="{070DF70F-2BC7-4453-9A57-17C04A28831E}" type="sibTrans" cxnId="{1EFAE065-73DC-4D1C-AA93-B56E6791B3F5}">
      <dgm:prSet/>
      <dgm:spPr/>
      <dgm:t>
        <a:bodyPr/>
        <a:lstStyle/>
        <a:p>
          <a:endParaRPr lang="el-GR"/>
        </a:p>
      </dgm:t>
    </dgm:pt>
    <dgm:pt modelId="{BDC8C3C9-7732-4CF5-AB16-BF2F323D5BEE}">
      <dgm:prSet phldrT="[Κείμενο]"/>
      <dgm:spPr/>
      <dgm:t>
        <a:bodyPr/>
        <a:lstStyle/>
        <a:p>
          <a:r>
            <a:rPr lang="el-GR" dirty="0" smtClean="0"/>
            <a:t>Στόχοι Υποψηφίου</a:t>
          </a:r>
          <a:endParaRPr lang="el-GR" dirty="0"/>
        </a:p>
      </dgm:t>
    </dgm:pt>
    <dgm:pt modelId="{CF5752F0-73BC-4F73-9651-7BA1C648F724}" type="parTrans" cxnId="{358ED464-A6D9-4877-B4AB-7C1F6B7F14B4}">
      <dgm:prSet/>
      <dgm:spPr/>
      <dgm:t>
        <a:bodyPr/>
        <a:lstStyle/>
        <a:p>
          <a:endParaRPr lang="el-GR"/>
        </a:p>
      </dgm:t>
    </dgm:pt>
    <dgm:pt modelId="{6C61F16A-A488-46C4-8DC4-722459B0EE0A}" type="sibTrans" cxnId="{358ED464-A6D9-4877-B4AB-7C1F6B7F14B4}">
      <dgm:prSet/>
      <dgm:spPr/>
      <dgm:t>
        <a:bodyPr/>
        <a:lstStyle/>
        <a:p>
          <a:endParaRPr lang="el-GR"/>
        </a:p>
      </dgm:t>
    </dgm:pt>
    <dgm:pt modelId="{EC7B5DAF-39DF-47D4-A674-593F81F6B720}" type="pres">
      <dgm:prSet presAssocID="{8B949BDE-AC1A-4AAD-9EB2-838D3FBE364C}" presName="composite" presStyleCnt="0">
        <dgm:presLayoutVars>
          <dgm:chMax val="1"/>
          <dgm:dir/>
          <dgm:resizeHandles val="exact"/>
        </dgm:presLayoutVars>
      </dgm:prSet>
      <dgm:spPr/>
      <dgm:t>
        <a:bodyPr/>
        <a:lstStyle/>
        <a:p>
          <a:endParaRPr lang="el-GR"/>
        </a:p>
      </dgm:t>
    </dgm:pt>
    <dgm:pt modelId="{49BDE805-6245-454B-8C56-DE1416BBDE6A}" type="pres">
      <dgm:prSet presAssocID="{8B949BDE-AC1A-4AAD-9EB2-838D3FBE364C}" presName="radial" presStyleCnt="0">
        <dgm:presLayoutVars>
          <dgm:animLvl val="ctr"/>
        </dgm:presLayoutVars>
      </dgm:prSet>
      <dgm:spPr/>
    </dgm:pt>
    <dgm:pt modelId="{F9596893-01EE-4FC9-8F23-72B179675CD1}" type="pres">
      <dgm:prSet presAssocID="{DFEC618F-1C1C-4433-AF73-CAE93D98C319}" presName="centerShape" presStyleLbl="vennNode1" presStyleIdx="0" presStyleCnt="10"/>
      <dgm:spPr/>
      <dgm:t>
        <a:bodyPr/>
        <a:lstStyle/>
        <a:p>
          <a:endParaRPr lang="el-GR"/>
        </a:p>
      </dgm:t>
    </dgm:pt>
    <dgm:pt modelId="{0FE56FBB-0A0C-407A-B13B-B2AAA77D7E16}" type="pres">
      <dgm:prSet presAssocID="{9BE8D9EA-72D1-4410-A78C-20DD293FBF36}" presName="node" presStyleLbl="vennNode1" presStyleIdx="1" presStyleCnt="10">
        <dgm:presLayoutVars>
          <dgm:bulletEnabled val="1"/>
        </dgm:presLayoutVars>
      </dgm:prSet>
      <dgm:spPr/>
      <dgm:t>
        <a:bodyPr/>
        <a:lstStyle/>
        <a:p>
          <a:endParaRPr lang="el-GR"/>
        </a:p>
      </dgm:t>
    </dgm:pt>
    <dgm:pt modelId="{6DDC8A19-FDE2-4225-9F49-11A6A51C9093}" type="pres">
      <dgm:prSet presAssocID="{BA07C9A0-AD20-468A-94FB-36CB4035486B}" presName="node" presStyleLbl="vennNode1" presStyleIdx="2" presStyleCnt="10">
        <dgm:presLayoutVars>
          <dgm:bulletEnabled val="1"/>
        </dgm:presLayoutVars>
      </dgm:prSet>
      <dgm:spPr/>
      <dgm:t>
        <a:bodyPr/>
        <a:lstStyle/>
        <a:p>
          <a:endParaRPr lang="el-GR"/>
        </a:p>
      </dgm:t>
    </dgm:pt>
    <dgm:pt modelId="{EAEAD744-6EF8-4178-87EE-498E75AD5CA8}" type="pres">
      <dgm:prSet presAssocID="{D117C5ED-9C2B-40BC-8684-3D6D5A6C7E1B}" presName="node" presStyleLbl="vennNode1" presStyleIdx="3" presStyleCnt="10">
        <dgm:presLayoutVars>
          <dgm:bulletEnabled val="1"/>
        </dgm:presLayoutVars>
      </dgm:prSet>
      <dgm:spPr/>
      <dgm:t>
        <a:bodyPr/>
        <a:lstStyle/>
        <a:p>
          <a:endParaRPr lang="el-GR"/>
        </a:p>
      </dgm:t>
    </dgm:pt>
    <dgm:pt modelId="{D3227338-7FB6-4882-A0B8-F7E411A9B81C}" type="pres">
      <dgm:prSet presAssocID="{45FD1CD6-BCEE-490E-8CF6-E3E15C59B75A}" presName="node" presStyleLbl="vennNode1" presStyleIdx="4" presStyleCnt="10">
        <dgm:presLayoutVars>
          <dgm:bulletEnabled val="1"/>
        </dgm:presLayoutVars>
      </dgm:prSet>
      <dgm:spPr/>
      <dgm:t>
        <a:bodyPr/>
        <a:lstStyle/>
        <a:p>
          <a:endParaRPr lang="el-GR"/>
        </a:p>
      </dgm:t>
    </dgm:pt>
    <dgm:pt modelId="{1FACC3F4-0FF2-4D94-B3F0-AB412AF996F0}" type="pres">
      <dgm:prSet presAssocID="{5C01D113-24AD-4170-8C31-0263B4B0FDC3}" presName="node" presStyleLbl="vennNode1" presStyleIdx="5" presStyleCnt="10">
        <dgm:presLayoutVars>
          <dgm:bulletEnabled val="1"/>
        </dgm:presLayoutVars>
      </dgm:prSet>
      <dgm:spPr/>
      <dgm:t>
        <a:bodyPr/>
        <a:lstStyle/>
        <a:p>
          <a:endParaRPr lang="el-GR"/>
        </a:p>
      </dgm:t>
    </dgm:pt>
    <dgm:pt modelId="{3441F055-937E-4A29-95F5-5E1F0EC8C0FA}" type="pres">
      <dgm:prSet presAssocID="{B587A487-375F-4395-81D6-85C75A0B097E}" presName="node" presStyleLbl="vennNode1" presStyleIdx="6" presStyleCnt="10">
        <dgm:presLayoutVars>
          <dgm:bulletEnabled val="1"/>
        </dgm:presLayoutVars>
      </dgm:prSet>
      <dgm:spPr/>
      <dgm:t>
        <a:bodyPr/>
        <a:lstStyle/>
        <a:p>
          <a:endParaRPr lang="el-GR"/>
        </a:p>
      </dgm:t>
    </dgm:pt>
    <dgm:pt modelId="{034A0C95-8EF2-4585-85AB-3102C9E337C2}" type="pres">
      <dgm:prSet presAssocID="{151C9868-0EF5-4847-9DAB-5F4847D90385}" presName="node" presStyleLbl="vennNode1" presStyleIdx="7" presStyleCnt="10">
        <dgm:presLayoutVars>
          <dgm:bulletEnabled val="1"/>
        </dgm:presLayoutVars>
      </dgm:prSet>
      <dgm:spPr/>
      <dgm:t>
        <a:bodyPr/>
        <a:lstStyle/>
        <a:p>
          <a:endParaRPr lang="el-GR"/>
        </a:p>
      </dgm:t>
    </dgm:pt>
    <dgm:pt modelId="{56CAB44F-B89C-4997-B824-C229CAD1469C}" type="pres">
      <dgm:prSet presAssocID="{6B58C2CF-D3DE-4A76-9147-DD13F8D05C20}" presName="node" presStyleLbl="vennNode1" presStyleIdx="8" presStyleCnt="10">
        <dgm:presLayoutVars>
          <dgm:bulletEnabled val="1"/>
        </dgm:presLayoutVars>
      </dgm:prSet>
      <dgm:spPr/>
      <dgm:t>
        <a:bodyPr/>
        <a:lstStyle/>
        <a:p>
          <a:endParaRPr lang="el-GR"/>
        </a:p>
      </dgm:t>
    </dgm:pt>
    <dgm:pt modelId="{01A732EB-2626-4A58-A1BA-0D260F2A0D69}" type="pres">
      <dgm:prSet presAssocID="{BDC8C3C9-7732-4CF5-AB16-BF2F323D5BEE}" presName="node" presStyleLbl="vennNode1" presStyleIdx="9" presStyleCnt="10">
        <dgm:presLayoutVars>
          <dgm:bulletEnabled val="1"/>
        </dgm:presLayoutVars>
      </dgm:prSet>
      <dgm:spPr/>
      <dgm:t>
        <a:bodyPr/>
        <a:lstStyle/>
        <a:p>
          <a:endParaRPr lang="el-GR"/>
        </a:p>
      </dgm:t>
    </dgm:pt>
  </dgm:ptLst>
  <dgm:cxnLst>
    <dgm:cxn modelId="{9F745CBE-A7C0-444B-8D66-7665CD55E46F}" srcId="{8B949BDE-AC1A-4AAD-9EB2-838D3FBE364C}" destId="{DFEC618F-1C1C-4433-AF73-CAE93D98C319}" srcOrd="0" destOrd="0" parTransId="{34381F2B-40C5-431D-9F52-2A3AE95E044E}" sibTransId="{98D667D4-2263-4D44-B82A-ED947C5D55F8}"/>
    <dgm:cxn modelId="{5195919A-3DCB-4E34-B1CF-78609DD8AB12}" type="presOf" srcId="{BDC8C3C9-7732-4CF5-AB16-BF2F323D5BEE}" destId="{01A732EB-2626-4A58-A1BA-0D260F2A0D69}" srcOrd="0" destOrd="0" presId="urn:microsoft.com/office/officeart/2005/8/layout/radial3"/>
    <dgm:cxn modelId="{358ED464-A6D9-4877-B4AB-7C1F6B7F14B4}" srcId="{DFEC618F-1C1C-4433-AF73-CAE93D98C319}" destId="{BDC8C3C9-7732-4CF5-AB16-BF2F323D5BEE}" srcOrd="8" destOrd="0" parTransId="{CF5752F0-73BC-4F73-9651-7BA1C648F724}" sibTransId="{6C61F16A-A488-46C4-8DC4-722459B0EE0A}"/>
    <dgm:cxn modelId="{658831A9-6F72-482C-B964-F8B1927E1554}" srcId="{DFEC618F-1C1C-4433-AF73-CAE93D98C319}" destId="{5C01D113-24AD-4170-8C31-0263B4B0FDC3}" srcOrd="4" destOrd="0" parTransId="{C74340CC-1941-4E6E-AF68-FCB5A1C012D2}" sibTransId="{A86974F0-76FB-4883-BC82-3EF38342888A}"/>
    <dgm:cxn modelId="{298A1F04-BC49-4F7E-9694-AF1BA12A29E4}" type="presOf" srcId="{6B58C2CF-D3DE-4A76-9147-DD13F8D05C20}" destId="{56CAB44F-B89C-4997-B824-C229CAD1469C}" srcOrd="0" destOrd="0" presId="urn:microsoft.com/office/officeart/2005/8/layout/radial3"/>
    <dgm:cxn modelId="{FEA6B742-1E98-4559-AB55-21713A08F5FE}" srcId="{DFEC618F-1C1C-4433-AF73-CAE93D98C319}" destId="{BA07C9A0-AD20-468A-94FB-36CB4035486B}" srcOrd="1" destOrd="0" parTransId="{F19B8252-2403-4B20-B644-C2FBBE827FFA}" sibTransId="{FC9F6FF3-A303-4783-9C9D-0D7F4D608688}"/>
    <dgm:cxn modelId="{035295C2-3CE3-4D80-A811-88CA350BB6D3}" type="presOf" srcId="{45FD1CD6-BCEE-490E-8CF6-E3E15C59B75A}" destId="{D3227338-7FB6-4882-A0B8-F7E411A9B81C}" srcOrd="0" destOrd="0" presId="urn:microsoft.com/office/officeart/2005/8/layout/radial3"/>
    <dgm:cxn modelId="{51CE17BF-CE6A-43C9-8B99-17B5C69304D7}" srcId="{DFEC618F-1C1C-4433-AF73-CAE93D98C319}" destId="{D117C5ED-9C2B-40BC-8684-3D6D5A6C7E1B}" srcOrd="2" destOrd="0" parTransId="{F0A25C56-C18F-40DE-BBD3-90EA58D84A27}" sibTransId="{523B35C6-24EA-4F70-932E-0C807214A062}"/>
    <dgm:cxn modelId="{7B3C7AFF-A30B-4770-B71C-C80DFE7CEDEE}" srcId="{DFEC618F-1C1C-4433-AF73-CAE93D98C319}" destId="{45FD1CD6-BCEE-490E-8CF6-E3E15C59B75A}" srcOrd="3" destOrd="0" parTransId="{5D00B9AA-53EF-4249-BEFA-B36045F6B07C}" sibTransId="{85FA6B67-602F-46CB-86C5-E17AC06B149F}"/>
    <dgm:cxn modelId="{DA01D9F2-920F-4B86-BBE0-F366BA9B2ADB}" type="presOf" srcId="{D117C5ED-9C2B-40BC-8684-3D6D5A6C7E1B}" destId="{EAEAD744-6EF8-4178-87EE-498E75AD5CA8}" srcOrd="0" destOrd="0" presId="urn:microsoft.com/office/officeart/2005/8/layout/radial3"/>
    <dgm:cxn modelId="{F1759E8B-7D3B-4936-8E20-847E6D16AB7D}" type="presOf" srcId="{8B949BDE-AC1A-4AAD-9EB2-838D3FBE364C}" destId="{EC7B5DAF-39DF-47D4-A674-593F81F6B720}" srcOrd="0" destOrd="0" presId="urn:microsoft.com/office/officeart/2005/8/layout/radial3"/>
    <dgm:cxn modelId="{A4793DDD-D9A6-43A8-84E9-A4CE328CCD2A}" type="presOf" srcId="{151C9868-0EF5-4847-9DAB-5F4847D90385}" destId="{034A0C95-8EF2-4585-85AB-3102C9E337C2}" srcOrd="0" destOrd="0" presId="urn:microsoft.com/office/officeart/2005/8/layout/radial3"/>
    <dgm:cxn modelId="{DDE43BEA-7B3A-485E-9246-A601D2884F71}" type="presOf" srcId="{DFEC618F-1C1C-4433-AF73-CAE93D98C319}" destId="{F9596893-01EE-4FC9-8F23-72B179675CD1}" srcOrd="0" destOrd="0" presId="urn:microsoft.com/office/officeart/2005/8/layout/radial3"/>
    <dgm:cxn modelId="{39CA5977-32A6-4807-93B8-7EE49B5AE15D}" srcId="{DFEC618F-1C1C-4433-AF73-CAE93D98C319}" destId="{9BE8D9EA-72D1-4410-A78C-20DD293FBF36}" srcOrd="0" destOrd="0" parTransId="{11BA02B8-AC4A-4A4A-A4AE-19AADE384530}" sibTransId="{6F75E248-FA00-4AB2-9C18-415779FD884C}"/>
    <dgm:cxn modelId="{1EFAE065-73DC-4D1C-AA93-B56E6791B3F5}" srcId="{DFEC618F-1C1C-4433-AF73-CAE93D98C319}" destId="{6B58C2CF-D3DE-4A76-9147-DD13F8D05C20}" srcOrd="7" destOrd="0" parTransId="{C053A1BA-2B1D-4ADE-8ABD-19C2E1035F54}" sibTransId="{070DF70F-2BC7-4453-9A57-17C04A28831E}"/>
    <dgm:cxn modelId="{9B7709C1-3C23-4188-9F3E-84E2542F173A}" type="presOf" srcId="{5C01D113-24AD-4170-8C31-0263B4B0FDC3}" destId="{1FACC3F4-0FF2-4D94-B3F0-AB412AF996F0}" srcOrd="0" destOrd="0" presId="urn:microsoft.com/office/officeart/2005/8/layout/radial3"/>
    <dgm:cxn modelId="{9832699C-E24F-4A53-A9BE-5A0A63FA988B}" type="presOf" srcId="{BA07C9A0-AD20-468A-94FB-36CB4035486B}" destId="{6DDC8A19-FDE2-4225-9F49-11A6A51C9093}" srcOrd="0" destOrd="0" presId="urn:microsoft.com/office/officeart/2005/8/layout/radial3"/>
    <dgm:cxn modelId="{0A614FA4-92C1-4F34-A78F-83ACB2343CFA}" type="presOf" srcId="{9BE8D9EA-72D1-4410-A78C-20DD293FBF36}" destId="{0FE56FBB-0A0C-407A-B13B-B2AAA77D7E16}" srcOrd="0" destOrd="0" presId="urn:microsoft.com/office/officeart/2005/8/layout/radial3"/>
    <dgm:cxn modelId="{F8641C3A-35ED-43F8-A259-1138D12144C9}" srcId="{DFEC618F-1C1C-4433-AF73-CAE93D98C319}" destId="{B587A487-375F-4395-81D6-85C75A0B097E}" srcOrd="5" destOrd="0" parTransId="{B57D3CFC-BA2E-4BBC-AA65-17A741C2F7F6}" sibTransId="{4A7790FE-6F8B-4590-BA92-43134577EC14}"/>
    <dgm:cxn modelId="{02B92697-A2DA-4AE8-A147-7E95AA7FC9D6}" type="presOf" srcId="{B587A487-375F-4395-81D6-85C75A0B097E}" destId="{3441F055-937E-4A29-95F5-5E1F0EC8C0FA}" srcOrd="0" destOrd="0" presId="urn:microsoft.com/office/officeart/2005/8/layout/radial3"/>
    <dgm:cxn modelId="{3CD52C35-4B13-4675-8F8C-3269FF6234EF}" srcId="{DFEC618F-1C1C-4433-AF73-CAE93D98C319}" destId="{151C9868-0EF5-4847-9DAB-5F4847D90385}" srcOrd="6" destOrd="0" parTransId="{E840131C-7D0E-45BF-91B3-FC02FC738B7D}" sibTransId="{D9F278C6-5085-4581-97C8-BD36FA857B25}"/>
    <dgm:cxn modelId="{3C4D70DE-2212-443C-B6BA-2EAF544ED07F}" type="presParOf" srcId="{EC7B5DAF-39DF-47D4-A674-593F81F6B720}" destId="{49BDE805-6245-454B-8C56-DE1416BBDE6A}" srcOrd="0" destOrd="0" presId="urn:microsoft.com/office/officeart/2005/8/layout/radial3"/>
    <dgm:cxn modelId="{7E6F1B02-56F8-4269-8282-F590AC73B948}" type="presParOf" srcId="{49BDE805-6245-454B-8C56-DE1416BBDE6A}" destId="{F9596893-01EE-4FC9-8F23-72B179675CD1}" srcOrd="0" destOrd="0" presId="urn:microsoft.com/office/officeart/2005/8/layout/radial3"/>
    <dgm:cxn modelId="{3B121765-89E8-4349-83D1-0EFA324FB433}" type="presParOf" srcId="{49BDE805-6245-454B-8C56-DE1416BBDE6A}" destId="{0FE56FBB-0A0C-407A-B13B-B2AAA77D7E16}" srcOrd="1" destOrd="0" presId="urn:microsoft.com/office/officeart/2005/8/layout/radial3"/>
    <dgm:cxn modelId="{0A7E2BD3-8C77-4AC6-A0AE-C47E4D809F2E}" type="presParOf" srcId="{49BDE805-6245-454B-8C56-DE1416BBDE6A}" destId="{6DDC8A19-FDE2-4225-9F49-11A6A51C9093}" srcOrd="2" destOrd="0" presId="urn:microsoft.com/office/officeart/2005/8/layout/radial3"/>
    <dgm:cxn modelId="{7BF348E9-A105-4A61-920D-88F1AC6B52EB}" type="presParOf" srcId="{49BDE805-6245-454B-8C56-DE1416BBDE6A}" destId="{EAEAD744-6EF8-4178-87EE-498E75AD5CA8}" srcOrd="3" destOrd="0" presId="urn:microsoft.com/office/officeart/2005/8/layout/radial3"/>
    <dgm:cxn modelId="{0DE7766B-E7A8-4D88-80EC-CCF5AFA4FCCE}" type="presParOf" srcId="{49BDE805-6245-454B-8C56-DE1416BBDE6A}" destId="{D3227338-7FB6-4882-A0B8-F7E411A9B81C}" srcOrd="4" destOrd="0" presId="urn:microsoft.com/office/officeart/2005/8/layout/radial3"/>
    <dgm:cxn modelId="{33DF6091-13B5-4D49-93DE-562412553EC1}" type="presParOf" srcId="{49BDE805-6245-454B-8C56-DE1416BBDE6A}" destId="{1FACC3F4-0FF2-4D94-B3F0-AB412AF996F0}" srcOrd="5" destOrd="0" presId="urn:microsoft.com/office/officeart/2005/8/layout/radial3"/>
    <dgm:cxn modelId="{E6DC8BEC-4029-4E09-A05E-31E7065F7330}" type="presParOf" srcId="{49BDE805-6245-454B-8C56-DE1416BBDE6A}" destId="{3441F055-937E-4A29-95F5-5E1F0EC8C0FA}" srcOrd="6" destOrd="0" presId="urn:microsoft.com/office/officeart/2005/8/layout/radial3"/>
    <dgm:cxn modelId="{734EF52B-F312-436B-A925-E20F9642344F}" type="presParOf" srcId="{49BDE805-6245-454B-8C56-DE1416BBDE6A}" destId="{034A0C95-8EF2-4585-85AB-3102C9E337C2}" srcOrd="7" destOrd="0" presId="urn:microsoft.com/office/officeart/2005/8/layout/radial3"/>
    <dgm:cxn modelId="{020A7A81-925D-4666-97A9-974694AD7FC0}" type="presParOf" srcId="{49BDE805-6245-454B-8C56-DE1416BBDE6A}" destId="{56CAB44F-B89C-4997-B824-C229CAD1469C}" srcOrd="8" destOrd="0" presId="urn:microsoft.com/office/officeart/2005/8/layout/radial3"/>
    <dgm:cxn modelId="{5D7F6716-B45B-4D71-8E1D-403720215599}" type="presParOf" srcId="{49BDE805-6245-454B-8C56-DE1416BBDE6A}" destId="{01A732EB-2626-4A58-A1BA-0D260F2A0D69}" srcOrd="9" destOrd="0" presId="urn:microsoft.com/office/officeart/2005/8/layout/radial3"/>
  </dgm:cxnLst>
  <dgm:bg/>
  <dgm:whole/>
</dgm:dataModel>
</file>

<file path=ppt/diagrams/data14.xml><?xml version="1.0" encoding="utf-8"?>
<dgm:dataModel xmlns:dgm="http://schemas.openxmlformats.org/drawingml/2006/diagram" xmlns:a="http://schemas.openxmlformats.org/drawingml/2006/main">
  <dgm:ptLst>
    <dgm:pt modelId="{32DD3A2D-4DAF-407F-ABF3-55683C5AC594}" type="doc">
      <dgm:prSet loTypeId="urn:microsoft.com/office/officeart/2005/8/layout/arrow6" loCatId="process" qsTypeId="urn:microsoft.com/office/officeart/2005/8/quickstyle/simple1" qsCatId="simple" csTypeId="urn:microsoft.com/office/officeart/2005/8/colors/colorful5" csCatId="colorful" phldr="1"/>
      <dgm:spPr/>
      <dgm:t>
        <a:bodyPr/>
        <a:lstStyle/>
        <a:p>
          <a:endParaRPr lang="el-GR"/>
        </a:p>
      </dgm:t>
    </dgm:pt>
    <dgm:pt modelId="{AF1EB8F3-87EF-41BA-AA38-596ABC059CA2}">
      <dgm:prSet phldrT="[Κείμενο]"/>
      <dgm:spPr/>
      <dgm:t>
        <a:bodyPr/>
        <a:lstStyle/>
        <a:p>
          <a:r>
            <a:rPr lang="el-GR" dirty="0" smtClean="0"/>
            <a:t>Τα σημεία που τονίζουμε στο βιογραφικό μας </a:t>
          </a:r>
          <a:endParaRPr lang="el-GR" dirty="0"/>
        </a:p>
      </dgm:t>
    </dgm:pt>
    <dgm:pt modelId="{CFF7F86F-0E6D-4FB5-AA2E-2C4720B9D2B8}" type="parTrans" cxnId="{C0B7ABF6-ADCD-470C-929D-F0D8AAF5AF40}">
      <dgm:prSet/>
      <dgm:spPr/>
      <dgm:t>
        <a:bodyPr/>
        <a:lstStyle/>
        <a:p>
          <a:endParaRPr lang="el-GR"/>
        </a:p>
      </dgm:t>
    </dgm:pt>
    <dgm:pt modelId="{8D74DF36-6D34-403B-AB43-F82D5AFFE403}" type="sibTrans" cxnId="{C0B7ABF6-ADCD-470C-929D-F0D8AAF5AF40}">
      <dgm:prSet/>
      <dgm:spPr/>
      <dgm:t>
        <a:bodyPr/>
        <a:lstStyle/>
        <a:p>
          <a:endParaRPr lang="el-GR"/>
        </a:p>
      </dgm:t>
    </dgm:pt>
    <dgm:pt modelId="{4418341E-1677-4FAA-90E1-3CA9BDB3F644}">
      <dgm:prSet phldrT="[Κείμενο]"/>
      <dgm:spPr/>
      <dgm:t>
        <a:bodyPr/>
        <a:lstStyle/>
        <a:p>
          <a:r>
            <a:rPr lang="el-GR" dirty="0" smtClean="0"/>
            <a:t>Είναι αυτά που ενδιαφέρουν το μέλλοντα εργοδότη μας</a:t>
          </a:r>
          <a:endParaRPr lang="el-GR" dirty="0"/>
        </a:p>
      </dgm:t>
    </dgm:pt>
    <dgm:pt modelId="{1245B96A-3D4A-49C8-A3BE-90725BC33FAD}" type="parTrans" cxnId="{CB4A7839-A2F3-417B-A241-C5764684AA7D}">
      <dgm:prSet/>
      <dgm:spPr/>
      <dgm:t>
        <a:bodyPr/>
        <a:lstStyle/>
        <a:p>
          <a:endParaRPr lang="el-GR"/>
        </a:p>
      </dgm:t>
    </dgm:pt>
    <dgm:pt modelId="{14412B5F-8550-471B-B21D-34EF70BF48B6}" type="sibTrans" cxnId="{CB4A7839-A2F3-417B-A241-C5764684AA7D}">
      <dgm:prSet/>
      <dgm:spPr/>
      <dgm:t>
        <a:bodyPr/>
        <a:lstStyle/>
        <a:p>
          <a:endParaRPr lang="el-GR"/>
        </a:p>
      </dgm:t>
    </dgm:pt>
    <dgm:pt modelId="{C1505782-98D7-4850-9ACF-FA585FBFEC9C}" type="pres">
      <dgm:prSet presAssocID="{32DD3A2D-4DAF-407F-ABF3-55683C5AC594}" presName="compositeShape" presStyleCnt="0">
        <dgm:presLayoutVars>
          <dgm:chMax val="2"/>
          <dgm:dir/>
          <dgm:resizeHandles val="exact"/>
        </dgm:presLayoutVars>
      </dgm:prSet>
      <dgm:spPr/>
      <dgm:t>
        <a:bodyPr/>
        <a:lstStyle/>
        <a:p>
          <a:endParaRPr lang="el-GR"/>
        </a:p>
      </dgm:t>
    </dgm:pt>
    <dgm:pt modelId="{A39BFA7C-27DC-4178-AEB7-BE66683A158C}" type="pres">
      <dgm:prSet presAssocID="{32DD3A2D-4DAF-407F-ABF3-55683C5AC594}" presName="ribbon" presStyleLbl="node1" presStyleIdx="0" presStyleCnt="1" custLinFactNeighborX="-348" custLinFactNeighborY="617"/>
      <dgm:spPr/>
    </dgm:pt>
    <dgm:pt modelId="{6EB155E1-0BBA-48A3-95D5-387E8D451F65}" type="pres">
      <dgm:prSet presAssocID="{32DD3A2D-4DAF-407F-ABF3-55683C5AC594}" presName="leftArrowText" presStyleLbl="node1" presStyleIdx="0" presStyleCnt="1">
        <dgm:presLayoutVars>
          <dgm:chMax val="0"/>
          <dgm:bulletEnabled val="1"/>
        </dgm:presLayoutVars>
      </dgm:prSet>
      <dgm:spPr/>
      <dgm:t>
        <a:bodyPr/>
        <a:lstStyle/>
        <a:p>
          <a:endParaRPr lang="el-GR"/>
        </a:p>
      </dgm:t>
    </dgm:pt>
    <dgm:pt modelId="{49B13289-131E-45A3-8FBE-DE0D05555115}" type="pres">
      <dgm:prSet presAssocID="{32DD3A2D-4DAF-407F-ABF3-55683C5AC594}" presName="rightArrowText" presStyleLbl="node1" presStyleIdx="0" presStyleCnt="1">
        <dgm:presLayoutVars>
          <dgm:chMax val="0"/>
          <dgm:bulletEnabled val="1"/>
        </dgm:presLayoutVars>
      </dgm:prSet>
      <dgm:spPr/>
      <dgm:t>
        <a:bodyPr/>
        <a:lstStyle/>
        <a:p>
          <a:endParaRPr lang="el-GR"/>
        </a:p>
      </dgm:t>
    </dgm:pt>
  </dgm:ptLst>
  <dgm:cxnLst>
    <dgm:cxn modelId="{A0C7128C-C671-44A9-8A50-E43294B392C5}" type="presOf" srcId="{AF1EB8F3-87EF-41BA-AA38-596ABC059CA2}" destId="{6EB155E1-0BBA-48A3-95D5-387E8D451F65}" srcOrd="0" destOrd="0" presId="urn:microsoft.com/office/officeart/2005/8/layout/arrow6"/>
    <dgm:cxn modelId="{C0B7ABF6-ADCD-470C-929D-F0D8AAF5AF40}" srcId="{32DD3A2D-4DAF-407F-ABF3-55683C5AC594}" destId="{AF1EB8F3-87EF-41BA-AA38-596ABC059CA2}" srcOrd="0" destOrd="0" parTransId="{CFF7F86F-0E6D-4FB5-AA2E-2C4720B9D2B8}" sibTransId="{8D74DF36-6D34-403B-AB43-F82D5AFFE403}"/>
    <dgm:cxn modelId="{A53A5611-0D27-4728-9D9B-380932DC507E}" type="presOf" srcId="{32DD3A2D-4DAF-407F-ABF3-55683C5AC594}" destId="{C1505782-98D7-4850-9ACF-FA585FBFEC9C}" srcOrd="0" destOrd="0" presId="urn:microsoft.com/office/officeart/2005/8/layout/arrow6"/>
    <dgm:cxn modelId="{F40E2051-B5DD-4878-9824-91A141FECF9F}" type="presOf" srcId="{4418341E-1677-4FAA-90E1-3CA9BDB3F644}" destId="{49B13289-131E-45A3-8FBE-DE0D05555115}" srcOrd="0" destOrd="0" presId="urn:microsoft.com/office/officeart/2005/8/layout/arrow6"/>
    <dgm:cxn modelId="{CB4A7839-A2F3-417B-A241-C5764684AA7D}" srcId="{32DD3A2D-4DAF-407F-ABF3-55683C5AC594}" destId="{4418341E-1677-4FAA-90E1-3CA9BDB3F644}" srcOrd="1" destOrd="0" parTransId="{1245B96A-3D4A-49C8-A3BE-90725BC33FAD}" sibTransId="{14412B5F-8550-471B-B21D-34EF70BF48B6}"/>
    <dgm:cxn modelId="{C169ADA8-9BBD-4E64-9475-004C0E68D566}" type="presParOf" srcId="{C1505782-98D7-4850-9ACF-FA585FBFEC9C}" destId="{A39BFA7C-27DC-4178-AEB7-BE66683A158C}" srcOrd="0" destOrd="0" presId="urn:microsoft.com/office/officeart/2005/8/layout/arrow6"/>
    <dgm:cxn modelId="{EA0EE666-3B73-4DEE-8731-87B3D1E538A1}" type="presParOf" srcId="{C1505782-98D7-4850-9ACF-FA585FBFEC9C}" destId="{6EB155E1-0BBA-48A3-95D5-387E8D451F65}" srcOrd="1" destOrd="0" presId="urn:microsoft.com/office/officeart/2005/8/layout/arrow6"/>
    <dgm:cxn modelId="{146BF56B-32D6-42AB-86B2-4475018EECF6}" type="presParOf" srcId="{C1505782-98D7-4850-9ACF-FA585FBFEC9C}" destId="{49B13289-131E-45A3-8FBE-DE0D05555115}" srcOrd="2" destOrd="0" presId="urn:microsoft.com/office/officeart/2005/8/layout/arrow6"/>
  </dgm:cxnLst>
  <dgm:bg/>
  <dgm:whole/>
</dgm:dataModel>
</file>

<file path=ppt/diagrams/data15.xml><?xml version="1.0" encoding="utf-8"?>
<dgm:dataModel xmlns:dgm="http://schemas.openxmlformats.org/drawingml/2006/diagram" xmlns:a="http://schemas.openxmlformats.org/drawingml/2006/main">
  <dgm:ptLst>
    <dgm:pt modelId="{10E79B6F-7ADF-45FA-A60A-C348873B94B4}"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l-GR"/>
        </a:p>
      </dgm:t>
    </dgm:pt>
    <dgm:pt modelId="{59E03597-D20D-465F-8511-238812178733}">
      <dgm:prSet phldrT="[Κείμενο]"/>
      <dgm:spPr/>
      <dgm:t>
        <a:bodyPr/>
        <a:lstStyle/>
        <a:p>
          <a:r>
            <a:rPr lang="el-GR" b="1" dirty="0" smtClean="0"/>
            <a:t>Σύνταξη - Παρουσίαση  Βιογραφικού Σημειώματος</a:t>
          </a:r>
          <a:endParaRPr lang="el-GR" dirty="0"/>
        </a:p>
      </dgm:t>
    </dgm:pt>
    <dgm:pt modelId="{BB71D6AA-89DD-43AA-A712-9BE15AC01D4A}" type="parTrans" cxnId="{5E7C1AB1-3FAE-4D1A-A6BD-BD97C3B68608}">
      <dgm:prSet/>
      <dgm:spPr/>
      <dgm:t>
        <a:bodyPr/>
        <a:lstStyle/>
        <a:p>
          <a:endParaRPr lang="el-GR"/>
        </a:p>
      </dgm:t>
    </dgm:pt>
    <dgm:pt modelId="{6EE45E00-A164-4AE6-BB8C-31B015EB132D}" type="sibTrans" cxnId="{5E7C1AB1-3FAE-4D1A-A6BD-BD97C3B68608}">
      <dgm:prSet/>
      <dgm:spPr/>
      <dgm:t>
        <a:bodyPr/>
        <a:lstStyle/>
        <a:p>
          <a:endParaRPr lang="el-GR"/>
        </a:p>
      </dgm:t>
    </dgm:pt>
    <dgm:pt modelId="{0DBEAA9D-AF0C-4459-B27A-40C70B917CF4}">
      <dgm:prSet phldrT="[Κείμενο]" phldr="1"/>
      <dgm:spPr>
        <a:blipFill rotWithShape="0">
          <a:blip xmlns:r="http://schemas.openxmlformats.org/officeDocument/2006/relationships" r:embed="rId1"/>
          <a:stretch>
            <a:fillRect/>
          </a:stretch>
        </a:blipFill>
      </dgm:spPr>
      <dgm:t>
        <a:bodyPr/>
        <a:lstStyle/>
        <a:p>
          <a:endParaRPr lang="el-GR" dirty="0"/>
        </a:p>
      </dgm:t>
    </dgm:pt>
    <dgm:pt modelId="{230A0FA7-E9EC-467F-9854-03E7109432D6}" type="parTrans" cxnId="{E87619B5-8046-4A44-A34C-7CB1DBC91634}">
      <dgm:prSet/>
      <dgm:spPr/>
      <dgm:t>
        <a:bodyPr/>
        <a:lstStyle/>
        <a:p>
          <a:endParaRPr lang="el-GR"/>
        </a:p>
      </dgm:t>
    </dgm:pt>
    <dgm:pt modelId="{DB4C751B-2BB7-483A-8FEE-27B508DC7F9F}" type="sibTrans" cxnId="{E87619B5-8046-4A44-A34C-7CB1DBC91634}">
      <dgm:prSet/>
      <dgm:spPr/>
      <dgm:t>
        <a:bodyPr/>
        <a:lstStyle/>
        <a:p>
          <a:endParaRPr lang="el-GR"/>
        </a:p>
      </dgm:t>
    </dgm:pt>
    <dgm:pt modelId="{3D4E277E-2624-4174-B75E-D07EF32DB1A5}">
      <dgm:prSet phldrT="[Κείμενο]"/>
      <dgm:spPr/>
      <dgm:t>
        <a:bodyPr/>
        <a:lstStyle/>
        <a:p>
          <a:r>
            <a:rPr lang="el-GR" dirty="0" smtClean="0"/>
            <a:t>Σωστή χρήση της ελληνικής γλώσσας</a:t>
          </a:r>
          <a:endParaRPr lang="el-GR" dirty="0"/>
        </a:p>
      </dgm:t>
    </dgm:pt>
    <dgm:pt modelId="{52C1BC7F-D534-4004-8D3B-21C1775D3191}" type="parTrans" cxnId="{D28C9026-83FA-469B-A9EC-233346B2EE43}">
      <dgm:prSet/>
      <dgm:spPr/>
      <dgm:t>
        <a:bodyPr/>
        <a:lstStyle/>
        <a:p>
          <a:endParaRPr lang="el-GR"/>
        </a:p>
      </dgm:t>
    </dgm:pt>
    <dgm:pt modelId="{5A7EEA3E-FF5C-4F0E-A3F2-DB45D1D70DAE}" type="sibTrans" cxnId="{D28C9026-83FA-469B-A9EC-233346B2EE43}">
      <dgm:prSet/>
      <dgm:spPr/>
      <dgm:t>
        <a:bodyPr/>
        <a:lstStyle/>
        <a:p>
          <a:endParaRPr lang="el-GR"/>
        </a:p>
      </dgm:t>
    </dgm:pt>
    <dgm:pt modelId="{4E79903C-7659-4AB1-8547-7017195C2879}">
      <dgm:prSet phldrT="[Κείμενο]" phldr="1"/>
      <dgm:spPr/>
      <dgm:t>
        <a:bodyPr/>
        <a:lstStyle/>
        <a:p>
          <a:endParaRPr lang="el-GR"/>
        </a:p>
      </dgm:t>
    </dgm:pt>
    <dgm:pt modelId="{CE305EC9-3A1A-41AD-B039-764578ABF66E}" type="parTrans" cxnId="{862B4C26-AC93-4961-840B-BB13609B9EFB}">
      <dgm:prSet/>
      <dgm:spPr/>
      <dgm:t>
        <a:bodyPr/>
        <a:lstStyle/>
        <a:p>
          <a:endParaRPr lang="el-GR"/>
        </a:p>
      </dgm:t>
    </dgm:pt>
    <dgm:pt modelId="{F212613A-08C3-45A5-B096-1565CCF012B3}" type="sibTrans" cxnId="{862B4C26-AC93-4961-840B-BB13609B9EFB}">
      <dgm:prSet/>
      <dgm:spPr/>
      <dgm:t>
        <a:bodyPr/>
        <a:lstStyle/>
        <a:p>
          <a:endParaRPr lang="el-GR"/>
        </a:p>
      </dgm:t>
    </dgm:pt>
    <dgm:pt modelId="{CA03632E-9327-4931-A934-4B32A2404FE4}">
      <dgm:prSet phldrT="[Κείμενο]" phldr="1"/>
      <dgm:spPr/>
      <dgm:t>
        <a:bodyPr/>
        <a:lstStyle/>
        <a:p>
          <a:endParaRPr lang="el-GR"/>
        </a:p>
      </dgm:t>
    </dgm:pt>
    <dgm:pt modelId="{04DA4C9C-D353-432E-98C2-2858DB6E0E8E}" type="sibTrans" cxnId="{6077FD34-DDE9-4F92-B507-6D85815FA63C}">
      <dgm:prSet/>
      <dgm:spPr/>
      <dgm:t>
        <a:bodyPr/>
        <a:lstStyle/>
        <a:p>
          <a:endParaRPr lang="el-GR"/>
        </a:p>
      </dgm:t>
    </dgm:pt>
    <dgm:pt modelId="{6BE6CBA8-6D47-4ADA-877E-2A77EC273039}" type="parTrans" cxnId="{6077FD34-DDE9-4F92-B507-6D85815FA63C}">
      <dgm:prSet/>
      <dgm:spPr/>
      <dgm:t>
        <a:bodyPr/>
        <a:lstStyle/>
        <a:p>
          <a:endParaRPr lang="el-GR"/>
        </a:p>
      </dgm:t>
    </dgm:pt>
    <dgm:pt modelId="{D08F1EDB-6215-4C47-8AE7-AB8B2EFE5ADE}">
      <dgm:prSet phldrT="[Κείμενο]"/>
      <dgm:spPr/>
      <dgm:t>
        <a:bodyPr/>
        <a:lstStyle/>
        <a:p>
          <a:r>
            <a:rPr lang="el-GR" dirty="0" smtClean="0"/>
            <a:t>Συντομία</a:t>
          </a:r>
          <a:endParaRPr lang="el-GR" dirty="0"/>
        </a:p>
      </dgm:t>
    </dgm:pt>
    <dgm:pt modelId="{431C442D-B31B-4E04-8F68-3F97A8387715}" type="sibTrans" cxnId="{35301D1A-AE34-4380-8FB7-DF118F6CFA7B}">
      <dgm:prSet/>
      <dgm:spPr/>
      <dgm:t>
        <a:bodyPr/>
        <a:lstStyle/>
        <a:p>
          <a:endParaRPr lang="el-GR"/>
        </a:p>
      </dgm:t>
    </dgm:pt>
    <dgm:pt modelId="{5B27BB3C-A423-4E66-877A-D845EFB32249}" type="parTrans" cxnId="{35301D1A-AE34-4380-8FB7-DF118F6CFA7B}">
      <dgm:prSet/>
      <dgm:spPr/>
      <dgm:t>
        <a:bodyPr/>
        <a:lstStyle/>
        <a:p>
          <a:endParaRPr lang="el-GR"/>
        </a:p>
      </dgm:t>
    </dgm:pt>
    <dgm:pt modelId="{68E5A69B-2FB8-41B7-BA45-E1E60A70B6C0}">
      <dgm:prSet/>
      <dgm:spPr/>
      <dgm:t>
        <a:bodyPr/>
        <a:lstStyle/>
        <a:p>
          <a:r>
            <a:rPr lang="el-GR" smtClean="0"/>
            <a:t>Ευκρίνεια</a:t>
          </a:r>
          <a:endParaRPr lang="el-GR" dirty="0" smtClean="0"/>
        </a:p>
      </dgm:t>
    </dgm:pt>
    <dgm:pt modelId="{547751E0-CE1B-4A5A-9497-EF7D460FE33B}" type="parTrans" cxnId="{617000E5-3B16-42B2-BB4B-8A2388D77015}">
      <dgm:prSet/>
      <dgm:spPr/>
      <dgm:t>
        <a:bodyPr/>
        <a:lstStyle/>
        <a:p>
          <a:endParaRPr lang="el-GR"/>
        </a:p>
      </dgm:t>
    </dgm:pt>
    <dgm:pt modelId="{68FC2846-7D6A-4305-B5CB-60AE4BBC04C6}" type="sibTrans" cxnId="{617000E5-3B16-42B2-BB4B-8A2388D77015}">
      <dgm:prSet/>
      <dgm:spPr/>
      <dgm:t>
        <a:bodyPr/>
        <a:lstStyle/>
        <a:p>
          <a:endParaRPr lang="el-GR"/>
        </a:p>
      </dgm:t>
    </dgm:pt>
    <dgm:pt modelId="{F1221593-F0ED-44D0-B46B-58E717B73B32}">
      <dgm:prSet/>
      <dgm:spPr/>
      <dgm:t>
        <a:bodyPr/>
        <a:lstStyle/>
        <a:p>
          <a:r>
            <a:rPr lang="el-GR" dirty="0" smtClean="0"/>
            <a:t>Συνοχή</a:t>
          </a:r>
          <a:endParaRPr lang="el-GR" dirty="0"/>
        </a:p>
      </dgm:t>
    </dgm:pt>
    <dgm:pt modelId="{D4660184-C261-4E05-9C08-BC0321995AB1}" type="parTrans" cxnId="{337B29BB-64E6-4A77-891A-68E919284BBA}">
      <dgm:prSet/>
      <dgm:spPr/>
      <dgm:t>
        <a:bodyPr/>
        <a:lstStyle/>
        <a:p>
          <a:endParaRPr lang="el-GR"/>
        </a:p>
      </dgm:t>
    </dgm:pt>
    <dgm:pt modelId="{CBD71FB9-6A40-42B6-A4F5-BF990E7E5042}" type="sibTrans" cxnId="{337B29BB-64E6-4A77-891A-68E919284BBA}">
      <dgm:prSet/>
      <dgm:spPr/>
      <dgm:t>
        <a:bodyPr/>
        <a:lstStyle/>
        <a:p>
          <a:endParaRPr lang="el-GR"/>
        </a:p>
      </dgm:t>
    </dgm:pt>
    <dgm:pt modelId="{E4803ABD-08C7-47E0-9207-B511AFE213B5}">
      <dgm:prSet/>
      <dgm:spPr/>
      <dgm:t>
        <a:bodyPr/>
        <a:lstStyle/>
        <a:p>
          <a:r>
            <a:rPr lang="el-GR" smtClean="0"/>
            <a:t>Ανάδειξη προσωπικών στοιχείων</a:t>
          </a:r>
          <a:endParaRPr lang="el-GR" dirty="0" smtClean="0"/>
        </a:p>
      </dgm:t>
    </dgm:pt>
    <dgm:pt modelId="{80ACED1E-2234-412D-850E-B95B1C720A7E}" type="parTrans" cxnId="{06C97150-AFF0-432D-933B-1F63D8A09D3F}">
      <dgm:prSet/>
      <dgm:spPr/>
      <dgm:t>
        <a:bodyPr/>
        <a:lstStyle/>
        <a:p>
          <a:endParaRPr lang="el-GR"/>
        </a:p>
      </dgm:t>
    </dgm:pt>
    <dgm:pt modelId="{A4844289-A651-474F-A0AE-A35D95CD2831}" type="sibTrans" cxnId="{06C97150-AFF0-432D-933B-1F63D8A09D3F}">
      <dgm:prSet/>
      <dgm:spPr/>
      <dgm:t>
        <a:bodyPr/>
        <a:lstStyle/>
        <a:p>
          <a:endParaRPr lang="el-GR"/>
        </a:p>
      </dgm:t>
    </dgm:pt>
    <dgm:pt modelId="{1C1AB565-2666-4F5C-BE7A-79E048C62065}">
      <dgm:prSet/>
      <dgm:spPr/>
      <dgm:t>
        <a:bodyPr/>
        <a:lstStyle/>
        <a:p>
          <a:r>
            <a:rPr lang="el-GR" dirty="0" smtClean="0"/>
            <a:t>Εμφάνιση</a:t>
          </a:r>
          <a:endParaRPr lang="el-GR" dirty="0"/>
        </a:p>
      </dgm:t>
    </dgm:pt>
    <dgm:pt modelId="{68997E58-988A-4E04-AF91-57ED809D988A}" type="parTrans" cxnId="{35850501-9DF2-454C-A35D-534280D443DE}">
      <dgm:prSet/>
      <dgm:spPr/>
      <dgm:t>
        <a:bodyPr/>
        <a:lstStyle/>
        <a:p>
          <a:endParaRPr lang="el-GR"/>
        </a:p>
      </dgm:t>
    </dgm:pt>
    <dgm:pt modelId="{B4C0811D-4826-4975-8C2F-A922417A3DEE}" type="sibTrans" cxnId="{35850501-9DF2-454C-A35D-534280D443DE}">
      <dgm:prSet/>
      <dgm:spPr/>
      <dgm:t>
        <a:bodyPr/>
        <a:lstStyle/>
        <a:p>
          <a:endParaRPr lang="el-GR"/>
        </a:p>
      </dgm:t>
    </dgm:pt>
    <dgm:pt modelId="{0CB770E4-4666-4D6A-AD9B-712801DB4CAA}" type="pres">
      <dgm:prSet presAssocID="{10E79B6F-7ADF-45FA-A60A-C348873B94B4}" presName="Name0" presStyleCnt="0">
        <dgm:presLayoutVars>
          <dgm:dir/>
          <dgm:animLvl val="lvl"/>
          <dgm:resizeHandles/>
        </dgm:presLayoutVars>
      </dgm:prSet>
      <dgm:spPr/>
      <dgm:t>
        <a:bodyPr/>
        <a:lstStyle/>
        <a:p>
          <a:endParaRPr lang="el-GR"/>
        </a:p>
      </dgm:t>
    </dgm:pt>
    <dgm:pt modelId="{EF15B7CA-BED3-4F00-8F89-4112D2D2091F}" type="pres">
      <dgm:prSet presAssocID="{59E03597-D20D-465F-8511-238812178733}" presName="linNode" presStyleCnt="0"/>
      <dgm:spPr/>
    </dgm:pt>
    <dgm:pt modelId="{07B99174-9A5D-431C-A5CA-B2FAD4559310}" type="pres">
      <dgm:prSet presAssocID="{59E03597-D20D-465F-8511-238812178733}" presName="parentShp" presStyleLbl="node1" presStyleIdx="0" presStyleCnt="2">
        <dgm:presLayoutVars>
          <dgm:bulletEnabled val="1"/>
        </dgm:presLayoutVars>
      </dgm:prSet>
      <dgm:spPr/>
      <dgm:t>
        <a:bodyPr/>
        <a:lstStyle/>
        <a:p>
          <a:endParaRPr lang="el-GR"/>
        </a:p>
      </dgm:t>
    </dgm:pt>
    <dgm:pt modelId="{D9E19684-AFB7-4431-9DF1-A72D552AB4DD}" type="pres">
      <dgm:prSet presAssocID="{59E03597-D20D-465F-8511-238812178733}" presName="childShp" presStyleLbl="bgAccFollowNode1" presStyleIdx="0" presStyleCnt="2">
        <dgm:presLayoutVars>
          <dgm:bulletEnabled val="1"/>
        </dgm:presLayoutVars>
      </dgm:prSet>
      <dgm:spPr/>
      <dgm:t>
        <a:bodyPr/>
        <a:lstStyle/>
        <a:p>
          <a:endParaRPr lang="el-GR"/>
        </a:p>
      </dgm:t>
    </dgm:pt>
    <dgm:pt modelId="{87B8758A-6034-45F9-AE5D-D42BC2A8ABFA}" type="pres">
      <dgm:prSet presAssocID="{6EE45E00-A164-4AE6-BB8C-31B015EB132D}" presName="spacing" presStyleCnt="0"/>
      <dgm:spPr/>
    </dgm:pt>
    <dgm:pt modelId="{548A75DD-E7D6-40EF-99BD-6A9E2BFDB27F}" type="pres">
      <dgm:prSet presAssocID="{0DBEAA9D-AF0C-4459-B27A-40C70B917CF4}" presName="linNode" presStyleCnt="0"/>
      <dgm:spPr/>
    </dgm:pt>
    <dgm:pt modelId="{30A49A14-5FAE-4747-969C-7494C2DC45AA}" type="pres">
      <dgm:prSet presAssocID="{0DBEAA9D-AF0C-4459-B27A-40C70B917CF4}" presName="parentShp" presStyleLbl="node1" presStyleIdx="1" presStyleCnt="2">
        <dgm:presLayoutVars>
          <dgm:bulletEnabled val="1"/>
        </dgm:presLayoutVars>
      </dgm:prSet>
      <dgm:spPr/>
      <dgm:t>
        <a:bodyPr/>
        <a:lstStyle/>
        <a:p>
          <a:endParaRPr lang="el-GR"/>
        </a:p>
      </dgm:t>
    </dgm:pt>
    <dgm:pt modelId="{BC79B85C-BE2A-4212-B543-480A4178FE58}" type="pres">
      <dgm:prSet presAssocID="{0DBEAA9D-AF0C-4459-B27A-40C70B917CF4}" presName="childShp" presStyleLbl="bgAccFollowNode1" presStyleIdx="1" presStyleCnt="2">
        <dgm:presLayoutVars>
          <dgm:bulletEnabled val="1"/>
        </dgm:presLayoutVars>
      </dgm:prSet>
      <dgm:spPr/>
      <dgm:t>
        <a:bodyPr/>
        <a:lstStyle/>
        <a:p>
          <a:endParaRPr lang="el-GR"/>
        </a:p>
      </dgm:t>
    </dgm:pt>
  </dgm:ptLst>
  <dgm:cxnLst>
    <dgm:cxn modelId="{06C97150-AFF0-432D-933B-1F63D8A09D3F}" srcId="{0DBEAA9D-AF0C-4459-B27A-40C70B917CF4}" destId="{E4803ABD-08C7-47E0-9207-B511AFE213B5}" srcOrd="1" destOrd="0" parTransId="{80ACED1E-2234-412D-850E-B95B1C720A7E}" sibTransId="{A4844289-A651-474F-A0AE-A35D95CD2831}"/>
    <dgm:cxn modelId="{DEA79128-871C-4D53-86F6-D9EC68992BBA}" type="presOf" srcId="{1C1AB565-2666-4F5C-BE7A-79E048C62065}" destId="{BC79B85C-BE2A-4212-B543-480A4178FE58}" srcOrd="0" destOrd="2" presId="urn:microsoft.com/office/officeart/2005/8/layout/vList6"/>
    <dgm:cxn modelId="{35850501-9DF2-454C-A35D-534280D443DE}" srcId="{0DBEAA9D-AF0C-4459-B27A-40C70B917CF4}" destId="{1C1AB565-2666-4F5C-BE7A-79E048C62065}" srcOrd="2" destOrd="0" parTransId="{68997E58-988A-4E04-AF91-57ED809D988A}" sibTransId="{B4C0811D-4826-4975-8C2F-A922417A3DEE}"/>
    <dgm:cxn modelId="{337B29BB-64E6-4A77-891A-68E919284BBA}" srcId="{59E03597-D20D-465F-8511-238812178733}" destId="{F1221593-F0ED-44D0-B46B-58E717B73B32}" srcOrd="2" destOrd="0" parTransId="{D4660184-C261-4E05-9C08-BC0321995AB1}" sibTransId="{CBD71FB9-6A40-42B6-A4F5-BF990E7E5042}"/>
    <dgm:cxn modelId="{35301D1A-AE34-4380-8FB7-DF118F6CFA7B}" srcId="{59E03597-D20D-465F-8511-238812178733}" destId="{D08F1EDB-6215-4C47-8AE7-AB8B2EFE5ADE}" srcOrd="0" destOrd="0" parTransId="{5B27BB3C-A423-4E66-877A-D845EFB32249}" sibTransId="{431C442D-B31B-4E04-8F68-3F97A8387715}"/>
    <dgm:cxn modelId="{D28C9026-83FA-469B-A9EC-233346B2EE43}" srcId="{0DBEAA9D-AF0C-4459-B27A-40C70B917CF4}" destId="{3D4E277E-2624-4174-B75E-D07EF32DB1A5}" srcOrd="0" destOrd="0" parTransId="{52C1BC7F-D534-4004-8D3B-21C1775D3191}" sibTransId="{5A7EEA3E-FF5C-4F0E-A3F2-DB45D1D70DAE}"/>
    <dgm:cxn modelId="{0FED5294-6E10-4C03-B9CB-0C0A49BF9165}" type="presOf" srcId="{E4803ABD-08C7-47E0-9207-B511AFE213B5}" destId="{BC79B85C-BE2A-4212-B543-480A4178FE58}" srcOrd="0" destOrd="1" presId="urn:microsoft.com/office/officeart/2005/8/layout/vList6"/>
    <dgm:cxn modelId="{98C0FF1F-8173-44CB-B353-3A250C4CE7A3}" type="presOf" srcId="{4E79903C-7659-4AB1-8547-7017195C2879}" destId="{BC79B85C-BE2A-4212-B543-480A4178FE58}" srcOrd="0" destOrd="3" presId="urn:microsoft.com/office/officeart/2005/8/layout/vList6"/>
    <dgm:cxn modelId="{34DA915A-AA05-4E04-BC1A-B48EC9BC7036}" type="presOf" srcId="{CA03632E-9327-4931-A934-4B32A2404FE4}" destId="{D9E19684-AFB7-4431-9DF1-A72D552AB4DD}" srcOrd="0" destOrd="3" presId="urn:microsoft.com/office/officeart/2005/8/layout/vList6"/>
    <dgm:cxn modelId="{E5ACFDF6-5913-4504-9742-54009C436D5D}" type="presOf" srcId="{D08F1EDB-6215-4C47-8AE7-AB8B2EFE5ADE}" destId="{D9E19684-AFB7-4431-9DF1-A72D552AB4DD}" srcOrd="0" destOrd="0" presId="urn:microsoft.com/office/officeart/2005/8/layout/vList6"/>
    <dgm:cxn modelId="{3E47FED9-07DC-4260-84A3-645D5689E544}" type="presOf" srcId="{59E03597-D20D-465F-8511-238812178733}" destId="{07B99174-9A5D-431C-A5CA-B2FAD4559310}" srcOrd="0" destOrd="0" presId="urn:microsoft.com/office/officeart/2005/8/layout/vList6"/>
    <dgm:cxn modelId="{617000E5-3B16-42B2-BB4B-8A2388D77015}" srcId="{59E03597-D20D-465F-8511-238812178733}" destId="{68E5A69B-2FB8-41B7-BA45-E1E60A70B6C0}" srcOrd="1" destOrd="0" parTransId="{547751E0-CE1B-4A5A-9497-EF7D460FE33B}" sibTransId="{68FC2846-7D6A-4305-B5CB-60AE4BBC04C6}"/>
    <dgm:cxn modelId="{6978F628-AC1C-4338-B1AD-C5799C1CEAC1}" type="presOf" srcId="{0DBEAA9D-AF0C-4459-B27A-40C70B917CF4}" destId="{30A49A14-5FAE-4747-969C-7494C2DC45AA}" srcOrd="0" destOrd="0" presId="urn:microsoft.com/office/officeart/2005/8/layout/vList6"/>
    <dgm:cxn modelId="{862B4C26-AC93-4961-840B-BB13609B9EFB}" srcId="{0DBEAA9D-AF0C-4459-B27A-40C70B917CF4}" destId="{4E79903C-7659-4AB1-8547-7017195C2879}" srcOrd="3" destOrd="0" parTransId="{CE305EC9-3A1A-41AD-B039-764578ABF66E}" sibTransId="{F212613A-08C3-45A5-B096-1565CCF012B3}"/>
    <dgm:cxn modelId="{6077FD34-DDE9-4F92-B507-6D85815FA63C}" srcId="{59E03597-D20D-465F-8511-238812178733}" destId="{CA03632E-9327-4931-A934-4B32A2404FE4}" srcOrd="3" destOrd="0" parTransId="{6BE6CBA8-6D47-4ADA-877E-2A77EC273039}" sibTransId="{04DA4C9C-D353-432E-98C2-2858DB6E0E8E}"/>
    <dgm:cxn modelId="{2E89AAD2-9819-4B6E-877F-03006F0EADAA}" type="presOf" srcId="{10E79B6F-7ADF-45FA-A60A-C348873B94B4}" destId="{0CB770E4-4666-4D6A-AD9B-712801DB4CAA}" srcOrd="0" destOrd="0" presId="urn:microsoft.com/office/officeart/2005/8/layout/vList6"/>
    <dgm:cxn modelId="{9D4F771E-22F9-4CD9-A88C-8BB9744F2220}" type="presOf" srcId="{3D4E277E-2624-4174-B75E-D07EF32DB1A5}" destId="{BC79B85C-BE2A-4212-B543-480A4178FE58}" srcOrd="0" destOrd="0" presId="urn:microsoft.com/office/officeart/2005/8/layout/vList6"/>
    <dgm:cxn modelId="{F3D09A01-4EE3-4560-89F5-0685B59AB367}" type="presOf" srcId="{F1221593-F0ED-44D0-B46B-58E717B73B32}" destId="{D9E19684-AFB7-4431-9DF1-A72D552AB4DD}" srcOrd="0" destOrd="2" presId="urn:microsoft.com/office/officeart/2005/8/layout/vList6"/>
    <dgm:cxn modelId="{1235127F-F5DA-45D1-A084-6D0294660AD4}" type="presOf" srcId="{68E5A69B-2FB8-41B7-BA45-E1E60A70B6C0}" destId="{D9E19684-AFB7-4431-9DF1-A72D552AB4DD}" srcOrd="0" destOrd="1" presId="urn:microsoft.com/office/officeart/2005/8/layout/vList6"/>
    <dgm:cxn modelId="{5E7C1AB1-3FAE-4D1A-A6BD-BD97C3B68608}" srcId="{10E79B6F-7ADF-45FA-A60A-C348873B94B4}" destId="{59E03597-D20D-465F-8511-238812178733}" srcOrd="0" destOrd="0" parTransId="{BB71D6AA-89DD-43AA-A712-9BE15AC01D4A}" sibTransId="{6EE45E00-A164-4AE6-BB8C-31B015EB132D}"/>
    <dgm:cxn modelId="{E87619B5-8046-4A44-A34C-7CB1DBC91634}" srcId="{10E79B6F-7ADF-45FA-A60A-C348873B94B4}" destId="{0DBEAA9D-AF0C-4459-B27A-40C70B917CF4}" srcOrd="1" destOrd="0" parTransId="{230A0FA7-E9EC-467F-9854-03E7109432D6}" sibTransId="{DB4C751B-2BB7-483A-8FEE-27B508DC7F9F}"/>
    <dgm:cxn modelId="{DD799072-39D0-4687-8DAE-C875125ADA6D}" type="presParOf" srcId="{0CB770E4-4666-4D6A-AD9B-712801DB4CAA}" destId="{EF15B7CA-BED3-4F00-8F89-4112D2D2091F}" srcOrd="0" destOrd="0" presId="urn:microsoft.com/office/officeart/2005/8/layout/vList6"/>
    <dgm:cxn modelId="{85122CB5-D38F-4585-A37A-17997E0F12FC}" type="presParOf" srcId="{EF15B7CA-BED3-4F00-8F89-4112D2D2091F}" destId="{07B99174-9A5D-431C-A5CA-B2FAD4559310}" srcOrd="0" destOrd="0" presId="urn:microsoft.com/office/officeart/2005/8/layout/vList6"/>
    <dgm:cxn modelId="{0D262FE2-8708-4BFE-881F-7CAF6DEE6564}" type="presParOf" srcId="{EF15B7CA-BED3-4F00-8F89-4112D2D2091F}" destId="{D9E19684-AFB7-4431-9DF1-A72D552AB4DD}" srcOrd="1" destOrd="0" presId="urn:microsoft.com/office/officeart/2005/8/layout/vList6"/>
    <dgm:cxn modelId="{6B1A121B-0191-4791-880D-90D7645CA294}" type="presParOf" srcId="{0CB770E4-4666-4D6A-AD9B-712801DB4CAA}" destId="{87B8758A-6034-45F9-AE5D-D42BC2A8ABFA}" srcOrd="1" destOrd="0" presId="urn:microsoft.com/office/officeart/2005/8/layout/vList6"/>
    <dgm:cxn modelId="{831827BC-7E13-4DD2-A516-8EA005E08473}" type="presParOf" srcId="{0CB770E4-4666-4D6A-AD9B-712801DB4CAA}" destId="{548A75DD-E7D6-40EF-99BD-6A9E2BFDB27F}" srcOrd="2" destOrd="0" presId="urn:microsoft.com/office/officeart/2005/8/layout/vList6"/>
    <dgm:cxn modelId="{A500A420-43FD-4953-82C7-9F5440785345}" type="presParOf" srcId="{548A75DD-E7D6-40EF-99BD-6A9E2BFDB27F}" destId="{30A49A14-5FAE-4747-969C-7494C2DC45AA}" srcOrd="0" destOrd="0" presId="urn:microsoft.com/office/officeart/2005/8/layout/vList6"/>
    <dgm:cxn modelId="{F89D5078-6ADB-4196-830A-30C8D48E9353}" type="presParOf" srcId="{548A75DD-E7D6-40EF-99BD-6A9E2BFDB27F}" destId="{BC79B85C-BE2A-4212-B543-480A4178FE58}" srcOrd="1" destOrd="0" presId="urn:microsoft.com/office/officeart/2005/8/layout/vList6"/>
  </dgm:cxnLst>
  <dgm:bg/>
  <dgm:whole/>
</dgm:dataModel>
</file>

<file path=ppt/diagrams/data16.xml><?xml version="1.0" encoding="utf-8"?>
<dgm:dataModel xmlns:dgm="http://schemas.openxmlformats.org/drawingml/2006/diagram" xmlns:a="http://schemas.openxmlformats.org/drawingml/2006/main">
  <dgm:ptLst>
    <dgm:pt modelId="{850A96AE-ED38-46BE-BF09-8C936EBC0CC1}" type="doc">
      <dgm:prSet loTypeId="urn:microsoft.com/office/officeart/2005/8/layout/lProcess2" loCatId="relationship" qsTypeId="urn:microsoft.com/office/officeart/2005/8/quickstyle/simple1" qsCatId="simple" csTypeId="urn:microsoft.com/office/officeart/2005/8/colors/colorful1" csCatId="colorful" phldr="1"/>
      <dgm:spPr/>
      <dgm:t>
        <a:bodyPr/>
        <a:lstStyle/>
        <a:p>
          <a:endParaRPr lang="el-GR"/>
        </a:p>
      </dgm:t>
    </dgm:pt>
    <dgm:pt modelId="{91AAA6D0-DC58-45B7-9DD6-51F8B99CD023}">
      <dgm:prSet phldrT="[Κείμενο]"/>
      <dgm:spPr/>
      <dgm:t>
        <a:bodyPr/>
        <a:lstStyle/>
        <a:p>
          <a:r>
            <a:rPr lang="el-GR" b="1" dirty="0" smtClean="0"/>
            <a:t>Δομή του Βιογραφικού</a:t>
          </a:r>
          <a:endParaRPr lang="el-GR" dirty="0"/>
        </a:p>
      </dgm:t>
    </dgm:pt>
    <dgm:pt modelId="{25DD4750-23B0-47A1-8508-1BD7EAB905E3}" type="parTrans" cxnId="{AF817DC8-6919-4D07-BE18-DEF83E7D89A8}">
      <dgm:prSet/>
      <dgm:spPr/>
      <dgm:t>
        <a:bodyPr/>
        <a:lstStyle/>
        <a:p>
          <a:endParaRPr lang="el-GR"/>
        </a:p>
      </dgm:t>
    </dgm:pt>
    <dgm:pt modelId="{DA3DBE65-9669-4F2C-A827-59202ADE13B3}" type="sibTrans" cxnId="{AF817DC8-6919-4D07-BE18-DEF83E7D89A8}">
      <dgm:prSet/>
      <dgm:spPr/>
      <dgm:t>
        <a:bodyPr/>
        <a:lstStyle/>
        <a:p>
          <a:endParaRPr lang="el-GR"/>
        </a:p>
      </dgm:t>
    </dgm:pt>
    <dgm:pt modelId="{8BF1F453-A3FE-419C-9DE2-D56E02054932}">
      <dgm:prSet phldrT="[Κείμενο]"/>
      <dgm:spPr/>
      <dgm:t>
        <a:bodyPr/>
        <a:lstStyle/>
        <a:p>
          <a:r>
            <a:rPr lang="el-GR" dirty="0" smtClean="0"/>
            <a:t>Προσωπικά Στοιχεία</a:t>
          </a:r>
          <a:endParaRPr lang="el-GR" dirty="0"/>
        </a:p>
      </dgm:t>
    </dgm:pt>
    <dgm:pt modelId="{6C52710D-ECD5-4192-90BD-D86E3590D74A}" type="parTrans" cxnId="{F6595686-0D7D-4195-8FB4-C05F0288F2DD}">
      <dgm:prSet/>
      <dgm:spPr/>
      <dgm:t>
        <a:bodyPr/>
        <a:lstStyle/>
        <a:p>
          <a:endParaRPr lang="el-GR"/>
        </a:p>
      </dgm:t>
    </dgm:pt>
    <dgm:pt modelId="{330284E1-C14D-4890-8ADC-4C8687874FA3}" type="sibTrans" cxnId="{F6595686-0D7D-4195-8FB4-C05F0288F2DD}">
      <dgm:prSet/>
      <dgm:spPr/>
      <dgm:t>
        <a:bodyPr/>
        <a:lstStyle/>
        <a:p>
          <a:endParaRPr lang="el-GR"/>
        </a:p>
      </dgm:t>
    </dgm:pt>
    <dgm:pt modelId="{A66ABB79-5540-4549-A282-D7E186FC0B61}">
      <dgm:prSet phldrT="[Κείμενο]"/>
      <dgm:spPr/>
      <dgm:t>
        <a:bodyPr/>
        <a:lstStyle/>
        <a:p>
          <a:r>
            <a:rPr lang="el-GR" dirty="0" smtClean="0"/>
            <a:t>Επαγγελματική Εμπειρία</a:t>
          </a:r>
          <a:endParaRPr lang="el-GR" dirty="0"/>
        </a:p>
      </dgm:t>
    </dgm:pt>
    <dgm:pt modelId="{67542527-E5A9-430B-AFE3-4E96302EE874}" type="parTrans" cxnId="{57C2F4BA-B4BE-426F-9490-FE3EB158B893}">
      <dgm:prSet/>
      <dgm:spPr/>
      <dgm:t>
        <a:bodyPr/>
        <a:lstStyle/>
        <a:p>
          <a:endParaRPr lang="el-GR"/>
        </a:p>
      </dgm:t>
    </dgm:pt>
    <dgm:pt modelId="{9C206D7D-2E6C-4F57-818D-E15ADA1A95C6}" type="sibTrans" cxnId="{57C2F4BA-B4BE-426F-9490-FE3EB158B893}">
      <dgm:prSet/>
      <dgm:spPr/>
      <dgm:t>
        <a:bodyPr/>
        <a:lstStyle/>
        <a:p>
          <a:endParaRPr lang="el-GR"/>
        </a:p>
      </dgm:t>
    </dgm:pt>
    <dgm:pt modelId="{AFAAF030-7267-41F9-8756-22DE57988423}">
      <dgm:prSet phldrT="[Κείμενο]" phldr="1"/>
      <dgm:spPr/>
      <dgm:t>
        <a:bodyPr/>
        <a:lstStyle/>
        <a:p>
          <a:endParaRPr lang="el-GR"/>
        </a:p>
      </dgm:t>
    </dgm:pt>
    <dgm:pt modelId="{32672E61-678B-42B3-9280-F75CB1B1B4C6}" type="parTrans" cxnId="{3875BAFE-A6AB-4E09-A0DA-DC163930CB68}">
      <dgm:prSet/>
      <dgm:spPr/>
      <dgm:t>
        <a:bodyPr/>
        <a:lstStyle/>
        <a:p>
          <a:endParaRPr lang="el-GR"/>
        </a:p>
      </dgm:t>
    </dgm:pt>
    <dgm:pt modelId="{D57C6AE1-9FBD-4B87-A280-CC9B58A913AA}" type="sibTrans" cxnId="{3875BAFE-A6AB-4E09-A0DA-DC163930CB68}">
      <dgm:prSet/>
      <dgm:spPr/>
      <dgm:t>
        <a:bodyPr/>
        <a:lstStyle/>
        <a:p>
          <a:endParaRPr lang="el-GR"/>
        </a:p>
      </dgm:t>
    </dgm:pt>
    <dgm:pt modelId="{E0F65416-44E6-464F-9C53-4163D0BDB16B}">
      <dgm:prSet phldrT="[Κείμενο]"/>
      <dgm:spPr/>
      <dgm:t>
        <a:bodyPr/>
        <a:lstStyle/>
        <a:p>
          <a:r>
            <a:rPr lang="el-GR" dirty="0" smtClean="0"/>
            <a:t>Σεμινάρια- Ειδικές Γνώσεις</a:t>
          </a:r>
          <a:endParaRPr lang="el-GR" dirty="0"/>
        </a:p>
      </dgm:t>
    </dgm:pt>
    <dgm:pt modelId="{7BA1FDB8-5EE0-4881-89C5-8A10499381E3}" type="parTrans" cxnId="{8E6BAADE-3C07-4FB6-BBFB-7BB057D9E8B8}">
      <dgm:prSet/>
      <dgm:spPr/>
      <dgm:t>
        <a:bodyPr/>
        <a:lstStyle/>
        <a:p>
          <a:endParaRPr lang="el-GR"/>
        </a:p>
      </dgm:t>
    </dgm:pt>
    <dgm:pt modelId="{06C51655-1ECF-4642-A04D-74306D96BF59}" type="sibTrans" cxnId="{8E6BAADE-3C07-4FB6-BBFB-7BB057D9E8B8}">
      <dgm:prSet/>
      <dgm:spPr/>
      <dgm:t>
        <a:bodyPr/>
        <a:lstStyle/>
        <a:p>
          <a:endParaRPr lang="el-GR"/>
        </a:p>
      </dgm:t>
    </dgm:pt>
    <dgm:pt modelId="{A029325E-D3B5-4C5F-82DF-4FA6F949ADBB}">
      <dgm:prSet phldrT="[Κείμενο]" phldr="1"/>
      <dgm:spPr/>
      <dgm:t>
        <a:bodyPr/>
        <a:lstStyle/>
        <a:p>
          <a:endParaRPr lang="el-GR"/>
        </a:p>
      </dgm:t>
    </dgm:pt>
    <dgm:pt modelId="{4B4A4B7D-7EBE-48FA-92CA-5614B2BF2DB2}" type="parTrans" cxnId="{FFAAE260-EAD5-4B60-A5E9-878C97FC9E63}">
      <dgm:prSet/>
      <dgm:spPr/>
      <dgm:t>
        <a:bodyPr/>
        <a:lstStyle/>
        <a:p>
          <a:endParaRPr lang="el-GR"/>
        </a:p>
      </dgm:t>
    </dgm:pt>
    <dgm:pt modelId="{0BFB7DF9-64EC-48B3-BF08-2AA9BB0E5FCC}" type="sibTrans" cxnId="{FFAAE260-EAD5-4B60-A5E9-878C97FC9E63}">
      <dgm:prSet/>
      <dgm:spPr/>
      <dgm:t>
        <a:bodyPr/>
        <a:lstStyle/>
        <a:p>
          <a:endParaRPr lang="el-GR"/>
        </a:p>
      </dgm:t>
    </dgm:pt>
    <dgm:pt modelId="{E0186022-5929-4B14-948C-BBB270E82773}">
      <dgm:prSet phldrT="[Κείμενο]"/>
      <dgm:spPr/>
      <dgm:t>
        <a:bodyPr/>
        <a:lstStyle/>
        <a:p>
          <a:r>
            <a:rPr lang="el-GR" dirty="0" smtClean="0"/>
            <a:t>Συστατικές επιστολές</a:t>
          </a:r>
          <a:endParaRPr lang="el-GR" dirty="0"/>
        </a:p>
      </dgm:t>
    </dgm:pt>
    <dgm:pt modelId="{AD7D51E0-A9F7-4685-A014-1EC41E3D9554}" type="parTrans" cxnId="{97BBBFC0-4E91-48B9-AE46-2E0A4CA06692}">
      <dgm:prSet/>
      <dgm:spPr/>
      <dgm:t>
        <a:bodyPr/>
        <a:lstStyle/>
        <a:p>
          <a:endParaRPr lang="el-GR"/>
        </a:p>
      </dgm:t>
    </dgm:pt>
    <dgm:pt modelId="{158CC4B8-9052-4D3C-99A1-DD0947658A7D}" type="sibTrans" cxnId="{97BBBFC0-4E91-48B9-AE46-2E0A4CA06692}">
      <dgm:prSet/>
      <dgm:spPr/>
      <dgm:t>
        <a:bodyPr/>
        <a:lstStyle/>
        <a:p>
          <a:endParaRPr lang="el-GR"/>
        </a:p>
      </dgm:t>
    </dgm:pt>
    <dgm:pt modelId="{CC57896E-A476-4615-A1F0-4945BD1AAA37}">
      <dgm:prSet phldrT="[Κείμενο]" phldr="1"/>
      <dgm:spPr>
        <a:blipFill rotWithShape="0">
          <a:blip xmlns:r="http://schemas.openxmlformats.org/officeDocument/2006/relationships" r:embed="rId1"/>
          <a:stretch>
            <a:fillRect/>
          </a:stretch>
        </a:blipFill>
      </dgm:spPr>
      <dgm:t>
        <a:bodyPr/>
        <a:lstStyle/>
        <a:p>
          <a:endParaRPr lang="el-GR"/>
        </a:p>
      </dgm:t>
    </dgm:pt>
    <dgm:pt modelId="{D1282C1D-0687-4070-9D1E-BE8EB6896EF5}" type="parTrans" cxnId="{1435CD7C-91F4-4A9B-B8CC-6C76CFE770CF}">
      <dgm:prSet/>
      <dgm:spPr/>
      <dgm:t>
        <a:bodyPr/>
        <a:lstStyle/>
        <a:p>
          <a:endParaRPr lang="el-GR"/>
        </a:p>
      </dgm:t>
    </dgm:pt>
    <dgm:pt modelId="{3D2293C0-C279-43E8-AC3B-9C3D163F73DA}" type="sibTrans" cxnId="{1435CD7C-91F4-4A9B-B8CC-6C76CFE770CF}">
      <dgm:prSet/>
      <dgm:spPr/>
      <dgm:t>
        <a:bodyPr/>
        <a:lstStyle/>
        <a:p>
          <a:endParaRPr lang="el-GR"/>
        </a:p>
      </dgm:t>
    </dgm:pt>
    <dgm:pt modelId="{A10B0409-6304-43B9-9EFC-A5B4A0824F0D}">
      <dgm:prSet/>
      <dgm:spPr/>
      <dgm:t>
        <a:bodyPr/>
        <a:lstStyle/>
        <a:p>
          <a:r>
            <a:rPr lang="el-GR" smtClean="0"/>
            <a:t>Εκπαίδευση</a:t>
          </a:r>
          <a:endParaRPr lang="el-GR" dirty="0" smtClean="0"/>
        </a:p>
      </dgm:t>
    </dgm:pt>
    <dgm:pt modelId="{422A2505-01B4-46FE-A509-77696E08A9BF}" type="parTrans" cxnId="{7AB02850-409B-4231-920C-315BD635F7E9}">
      <dgm:prSet/>
      <dgm:spPr/>
      <dgm:t>
        <a:bodyPr/>
        <a:lstStyle/>
        <a:p>
          <a:endParaRPr lang="el-GR"/>
        </a:p>
      </dgm:t>
    </dgm:pt>
    <dgm:pt modelId="{ADA57586-AF44-438B-8DB1-AFF74D94F9DD}" type="sibTrans" cxnId="{7AB02850-409B-4231-920C-315BD635F7E9}">
      <dgm:prSet/>
      <dgm:spPr/>
      <dgm:t>
        <a:bodyPr/>
        <a:lstStyle/>
        <a:p>
          <a:endParaRPr lang="el-GR"/>
        </a:p>
      </dgm:t>
    </dgm:pt>
    <dgm:pt modelId="{9E4FF0C6-31F1-4177-B360-C22EBB0ABA00}">
      <dgm:prSet/>
      <dgm:spPr/>
      <dgm:t>
        <a:bodyPr/>
        <a:lstStyle/>
        <a:p>
          <a:r>
            <a:rPr lang="el-GR" smtClean="0"/>
            <a:t>Ατομικές ικανότητες – δεξιότητες</a:t>
          </a:r>
          <a:endParaRPr lang="el-GR" dirty="0" smtClean="0"/>
        </a:p>
      </dgm:t>
    </dgm:pt>
    <dgm:pt modelId="{74522898-AD5F-46B8-A6C3-F1765126C739}" type="parTrans" cxnId="{88AF671B-5F18-449D-A5D4-AB84284D4616}">
      <dgm:prSet/>
      <dgm:spPr/>
      <dgm:t>
        <a:bodyPr/>
        <a:lstStyle/>
        <a:p>
          <a:endParaRPr lang="el-GR"/>
        </a:p>
      </dgm:t>
    </dgm:pt>
    <dgm:pt modelId="{1C6AF108-7E67-483E-9D07-D70A6C38BE77}" type="sibTrans" cxnId="{88AF671B-5F18-449D-A5D4-AB84284D4616}">
      <dgm:prSet/>
      <dgm:spPr/>
      <dgm:t>
        <a:bodyPr/>
        <a:lstStyle/>
        <a:p>
          <a:endParaRPr lang="el-GR"/>
        </a:p>
      </dgm:t>
    </dgm:pt>
    <dgm:pt modelId="{BDC31D57-826D-47F6-ACA9-88BD43A5416F}" type="pres">
      <dgm:prSet presAssocID="{850A96AE-ED38-46BE-BF09-8C936EBC0CC1}" presName="theList" presStyleCnt="0">
        <dgm:presLayoutVars>
          <dgm:dir/>
          <dgm:animLvl val="lvl"/>
          <dgm:resizeHandles val="exact"/>
        </dgm:presLayoutVars>
      </dgm:prSet>
      <dgm:spPr/>
      <dgm:t>
        <a:bodyPr/>
        <a:lstStyle/>
        <a:p>
          <a:endParaRPr lang="el-GR"/>
        </a:p>
      </dgm:t>
    </dgm:pt>
    <dgm:pt modelId="{E329721C-960D-4FD9-8C3C-CF7FB1042CF5}" type="pres">
      <dgm:prSet presAssocID="{91AAA6D0-DC58-45B7-9DD6-51F8B99CD023}" presName="compNode" presStyleCnt="0"/>
      <dgm:spPr/>
    </dgm:pt>
    <dgm:pt modelId="{FBBB236D-2D3A-4FFC-B4CC-0567EB8F674B}" type="pres">
      <dgm:prSet presAssocID="{91AAA6D0-DC58-45B7-9DD6-51F8B99CD023}" presName="aNode" presStyleLbl="bgShp" presStyleIdx="0" presStyleCnt="3"/>
      <dgm:spPr/>
      <dgm:t>
        <a:bodyPr/>
        <a:lstStyle/>
        <a:p>
          <a:endParaRPr lang="el-GR"/>
        </a:p>
      </dgm:t>
    </dgm:pt>
    <dgm:pt modelId="{6EED34EA-ED97-447E-8678-8F1447B54303}" type="pres">
      <dgm:prSet presAssocID="{91AAA6D0-DC58-45B7-9DD6-51F8B99CD023}" presName="textNode" presStyleLbl="bgShp" presStyleIdx="0" presStyleCnt="3"/>
      <dgm:spPr/>
      <dgm:t>
        <a:bodyPr/>
        <a:lstStyle/>
        <a:p>
          <a:endParaRPr lang="el-GR"/>
        </a:p>
      </dgm:t>
    </dgm:pt>
    <dgm:pt modelId="{3889E915-39AA-48E2-B268-EBFB6CB788C7}" type="pres">
      <dgm:prSet presAssocID="{91AAA6D0-DC58-45B7-9DD6-51F8B99CD023}" presName="compChildNode" presStyleCnt="0"/>
      <dgm:spPr/>
    </dgm:pt>
    <dgm:pt modelId="{D9C71883-C555-4948-BC58-C750FD607C67}" type="pres">
      <dgm:prSet presAssocID="{91AAA6D0-DC58-45B7-9DD6-51F8B99CD023}" presName="theInnerList" presStyleCnt="0"/>
      <dgm:spPr/>
    </dgm:pt>
    <dgm:pt modelId="{8F1A0FF7-C762-487C-8843-D54FD74FDF97}" type="pres">
      <dgm:prSet presAssocID="{8BF1F453-A3FE-419C-9DE2-D56E02054932}" presName="childNode" presStyleLbl="node1" presStyleIdx="0" presStyleCnt="7">
        <dgm:presLayoutVars>
          <dgm:bulletEnabled val="1"/>
        </dgm:presLayoutVars>
      </dgm:prSet>
      <dgm:spPr/>
      <dgm:t>
        <a:bodyPr/>
        <a:lstStyle/>
        <a:p>
          <a:endParaRPr lang="el-GR"/>
        </a:p>
      </dgm:t>
    </dgm:pt>
    <dgm:pt modelId="{AF29CAF9-2D41-4D03-89EC-6ABFF71B4014}" type="pres">
      <dgm:prSet presAssocID="{8BF1F453-A3FE-419C-9DE2-D56E02054932}" presName="aSpace2" presStyleCnt="0"/>
      <dgm:spPr/>
    </dgm:pt>
    <dgm:pt modelId="{9F189EEF-B08B-4EE4-94ED-EC265B7C3BCA}" type="pres">
      <dgm:prSet presAssocID="{A10B0409-6304-43B9-9EFC-A5B4A0824F0D}" presName="childNode" presStyleLbl="node1" presStyleIdx="1" presStyleCnt="7">
        <dgm:presLayoutVars>
          <dgm:bulletEnabled val="1"/>
        </dgm:presLayoutVars>
      </dgm:prSet>
      <dgm:spPr/>
      <dgm:t>
        <a:bodyPr/>
        <a:lstStyle/>
        <a:p>
          <a:endParaRPr lang="el-GR"/>
        </a:p>
      </dgm:t>
    </dgm:pt>
    <dgm:pt modelId="{DBC4748C-73E5-4C57-BA26-B3B4FFFF48D8}" type="pres">
      <dgm:prSet presAssocID="{A10B0409-6304-43B9-9EFC-A5B4A0824F0D}" presName="aSpace2" presStyleCnt="0"/>
      <dgm:spPr/>
    </dgm:pt>
    <dgm:pt modelId="{53639B30-136C-487C-BE26-731B2BE6847B}" type="pres">
      <dgm:prSet presAssocID="{A66ABB79-5540-4549-A282-D7E186FC0B61}" presName="childNode" presStyleLbl="node1" presStyleIdx="2" presStyleCnt="7">
        <dgm:presLayoutVars>
          <dgm:bulletEnabled val="1"/>
        </dgm:presLayoutVars>
      </dgm:prSet>
      <dgm:spPr/>
      <dgm:t>
        <a:bodyPr/>
        <a:lstStyle/>
        <a:p>
          <a:endParaRPr lang="el-GR"/>
        </a:p>
      </dgm:t>
    </dgm:pt>
    <dgm:pt modelId="{ABC94EE1-E9C3-4623-AAB6-67BE52E1A267}" type="pres">
      <dgm:prSet presAssocID="{91AAA6D0-DC58-45B7-9DD6-51F8B99CD023}" presName="aSpace" presStyleCnt="0"/>
      <dgm:spPr/>
    </dgm:pt>
    <dgm:pt modelId="{A1872922-6E1F-4B03-966B-9104965FE3E9}" type="pres">
      <dgm:prSet presAssocID="{AFAAF030-7267-41F9-8756-22DE57988423}" presName="compNode" presStyleCnt="0"/>
      <dgm:spPr/>
    </dgm:pt>
    <dgm:pt modelId="{50230255-F79C-45B9-B3AC-7E9B62D433AA}" type="pres">
      <dgm:prSet presAssocID="{AFAAF030-7267-41F9-8756-22DE57988423}" presName="aNode" presStyleLbl="bgShp" presStyleIdx="1" presStyleCnt="3"/>
      <dgm:spPr/>
      <dgm:t>
        <a:bodyPr/>
        <a:lstStyle/>
        <a:p>
          <a:endParaRPr lang="el-GR"/>
        </a:p>
      </dgm:t>
    </dgm:pt>
    <dgm:pt modelId="{CA5D4F84-BD8F-449E-940A-08280F33B29D}" type="pres">
      <dgm:prSet presAssocID="{AFAAF030-7267-41F9-8756-22DE57988423}" presName="textNode" presStyleLbl="bgShp" presStyleIdx="1" presStyleCnt="3"/>
      <dgm:spPr/>
      <dgm:t>
        <a:bodyPr/>
        <a:lstStyle/>
        <a:p>
          <a:endParaRPr lang="el-GR"/>
        </a:p>
      </dgm:t>
    </dgm:pt>
    <dgm:pt modelId="{520C41B5-6B75-4816-B551-2F6FDE82B28D}" type="pres">
      <dgm:prSet presAssocID="{AFAAF030-7267-41F9-8756-22DE57988423}" presName="compChildNode" presStyleCnt="0"/>
      <dgm:spPr/>
    </dgm:pt>
    <dgm:pt modelId="{1D029F43-380A-4F49-90FF-648EF63F919E}" type="pres">
      <dgm:prSet presAssocID="{AFAAF030-7267-41F9-8756-22DE57988423}" presName="theInnerList" presStyleCnt="0"/>
      <dgm:spPr/>
    </dgm:pt>
    <dgm:pt modelId="{B1D6E1CC-E102-4134-AF1E-8D7248218C9D}" type="pres">
      <dgm:prSet presAssocID="{E0F65416-44E6-464F-9C53-4163D0BDB16B}" presName="childNode" presStyleLbl="node1" presStyleIdx="3" presStyleCnt="7">
        <dgm:presLayoutVars>
          <dgm:bulletEnabled val="1"/>
        </dgm:presLayoutVars>
      </dgm:prSet>
      <dgm:spPr/>
      <dgm:t>
        <a:bodyPr/>
        <a:lstStyle/>
        <a:p>
          <a:endParaRPr lang="el-GR"/>
        </a:p>
      </dgm:t>
    </dgm:pt>
    <dgm:pt modelId="{3B9A9BBA-1618-4261-B089-F0E50F8FF79D}" type="pres">
      <dgm:prSet presAssocID="{E0F65416-44E6-464F-9C53-4163D0BDB16B}" presName="aSpace2" presStyleCnt="0"/>
      <dgm:spPr/>
    </dgm:pt>
    <dgm:pt modelId="{DB082715-85FD-483C-9B97-D242A35CDC2F}" type="pres">
      <dgm:prSet presAssocID="{9E4FF0C6-31F1-4177-B360-C22EBB0ABA00}" presName="childNode" presStyleLbl="node1" presStyleIdx="4" presStyleCnt="7">
        <dgm:presLayoutVars>
          <dgm:bulletEnabled val="1"/>
        </dgm:presLayoutVars>
      </dgm:prSet>
      <dgm:spPr/>
      <dgm:t>
        <a:bodyPr/>
        <a:lstStyle/>
        <a:p>
          <a:endParaRPr lang="el-GR"/>
        </a:p>
      </dgm:t>
    </dgm:pt>
    <dgm:pt modelId="{D28C3269-7033-4921-A94E-B1C66208CD26}" type="pres">
      <dgm:prSet presAssocID="{AFAAF030-7267-41F9-8756-22DE57988423}" presName="aSpace" presStyleCnt="0"/>
      <dgm:spPr/>
    </dgm:pt>
    <dgm:pt modelId="{FA167D86-1E40-4585-B4DD-644F1903CE2A}" type="pres">
      <dgm:prSet presAssocID="{A029325E-D3B5-4C5F-82DF-4FA6F949ADBB}" presName="compNode" presStyleCnt="0"/>
      <dgm:spPr/>
    </dgm:pt>
    <dgm:pt modelId="{CD54D222-D282-44B5-BC4C-C23507797E33}" type="pres">
      <dgm:prSet presAssocID="{A029325E-D3B5-4C5F-82DF-4FA6F949ADBB}" presName="aNode" presStyleLbl="bgShp" presStyleIdx="2" presStyleCnt="3" custLinFactNeighborX="5406" custLinFactNeighborY="6571"/>
      <dgm:spPr/>
      <dgm:t>
        <a:bodyPr/>
        <a:lstStyle/>
        <a:p>
          <a:endParaRPr lang="el-GR"/>
        </a:p>
      </dgm:t>
    </dgm:pt>
    <dgm:pt modelId="{05EA1081-10A8-438B-8F3D-324E68A34BC6}" type="pres">
      <dgm:prSet presAssocID="{A029325E-D3B5-4C5F-82DF-4FA6F949ADBB}" presName="textNode" presStyleLbl="bgShp" presStyleIdx="2" presStyleCnt="3"/>
      <dgm:spPr/>
      <dgm:t>
        <a:bodyPr/>
        <a:lstStyle/>
        <a:p>
          <a:endParaRPr lang="el-GR"/>
        </a:p>
      </dgm:t>
    </dgm:pt>
    <dgm:pt modelId="{1AE41F29-C981-41EC-BC74-9406CE85716F}" type="pres">
      <dgm:prSet presAssocID="{A029325E-D3B5-4C5F-82DF-4FA6F949ADBB}" presName="compChildNode" presStyleCnt="0"/>
      <dgm:spPr/>
    </dgm:pt>
    <dgm:pt modelId="{B41D1867-9225-4B42-8FD1-FA702DF5A7E4}" type="pres">
      <dgm:prSet presAssocID="{A029325E-D3B5-4C5F-82DF-4FA6F949ADBB}" presName="theInnerList" presStyleCnt="0"/>
      <dgm:spPr/>
    </dgm:pt>
    <dgm:pt modelId="{E4FE56E9-0638-4C37-8C40-DBDDBAF37AF3}" type="pres">
      <dgm:prSet presAssocID="{E0186022-5929-4B14-948C-BBB270E82773}" presName="childNode" presStyleLbl="node1" presStyleIdx="5" presStyleCnt="7" custLinFactNeighborX="-2323" custLinFactNeighborY="19765">
        <dgm:presLayoutVars>
          <dgm:bulletEnabled val="1"/>
        </dgm:presLayoutVars>
      </dgm:prSet>
      <dgm:spPr/>
      <dgm:t>
        <a:bodyPr/>
        <a:lstStyle/>
        <a:p>
          <a:endParaRPr lang="el-GR"/>
        </a:p>
      </dgm:t>
    </dgm:pt>
    <dgm:pt modelId="{48D08F15-70BA-433B-BC51-AE75FC187BD6}" type="pres">
      <dgm:prSet presAssocID="{E0186022-5929-4B14-948C-BBB270E82773}" presName="aSpace2" presStyleCnt="0"/>
      <dgm:spPr/>
    </dgm:pt>
    <dgm:pt modelId="{EA857DEE-EC9E-4903-B7C1-9A8DE2467073}" type="pres">
      <dgm:prSet presAssocID="{CC57896E-A476-4615-A1F0-4945BD1AAA37}" presName="childNode" presStyleLbl="node1" presStyleIdx="6" presStyleCnt="7" custScaleY="232780">
        <dgm:presLayoutVars>
          <dgm:bulletEnabled val="1"/>
        </dgm:presLayoutVars>
      </dgm:prSet>
      <dgm:spPr/>
      <dgm:t>
        <a:bodyPr/>
        <a:lstStyle/>
        <a:p>
          <a:endParaRPr lang="el-GR"/>
        </a:p>
      </dgm:t>
    </dgm:pt>
  </dgm:ptLst>
  <dgm:cxnLst>
    <dgm:cxn modelId="{C7D53399-8E67-4574-AF3B-B33A5D6D30D7}" type="presOf" srcId="{91AAA6D0-DC58-45B7-9DD6-51F8B99CD023}" destId="{6EED34EA-ED97-447E-8678-8F1447B54303}" srcOrd="1" destOrd="0" presId="urn:microsoft.com/office/officeart/2005/8/layout/lProcess2"/>
    <dgm:cxn modelId="{8E6BAADE-3C07-4FB6-BBFB-7BB057D9E8B8}" srcId="{AFAAF030-7267-41F9-8756-22DE57988423}" destId="{E0F65416-44E6-464F-9C53-4163D0BDB16B}" srcOrd="0" destOrd="0" parTransId="{7BA1FDB8-5EE0-4881-89C5-8A10499381E3}" sibTransId="{06C51655-1ECF-4642-A04D-74306D96BF59}"/>
    <dgm:cxn modelId="{FFAAE260-EAD5-4B60-A5E9-878C97FC9E63}" srcId="{850A96AE-ED38-46BE-BF09-8C936EBC0CC1}" destId="{A029325E-D3B5-4C5F-82DF-4FA6F949ADBB}" srcOrd="2" destOrd="0" parTransId="{4B4A4B7D-7EBE-48FA-92CA-5614B2BF2DB2}" sibTransId="{0BFB7DF9-64EC-48B3-BF08-2AA9BB0E5FCC}"/>
    <dgm:cxn modelId="{AF817DC8-6919-4D07-BE18-DEF83E7D89A8}" srcId="{850A96AE-ED38-46BE-BF09-8C936EBC0CC1}" destId="{91AAA6D0-DC58-45B7-9DD6-51F8B99CD023}" srcOrd="0" destOrd="0" parTransId="{25DD4750-23B0-47A1-8508-1BD7EAB905E3}" sibTransId="{DA3DBE65-9669-4F2C-A827-59202ADE13B3}"/>
    <dgm:cxn modelId="{68489698-C7B4-4289-8BFE-A816C70EF1D4}" type="presOf" srcId="{A10B0409-6304-43B9-9EFC-A5B4A0824F0D}" destId="{9F189EEF-B08B-4EE4-94ED-EC265B7C3BCA}" srcOrd="0" destOrd="0" presId="urn:microsoft.com/office/officeart/2005/8/layout/lProcess2"/>
    <dgm:cxn modelId="{BD199E7F-79EA-4306-B4D2-F486A9634D2F}" type="presOf" srcId="{A029325E-D3B5-4C5F-82DF-4FA6F949ADBB}" destId="{05EA1081-10A8-438B-8F3D-324E68A34BC6}" srcOrd="1" destOrd="0" presId="urn:microsoft.com/office/officeart/2005/8/layout/lProcess2"/>
    <dgm:cxn modelId="{D525E0F8-DCBB-45CA-928B-66E860470A98}" type="presOf" srcId="{CC57896E-A476-4615-A1F0-4945BD1AAA37}" destId="{EA857DEE-EC9E-4903-B7C1-9A8DE2467073}" srcOrd="0" destOrd="0" presId="urn:microsoft.com/office/officeart/2005/8/layout/lProcess2"/>
    <dgm:cxn modelId="{4D905685-1A08-41FD-81BD-F96F1094DCDE}" type="presOf" srcId="{8BF1F453-A3FE-419C-9DE2-D56E02054932}" destId="{8F1A0FF7-C762-487C-8843-D54FD74FDF97}" srcOrd="0" destOrd="0" presId="urn:microsoft.com/office/officeart/2005/8/layout/lProcess2"/>
    <dgm:cxn modelId="{97BBBFC0-4E91-48B9-AE46-2E0A4CA06692}" srcId="{A029325E-D3B5-4C5F-82DF-4FA6F949ADBB}" destId="{E0186022-5929-4B14-948C-BBB270E82773}" srcOrd="0" destOrd="0" parTransId="{AD7D51E0-A9F7-4685-A014-1EC41E3D9554}" sibTransId="{158CC4B8-9052-4D3C-99A1-DD0947658A7D}"/>
    <dgm:cxn modelId="{642B6513-1296-413D-BA05-AB47B1F9C5BB}" type="presOf" srcId="{A029325E-D3B5-4C5F-82DF-4FA6F949ADBB}" destId="{CD54D222-D282-44B5-BC4C-C23507797E33}" srcOrd="0" destOrd="0" presId="urn:microsoft.com/office/officeart/2005/8/layout/lProcess2"/>
    <dgm:cxn modelId="{85A17EFF-2B4E-4CE6-B9F7-32969F029153}" type="presOf" srcId="{AFAAF030-7267-41F9-8756-22DE57988423}" destId="{50230255-F79C-45B9-B3AC-7E9B62D433AA}" srcOrd="0" destOrd="0" presId="urn:microsoft.com/office/officeart/2005/8/layout/lProcess2"/>
    <dgm:cxn modelId="{5E4220C9-1A37-491B-8428-73971349DA99}" type="presOf" srcId="{91AAA6D0-DC58-45B7-9DD6-51F8B99CD023}" destId="{FBBB236D-2D3A-4FFC-B4CC-0567EB8F674B}" srcOrd="0" destOrd="0" presId="urn:microsoft.com/office/officeart/2005/8/layout/lProcess2"/>
    <dgm:cxn modelId="{88AF671B-5F18-449D-A5D4-AB84284D4616}" srcId="{AFAAF030-7267-41F9-8756-22DE57988423}" destId="{9E4FF0C6-31F1-4177-B360-C22EBB0ABA00}" srcOrd="1" destOrd="0" parTransId="{74522898-AD5F-46B8-A6C3-F1765126C739}" sibTransId="{1C6AF108-7E67-483E-9D07-D70A6C38BE77}"/>
    <dgm:cxn modelId="{7AB02850-409B-4231-920C-315BD635F7E9}" srcId="{91AAA6D0-DC58-45B7-9DD6-51F8B99CD023}" destId="{A10B0409-6304-43B9-9EFC-A5B4A0824F0D}" srcOrd="1" destOrd="0" parTransId="{422A2505-01B4-46FE-A509-77696E08A9BF}" sibTransId="{ADA57586-AF44-438B-8DB1-AFF74D94F9DD}"/>
    <dgm:cxn modelId="{5E0E5802-68E0-4A6D-8AC6-56EE6BF8400E}" type="presOf" srcId="{9E4FF0C6-31F1-4177-B360-C22EBB0ABA00}" destId="{DB082715-85FD-483C-9B97-D242A35CDC2F}" srcOrd="0" destOrd="0" presId="urn:microsoft.com/office/officeart/2005/8/layout/lProcess2"/>
    <dgm:cxn modelId="{57C2F4BA-B4BE-426F-9490-FE3EB158B893}" srcId="{91AAA6D0-DC58-45B7-9DD6-51F8B99CD023}" destId="{A66ABB79-5540-4549-A282-D7E186FC0B61}" srcOrd="2" destOrd="0" parTransId="{67542527-E5A9-430B-AFE3-4E96302EE874}" sibTransId="{9C206D7D-2E6C-4F57-818D-E15ADA1A95C6}"/>
    <dgm:cxn modelId="{F6595686-0D7D-4195-8FB4-C05F0288F2DD}" srcId="{91AAA6D0-DC58-45B7-9DD6-51F8B99CD023}" destId="{8BF1F453-A3FE-419C-9DE2-D56E02054932}" srcOrd="0" destOrd="0" parTransId="{6C52710D-ECD5-4192-90BD-D86E3590D74A}" sibTransId="{330284E1-C14D-4890-8ADC-4C8687874FA3}"/>
    <dgm:cxn modelId="{1435CD7C-91F4-4A9B-B8CC-6C76CFE770CF}" srcId="{A029325E-D3B5-4C5F-82DF-4FA6F949ADBB}" destId="{CC57896E-A476-4615-A1F0-4945BD1AAA37}" srcOrd="1" destOrd="0" parTransId="{D1282C1D-0687-4070-9D1E-BE8EB6896EF5}" sibTransId="{3D2293C0-C279-43E8-AC3B-9C3D163F73DA}"/>
    <dgm:cxn modelId="{B41A241F-29EA-4A5A-B985-05133ED3ACF8}" type="presOf" srcId="{A66ABB79-5540-4549-A282-D7E186FC0B61}" destId="{53639B30-136C-487C-BE26-731B2BE6847B}" srcOrd="0" destOrd="0" presId="urn:microsoft.com/office/officeart/2005/8/layout/lProcess2"/>
    <dgm:cxn modelId="{3875BAFE-A6AB-4E09-A0DA-DC163930CB68}" srcId="{850A96AE-ED38-46BE-BF09-8C936EBC0CC1}" destId="{AFAAF030-7267-41F9-8756-22DE57988423}" srcOrd="1" destOrd="0" parTransId="{32672E61-678B-42B3-9280-F75CB1B1B4C6}" sibTransId="{D57C6AE1-9FBD-4B87-A280-CC9B58A913AA}"/>
    <dgm:cxn modelId="{D9B715C3-E79A-4AD4-95AC-0058B22C77E4}" type="presOf" srcId="{E0186022-5929-4B14-948C-BBB270E82773}" destId="{E4FE56E9-0638-4C37-8C40-DBDDBAF37AF3}" srcOrd="0" destOrd="0" presId="urn:microsoft.com/office/officeart/2005/8/layout/lProcess2"/>
    <dgm:cxn modelId="{FB7E984C-3589-45B3-92A0-36B3E5591E23}" type="presOf" srcId="{850A96AE-ED38-46BE-BF09-8C936EBC0CC1}" destId="{BDC31D57-826D-47F6-ACA9-88BD43A5416F}" srcOrd="0" destOrd="0" presId="urn:microsoft.com/office/officeart/2005/8/layout/lProcess2"/>
    <dgm:cxn modelId="{09A78AD7-F396-4825-958C-3E2E1B5AC29E}" type="presOf" srcId="{E0F65416-44E6-464F-9C53-4163D0BDB16B}" destId="{B1D6E1CC-E102-4134-AF1E-8D7248218C9D}" srcOrd="0" destOrd="0" presId="urn:microsoft.com/office/officeart/2005/8/layout/lProcess2"/>
    <dgm:cxn modelId="{B1D320D6-4839-4042-BA75-7106CA1829D3}" type="presOf" srcId="{AFAAF030-7267-41F9-8756-22DE57988423}" destId="{CA5D4F84-BD8F-449E-940A-08280F33B29D}" srcOrd="1" destOrd="0" presId="urn:microsoft.com/office/officeart/2005/8/layout/lProcess2"/>
    <dgm:cxn modelId="{16984AB4-13CB-42CD-98BF-5F8ACDB192F8}" type="presParOf" srcId="{BDC31D57-826D-47F6-ACA9-88BD43A5416F}" destId="{E329721C-960D-4FD9-8C3C-CF7FB1042CF5}" srcOrd="0" destOrd="0" presId="urn:microsoft.com/office/officeart/2005/8/layout/lProcess2"/>
    <dgm:cxn modelId="{72E03487-F65A-494B-8912-0B875E664FD8}" type="presParOf" srcId="{E329721C-960D-4FD9-8C3C-CF7FB1042CF5}" destId="{FBBB236D-2D3A-4FFC-B4CC-0567EB8F674B}" srcOrd="0" destOrd="0" presId="urn:microsoft.com/office/officeart/2005/8/layout/lProcess2"/>
    <dgm:cxn modelId="{0940EBC3-DFE9-43FB-9C94-A6FDC8A5DE88}" type="presParOf" srcId="{E329721C-960D-4FD9-8C3C-CF7FB1042CF5}" destId="{6EED34EA-ED97-447E-8678-8F1447B54303}" srcOrd="1" destOrd="0" presId="urn:microsoft.com/office/officeart/2005/8/layout/lProcess2"/>
    <dgm:cxn modelId="{CB927C79-D59C-4638-8639-D5BF6809B200}" type="presParOf" srcId="{E329721C-960D-4FD9-8C3C-CF7FB1042CF5}" destId="{3889E915-39AA-48E2-B268-EBFB6CB788C7}" srcOrd="2" destOrd="0" presId="urn:microsoft.com/office/officeart/2005/8/layout/lProcess2"/>
    <dgm:cxn modelId="{0584C0AF-4F03-4610-85F7-04A6FA63193D}" type="presParOf" srcId="{3889E915-39AA-48E2-B268-EBFB6CB788C7}" destId="{D9C71883-C555-4948-BC58-C750FD607C67}" srcOrd="0" destOrd="0" presId="urn:microsoft.com/office/officeart/2005/8/layout/lProcess2"/>
    <dgm:cxn modelId="{96426807-E583-4EC5-9EAE-5B4585A1EBC6}" type="presParOf" srcId="{D9C71883-C555-4948-BC58-C750FD607C67}" destId="{8F1A0FF7-C762-487C-8843-D54FD74FDF97}" srcOrd="0" destOrd="0" presId="urn:microsoft.com/office/officeart/2005/8/layout/lProcess2"/>
    <dgm:cxn modelId="{DC68B8B3-4F85-4040-A518-B014FE6F8F3D}" type="presParOf" srcId="{D9C71883-C555-4948-BC58-C750FD607C67}" destId="{AF29CAF9-2D41-4D03-89EC-6ABFF71B4014}" srcOrd="1" destOrd="0" presId="urn:microsoft.com/office/officeart/2005/8/layout/lProcess2"/>
    <dgm:cxn modelId="{C0880222-83DF-44F4-9C9D-66A21196B346}" type="presParOf" srcId="{D9C71883-C555-4948-BC58-C750FD607C67}" destId="{9F189EEF-B08B-4EE4-94ED-EC265B7C3BCA}" srcOrd="2" destOrd="0" presId="urn:microsoft.com/office/officeart/2005/8/layout/lProcess2"/>
    <dgm:cxn modelId="{CE4D2E11-0124-4624-8C4B-6F416E456A97}" type="presParOf" srcId="{D9C71883-C555-4948-BC58-C750FD607C67}" destId="{DBC4748C-73E5-4C57-BA26-B3B4FFFF48D8}" srcOrd="3" destOrd="0" presId="urn:microsoft.com/office/officeart/2005/8/layout/lProcess2"/>
    <dgm:cxn modelId="{00EF5C21-89B7-4AE0-B2A5-75AC3BA8A774}" type="presParOf" srcId="{D9C71883-C555-4948-BC58-C750FD607C67}" destId="{53639B30-136C-487C-BE26-731B2BE6847B}" srcOrd="4" destOrd="0" presId="urn:microsoft.com/office/officeart/2005/8/layout/lProcess2"/>
    <dgm:cxn modelId="{4D0DF450-E56C-4958-8809-F63A83C1F26A}" type="presParOf" srcId="{BDC31D57-826D-47F6-ACA9-88BD43A5416F}" destId="{ABC94EE1-E9C3-4623-AAB6-67BE52E1A267}" srcOrd="1" destOrd="0" presId="urn:microsoft.com/office/officeart/2005/8/layout/lProcess2"/>
    <dgm:cxn modelId="{201EC0CF-104C-48D3-9CB6-779C243B14AE}" type="presParOf" srcId="{BDC31D57-826D-47F6-ACA9-88BD43A5416F}" destId="{A1872922-6E1F-4B03-966B-9104965FE3E9}" srcOrd="2" destOrd="0" presId="urn:microsoft.com/office/officeart/2005/8/layout/lProcess2"/>
    <dgm:cxn modelId="{D1732B76-F8C2-4E74-AECA-47F7D23BCBC3}" type="presParOf" srcId="{A1872922-6E1F-4B03-966B-9104965FE3E9}" destId="{50230255-F79C-45B9-B3AC-7E9B62D433AA}" srcOrd="0" destOrd="0" presId="urn:microsoft.com/office/officeart/2005/8/layout/lProcess2"/>
    <dgm:cxn modelId="{EBED3D4D-7E7A-4FE9-B528-1A9F6DD6B2C8}" type="presParOf" srcId="{A1872922-6E1F-4B03-966B-9104965FE3E9}" destId="{CA5D4F84-BD8F-449E-940A-08280F33B29D}" srcOrd="1" destOrd="0" presId="urn:microsoft.com/office/officeart/2005/8/layout/lProcess2"/>
    <dgm:cxn modelId="{E12C31C6-0ACD-48A1-B5FE-054812D1A516}" type="presParOf" srcId="{A1872922-6E1F-4B03-966B-9104965FE3E9}" destId="{520C41B5-6B75-4816-B551-2F6FDE82B28D}" srcOrd="2" destOrd="0" presId="urn:microsoft.com/office/officeart/2005/8/layout/lProcess2"/>
    <dgm:cxn modelId="{0427BC3E-D919-4C9E-926F-AA9A2447EECA}" type="presParOf" srcId="{520C41B5-6B75-4816-B551-2F6FDE82B28D}" destId="{1D029F43-380A-4F49-90FF-648EF63F919E}" srcOrd="0" destOrd="0" presId="urn:microsoft.com/office/officeart/2005/8/layout/lProcess2"/>
    <dgm:cxn modelId="{EE8AE4A2-B148-4A70-B323-86A4B8876FC5}" type="presParOf" srcId="{1D029F43-380A-4F49-90FF-648EF63F919E}" destId="{B1D6E1CC-E102-4134-AF1E-8D7248218C9D}" srcOrd="0" destOrd="0" presId="urn:microsoft.com/office/officeart/2005/8/layout/lProcess2"/>
    <dgm:cxn modelId="{DC9B6FD0-0466-4BCF-B096-1C2FF3B39643}" type="presParOf" srcId="{1D029F43-380A-4F49-90FF-648EF63F919E}" destId="{3B9A9BBA-1618-4261-B089-F0E50F8FF79D}" srcOrd="1" destOrd="0" presId="urn:microsoft.com/office/officeart/2005/8/layout/lProcess2"/>
    <dgm:cxn modelId="{CABD52FE-C4A2-4EF2-9A55-8DCAB60028DE}" type="presParOf" srcId="{1D029F43-380A-4F49-90FF-648EF63F919E}" destId="{DB082715-85FD-483C-9B97-D242A35CDC2F}" srcOrd="2" destOrd="0" presId="urn:microsoft.com/office/officeart/2005/8/layout/lProcess2"/>
    <dgm:cxn modelId="{BBAF065D-815B-4D8E-A60F-1F8B885F0022}" type="presParOf" srcId="{BDC31D57-826D-47F6-ACA9-88BD43A5416F}" destId="{D28C3269-7033-4921-A94E-B1C66208CD26}" srcOrd="3" destOrd="0" presId="urn:microsoft.com/office/officeart/2005/8/layout/lProcess2"/>
    <dgm:cxn modelId="{7DB940BD-B8DE-47EB-AB7D-4465B936F4CD}" type="presParOf" srcId="{BDC31D57-826D-47F6-ACA9-88BD43A5416F}" destId="{FA167D86-1E40-4585-B4DD-644F1903CE2A}" srcOrd="4" destOrd="0" presId="urn:microsoft.com/office/officeart/2005/8/layout/lProcess2"/>
    <dgm:cxn modelId="{4CDB3D4C-CDB6-4401-9C7B-24087D3C883D}" type="presParOf" srcId="{FA167D86-1E40-4585-B4DD-644F1903CE2A}" destId="{CD54D222-D282-44B5-BC4C-C23507797E33}" srcOrd="0" destOrd="0" presId="urn:microsoft.com/office/officeart/2005/8/layout/lProcess2"/>
    <dgm:cxn modelId="{11D4DD42-880B-4CC1-92E4-026FC5B7077A}" type="presParOf" srcId="{FA167D86-1E40-4585-B4DD-644F1903CE2A}" destId="{05EA1081-10A8-438B-8F3D-324E68A34BC6}" srcOrd="1" destOrd="0" presId="urn:microsoft.com/office/officeart/2005/8/layout/lProcess2"/>
    <dgm:cxn modelId="{483FCDD9-B48A-41A0-B1B9-513A109A7025}" type="presParOf" srcId="{FA167D86-1E40-4585-B4DD-644F1903CE2A}" destId="{1AE41F29-C981-41EC-BC74-9406CE85716F}" srcOrd="2" destOrd="0" presId="urn:microsoft.com/office/officeart/2005/8/layout/lProcess2"/>
    <dgm:cxn modelId="{CBFCB544-E268-4B5F-A73E-CA66C6B581E4}" type="presParOf" srcId="{1AE41F29-C981-41EC-BC74-9406CE85716F}" destId="{B41D1867-9225-4B42-8FD1-FA702DF5A7E4}" srcOrd="0" destOrd="0" presId="urn:microsoft.com/office/officeart/2005/8/layout/lProcess2"/>
    <dgm:cxn modelId="{651E7018-6A1E-47A9-9211-9EF0A49F0D95}" type="presParOf" srcId="{B41D1867-9225-4B42-8FD1-FA702DF5A7E4}" destId="{E4FE56E9-0638-4C37-8C40-DBDDBAF37AF3}" srcOrd="0" destOrd="0" presId="urn:microsoft.com/office/officeart/2005/8/layout/lProcess2"/>
    <dgm:cxn modelId="{7C25C777-4709-4302-BF08-9E310F76B1F5}" type="presParOf" srcId="{B41D1867-9225-4B42-8FD1-FA702DF5A7E4}" destId="{48D08F15-70BA-433B-BC51-AE75FC187BD6}" srcOrd="1" destOrd="0" presId="urn:microsoft.com/office/officeart/2005/8/layout/lProcess2"/>
    <dgm:cxn modelId="{33B95E7F-4192-4CD1-A0AD-BA3E69AFC5DF}" type="presParOf" srcId="{B41D1867-9225-4B42-8FD1-FA702DF5A7E4}" destId="{EA857DEE-EC9E-4903-B7C1-9A8DE2467073}" srcOrd="2" destOrd="0" presId="urn:microsoft.com/office/officeart/2005/8/layout/lProcess2"/>
  </dgm:cxnLst>
  <dgm:bg/>
  <dgm:whole/>
</dgm:dataModel>
</file>

<file path=ppt/diagrams/data17.xml><?xml version="1.0" encoding="utf-8"?>
<dgm:dataModel xmlns:dgm="http://schemas.openxmlformats.org/drawingml/2006/diagram" xmlns:a="http://schemas.openxmlformats.org/drawingml/2006/main">
  <dgm:ptLst>
    <dgm:pt modelId="{C501C898-9F0A-43CC-9EDE-03F40555FB34}"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l-GR"/>
        </a:p>
      </dgm:t>
    </dgm:pt>
    <dgm:pt modelId="{39D44105-28C3-451C-B663-CBE02BC36B9B}">
      <dgm:prSet phldrT="[Κείμενο]"/>
      <dgm:spPr/>
      <dgm:t>
        <a:bodyPr/>
        <a:lstStyle/>
        <a:p>
          <a:r>
            <a:rPr lang="el-GR" dirty="0" smtClean="0"/>
            <a:t>Για τη σύνταξη του βιογραφικού κάνουμε μια σύντομη αναδρομή στο παρελθόν , ώστε:</a:t>
          </a:r>
          <a:endParaRPr lang="el-GR" dirty="0"/>
        </a:p>
      </dgm:t>
    </dgm:pt>
    <dgm:pt modelId="{39504FD7-35AE-48D0-B4BA-AE1B7A6E6F73}" type="parTrans" cxnId="{C297C62F-8FC0-4A3A-8793-8A170B4167BF}">
      <dgm:prSet/>
      <dgm:spPr/>
      <dgm:t>
        <a:bodyPr/>
        <a:lstStyle/>
        <a:p>
          <a:endParaRPr lang="el-GR"/>
        </a:p>
      </dgm:t>
    </dgm:pt>
    <dgm:pt modelId="{6916AFC9-2747-4EC0-AF83-9F146611053D}" type="sibTrans" cxnId="{C297C62F-8FC0-4A3A-8793-8A170B4167BF}">
      <dgm:prSet/>
      <dgm:spPr/>
      <dgm:t>
        <a:bodyPr/>
        <a:lstStyle/>
        <a:p>
          <a:endParaRPr lang="el-GR"/>
        </a:p>
      </dgm:t>
    </dgm:pt>
    <dgm:pt modelId="{007F3DA0-D6AB-4C11-9AB2-E1445E332640}">
      <dgm:prSet phldrT="[Κείμενο]"/>
      <dgm:spPr/>
      <dgm:t>
        <a:bodyPr/>
        <a:lstStyle/>
        <a:p>
          <a:r>
            <a:rPr lang="el-GR" dirty="0" smtClean="0"/>
            <a:t>Να καταγράψουμε με χρονική σειρά τις δραστηριότητες με τις οποίες έχουμε ασχοληθεί.</a:t>
          </a:r>
          <a:endParaRPr lang="el-GR" dirty="0"/>
        </a:p>
      </dgm:t>
    </dgm:pt>
    <dgm:pt modelId="{B1DF2624-BB8C-4408-A78F-838EBB4C02B6}" type="parTrans" cxnId="{C2A368FF-EB12-418E-8F19-FC9DEA5BC79C}">
      <dgm:prSet/>
      <dgm:spPr/>
      <dgm:t>
        <a:bodyPr/>
        <a:lstStyle/>
        <a:p>
          <a:endParaRPr lang="el-GR"/>
        </a:p>
      </dgm:t>
    </dgm:pt>
    <dgm:pt modelId="{04225FC3-131B-4B1D-90CA-01345B308440}" type="sibTrans" cxnId="{C2A368FF-EB12-418E-8F19-FC9DEA5BC79C}">
      <dgm:prSet/>
      <dgm:spPr/>
      <dgm:t>
        <a:bodyPr/>
        <a:lstStyle/>
        <a:p>
          <a:endParaRPr lang="el-GR"/>
        </a:p>
      </dgm:t>
    </dgm:pt>
    <dgm:pt modelId="{D3A38574-2749-472A-9407-D479E5CF8EEF}">
      <dgm:prSet phldrT="[Κείμενο]"/>
      <dgm:spPr/>
      <dgm:t>
        <a:bodyPr/>
        <a:lstStyle/>
        <a:p>
          <a:r>
            <a:rPr lang="el-GR" dirty="0" smtClean="0"/>
            <a:t>Να σκεφτούμε τι εμπειρίες αποκτήσαμε από όλες τις δραστηριότητες μας.</a:t>
          </a:r>
          <a:endParaRPr lang="el-GR" dirty="0"/>
        </a:p>
      </dgm:t>
    </dgm:pt>
    <dgm:pt modelId="{29EA022B-42D1-4B4A-A2EF-53F2380AF94F}" type="parTrans" cxnId="{94E916F0-DF91-4BEB-82F3-A4194BE11E65}">
      <dgm:prSet/>
      <dgm:spPr/>
      <dgm:t>
        <a:bodyPr/>
        <a:lstStyle/>
        <a:p>
          <a:endParaRPr lang="el-GR"/>
        </a:p>
      </dgm:t>
    </dgm:pt>
    <dgm:pt modelId="{7752E175-616D-4FFE-AE33-EA7A03175E76}" type="sibTrans" cxnId="{94E916F0-DF91-4BEB-82F3-A4194BE11E65}">
      <dgm:prSet/>
      <dgm:spPr/>
      <dgm:t>
        <a:bodyPr/>
        <a:lstStyle/>
        <a:p>
          <a:endParaRPr lang="el-GR"/>
        </a:p>
      </dgm:t>
    </dgm:pt>
    <dgm:pt modelId="{C35443EA-0503-4FA7-869A-DDB477CBC911}">
      <dgm:prSet phldrT="[Κείμενο]" phldr="1"/>
      <dgm:spPr/>
      <dgm:t>
        <a:bodyPr/>
        <a:lstStyle/>
        <a:p>
          <a:endParaRPr lang="el-GR"/>
        </a:p>
      </dgm:t>
    </dgm:pt>
    <dgm:pt modelId="{D2A6FAF2-D28A-4B6D-8F1B-9C21E917F2B5}" type="parTrans" cxnId="{CC297F44-08D7-4397-ADBB-106AB882BA19}">
      <dgm:prSet/>
      <dgm:spPr/>
      <dgm:t>
        <a:bodyPr/>
        <a:lstStyle/>
        <a:p>
          <a:endParaRPr lang="el-GR"/>
        </a:p>
      </dgm:t>
    </dgm:pt>
    <dgm:pt modelId="{86C901A4-D542-49D5-9750-99785CACF581}" type="sibTrans" cxnId="{CC297F44-08D7-4397-ADBB-106AB882BA19}">
      <dgm:prSet/>
      <dgm:spPr/>
      <dgm:t>
        <a:bodyPr/>
        <a:lstStyle/>
        <a:p>
          <a:endParaRPr lang="el-GR"/>
        </a:p>
      </dgm:t>
    </dgm:pt>
    <dgm:pt modelId="{E2FC0FF4-A466-41A8-B3E9-4C24A7122C04}">
      <dgm:prSet phldrT="[Κείμενο]"/>
      <dgm:spPr/>
      <dgm:t>
        <a:bodyPr/>
        <a:lstStyle/>
        <a:p>
          <a:r>
            <a:rPr lang="el-GR" dirty="0" smtClean="0"/>
            <a:t>Να αναφέρουμε αν έχουμε εργασιακή εμπειρία και που την αποκτήσαμε.</a:t>
          </a:r>
          <a:endParaRPr lang="el-GR" dirty="0"/>
        </a:p>
      </dgm:t>
    </dgm:pt>
    <dgm:pt modelId="{D0C701CD-E0CA-4D76-8FA1-078D3389B387}" type="parTrans" cxnId="{3C142D8C-1BEC-4DF6-9B41-B5BDDC9F8C8F}">
      <dgm:prSet/>
      <dgm:spPr/>
      <dgm:t>
        <a:bodyPr/>
        <a:lstStyle/>
        <a:p>
          <a:endParaRPr lang="el-GR"/>
        </a:p>
      </dgm:t>
    </dgm:pt>
    <dgm:pt modelId="{E9B8096B-5AEC-45A9-AB18-AC9FEA4FC19B}" type="sibTrans" cxnId="{3C142D8C-1BEC-4DF6-9B41-B5BDDC9F8C8F}">
      <dgm:prSet/>
      <dgm:spPr/>
      <dgm:t>
        <a:bodyPr/>
        <a:lstStyle/>
        <a:p>
          <a:endParaRPr lang="el-GR"/>
        </a:p>
      </dgm:t>
    </dgm:pt>
    <dgm:pt modelId="{37EB98FF-9E62-450C-9232-CF79554D2370}">
      <dgm:prSet phldrT="[Κείμενο]"/>
      <dgm:spPr/>
      <dgm:t>
        <a:bodyPr/>
        <a:lstStyle/>
        <a:p>
          <a:r>
            <a:rPr lang="el-GR" dirty="0" smtClean="0"/>
            <a:t>Να συγκεντρώσουμε τα παραστατικά ( πτυχία , βεβαιώσεις), τα οποία αναφέρουμε. </a:t>
          </a:r>
          <a:endParaRPr lang="el-GR" dirty="0"/>
        </a:p>
      </dgm:t>
    </dgm:pt>
    <dgm:pt modelId="{7AF22AF1-C76B-44A6-8438-5F35EB97B6CD}" type="parTrans" cxnId="{4AF0AD13-2DD6-4710-A671-9F972A9ED4C1}">
      <dgm:prSet/>
      <dgm:spPr/>
      <dgm:t>
        <a:bodyPr/>
        <a:lstStyle/>
        <a:p>
          <a:endParaRPr lang="el-GR"/>
        </a:p>
      </dgm:t>
    </dgm:pt>
    <dgm:pt modelId="{A6ED49FD-9DB2-43B7-B853-BD840EACEE9F}" type="sibTrans" cxnId="{4AF0AD13-2DD6-4710-A671-9F972A9ED4C1}">
      <dgm:prSet/>
      <dgm:spPr/>
      <dgm:t>
        <a:bodyPr/>
        <a:lstStyle/>
        <a:p>
          <a:endParaRPr lang="el-GR"/>
        </a:p>
      </dgm:t>
    </dgm:pt>
    <dgm:pt modelId="{0B0FA483-B0DC-49F0-8FB2-0F7C73903910}" type="pres">
      <dgm:prSet presAssocID="{C501C898-9F0A-43CC-9EDE-03F40555FB34}" presName="linear" presStyleCnt="0">
        <dgm:presLayoutVars>
          <dgm:dir/>
          <dgm:resizeHandles val="exact"/>
        </dgm:presLayoutVars>
      </dgm:prSet>
      <dgm:spPr/>
      <dgm:t>
        <a:bodyPr/>
        <a:lstStyle/>
        <a:p>
          <a:endParaRPr lang="el-GR"/>
        </a:p>
      </dgm:t>
    </dgm:pt>
    <dgm:pt modelId="{5D5F1B9A-01F8-4DEF-B886-2116225104F2}" type="pres">
      <dgm:prSet presAssocID="{39D44105-28C3-451C-B663-CBE02BC36B9B}" presName="comp" presStyleCnt="0"/>
      <dgm:spPr/>
    </dgm:pt>
    <dgm:pt modelId="{3888CCC6-2AA5-4D2A-B4F3-5A7DE22B94B6}" type="pres">
      <dgm:prSet presAssocID="{39D44105-28C3-451C-B663-CBE02BC36B9B}" presName="box" presStyleLbl="node1" presStyleIdx="0" presStyleCnt="2"/>
      <dgm:spPr/>
      <dgm:t>
        <a:bodyPr/>
        <a:lstStyle/>
        <a:p>
          <a:endParaRPr lang="el-GR"/>
        </a:p>
      </dgm:t>
    </dgm:pt>
    <dgm:pt modelId="{E0DE0F1D-3C92-4888-928A-2B86BDF39B9D}" type="pres">
      <dgm:prSet presAssocID="{39D44105-28C3-451C-B663-CBE02BC36B9B}" presName="img" presStyleLbl="fgImgPlace1" presStyleIdx="0" presStyleCnt="2"/>
      <dgm:spPr>
        <a:blipFill rotWithShape="0">
          <a:blip xmlns:r="http://schemas.openxmlformats.org/officeDocument/2006/relationships" r:embed="rId1"/>
          <a:stretch>
            <a:fillRect/>
          </a:stretch>
        </a:blipFill>
      </dgm:spPr>
    </dgm:pt>
    <dgm:pt modelId="{1F086EA1-4BAC-4462-9B3D-5E3A765F63DF}" type="pres">
      <dgm:prSet presAssocID="{39D44105-28C3-451C-B663-CBE02BC36B9B}" presName="text" presStyleLbl="node1" presStyleIdx="0" presStyleCnt="2">
        <dgm:presLayoutVars>
          <dgm:bulletEnabled val="1"/>
        </dgm:presLayoutVars>
      </dgm:prSet>
      <dgm:spPr/>
      <dgm:t>
        <a:bodyPr/>
        <a:lstStyle/>
        <a:p>
          <a:endParaRPr lang="el-GR"/>
        </a:p>
      </dgm:t>
    </dgm:pt>
    <dgm:pt modelId="{31590FDA-8A03-478D-B064-C905911C0EC8}" type="pres">
      <dgm:prSet presAssocID="{6916AFC9-2747-4EC0-AF83-9F146611053D}" presName="spacer" presStyleCnt="0"/>
      <dgm:spPr/>
    </dgm:pt>
    <dgm:pt modelId="{EE1670F7-10C8-43AC-B285-39F070E3E091}" type="pres">
      <dgm:prSet presAssocID="{C35443EA-0503-4FA7-869A-DDB477CBC911}" presName="comp" presStyleCnt="0"/>
      <dgm:spPr/>
    </dgm:pt>
    <dgm:pt modelId="{5450431B-76A2-434F-AA06-7AE548B3F45E}" type="pres">
      <dgm:prSet presAssocID="{C35443EA-0503-4FA7-869A-DDB477CBC911}" presName="box" presStyleLbl="node1" presStyleIdx="1" presStyleCnt="2"/>
      <dgm:spPr/>
      <dgm:t>
        <a:bodyPr/>
        <a:lstStyle/>
        <a:p>
          <a:endParaRPr lang="el-GR"/>
        </a:p>
      </dgm:t>
    </dgm:pt>
    <dgm:pt modelId="{443F9C07-D88A-4326-B81E-9A0EDAFBCDA5}" type="pres">
      <dgm:prSet presAssocID="{C35443EA-0503-4FA7-869A-DDB477CBC911}" presName="img" presStyleLbl="fgImgPlace1" presStyleIdx="1" presStyleCnt="2"/>
      <dgm:spPr>
        <a:blipFill rotWithShape="0">
          <a:blip xmlns:r="http://schemas.openxmlformats.org/officeDocument/2006/relationships" r:embed="rId2"/>
          <a:stretch>
            <a:fillRect/>
          </a:stretch>
        </a:blipFill>
      </dgm:spPr>
    </dgm:pt>
    <dgm:pt modelId="{7DE428C2-D5F1-4E57-8FC6-FFD9295FEA80}" type="pres">
      <dgm:prSet presAssocID="{C35443EA-0503-4FA7-869A-DDB477CBC911}" presName="text" presStyleLbl="node1" presStyleIdx="1" presStyleCnt="2">
        <dgm:presLayoutVars>
          <dgm:bulletEnabled val="1"/>
        </dgm:presLayoutVars>
      </dgm:prSet>
      <dgm:spPr/>
      <dgm:t>
        <a:bodyPr/>
        <a:lstStyle/>
        <a:p>
          <a:endParaRPr lang="el-GR"/>
        </a:p>
      </dgm:t>
    </dgm:pt>
  </dgm:ptLst>
  <dgm:cxnLst>
    <dgm:cxn modelId="{5B6E0B40-0883-49E0-ACFC-62AD23E74A35}" type="presOf" srcId="{39D44105-28C3-451C-B663-CBE02BC36B9B}" destId="{3888CCC6-2AA5-4D2A-B4F3-5A7DE22B94B6}" srcOrd="0" destOrd="0" presId="urn:microsoft.com/office/officeart/2005/8/layout/vList4"/>
    <dgm:cxn modelId="{CC297F44-08D7-4397-ADBB-106AB882BA19}" srcId="{C501C898-9F0A-43CC-9EDE-03F40555FB34}" destId="{C35443EA-0503-4FA7-869A-DDB477CBC911}" srcOrd="1" destOrd="0" parTransId="{D2A6FAF2-D28A-4B6D-8F1B-9C21E917F2B5}" sibTransId="{86C901A4-D542-49D5-9750-99785CACF581}"/>
    <dgm:cxn modelId="{110978DD-EE7F-4B66-89A9-2E198C63D0A9}" type="presOf" srcId="{37EB98FF-9E62-450C-9232-CF79554D2370}" destId="{5450431B-76A2-434F-AA06-7AE548B3F45E}" srcOrd="0" destOrd="2" presId="urn:microsoft.com/office/officeart/2005/8/layout/vList4"/>
    <dgm:cxn modelId="{94E916F0-DF91-4BEB-82F3-A4194BE11E65}" srcId="{39D44105-28C3-451C-B663-CBE02BC36B9B}" destId="{D3A38574-2749-472A-9407-D479E5CF8EEF}" srcOrd="1" destOrd="0" parTransId="{29EA022B-42D1-4B4A-A2EF-53F2380AF94F}" sibTransId="{7752E175-616D-4FFE-AE33-EA7A03175E76}"/>
    <dgm:cxn modelId="{06729476-6077-4CBE-A8A9-7B8BA21A22CC}" type="presOf" srcId="{37EB98FF-9E62-450C-9232-CF79554D2370}" destId="{7DE428C2-D5F1-4E57-8FC6-FFD9295FEA80}" srcOrd="1" destOrd="2" presId="urn:microsoft.com/office/officeart/2005/8/layout/vList4"/>
    <dgm:cxn modelId="{6B4AD1FC-6D4C-43B2-ADF2-466545FB1A11}" type="presOf" srcId="{007F3DA0-D6AB-4C11-9AB2-E1445E332640}" destId="{3888CCC6-2AA5-4D2A-B4F3-5A7DE22B94B6}" srcOrd="0" destOrd="1" presId="urn:microsoft.com/office/officeart/2005/8/layout/vList4"/>
    <dgm:cxn modelId="{CE5A167F-AD30-482C-B4E5-C408CFAFC44A}" type="presOf" srcId="{39D44105-28C3-451C-B663-CBE02BC36B9B}" destId="{1F086EA1-4BAC-4462-9B3D-5E3A765F63DF}" srcOrd="1" destOrd="0" presId="urn:microsoft.com/office/officeart/2005/8/layout/vList4"/>
    <dgm:cxn modelId="{B2BB94C3-706E-4CA0-A496-EDBF65AB1B7A}" type="presOf" srcId="{D3A38574-2749-472A-9407-D479E5CF8EEF}" destId="{3888CCC6-2AA5-4D2A-B4F3-5A7DE22B94B6}" srcOrd="0" destOrd="2" presId="urn:microsoft.com/office/officeart/2005/8/layout/vList4"/>
    <dgm:cxn modelId="{C297C62F-8FC0-4A3A-8793-8A170B4167BF}" srcId="{C501C898-9F0A-43CC-9EDE-03F40555FB34}" destId="{39D44105-28C3-451C-B663-CBE02BC36B9B}" srcOrd="0" destOrd="0" parTransId="{39504FD7-35AE-48D0-B4BA-AE1B7A6E6F73}" sibTransId="{6916AFC9-2747-4EC0-AF83-9F146611053D}"/>
    <dgm:cxn modelId="{795CCFB3-DED6-432A-8FC7-AF51C1AC70E2}" type="presOf" srcId="{E2FC0FF4-A466-41A8-B3E9-4C24A7122C04}" destId="{5450431B-76A2-434F-AA06-7AE548B3F45E}" srcOrd="0" destOrd="1" presId="urn:microsoft.com/office/officeart/2005/8/layout/vList4"/>
    <dgm:cxn modelId="{FA7B10A8-0FB5-4581-97F2-CF02C7712C0F}" type="presOf" srcId="{E2FC0FF4-A466-41A8-B3E9-4C24A7122C04}" destId="{7DE428C2-D5F1-4E57-8FC6-FFD9295FEA80}" srcOrd="1" destOrd="1" presId="urn:microsoft.com/office/officeart/2005/8/layout/vList4"/>
    <dgm:cxn modelId="{3C142D8C-1BEC-4DF6-9B41-B5BDDC9F8C8F}" srcId="{C35443EA-0503-4FA7-869A-DDB477CBC911}" destId="{E2FC0FF4-A466-41A8-B3E9-4C24A7122C04}" srcOrd="0" destOrd="0" parTransId="{D0C701CD-E0CA-4D76-8FA1-078D3389B387}" sibTransId="{E9B8096B-5AEC-45A9-AB18-AC9FEA4FC19B}"/>
    <dgm:cxn modelId="{47E0AEAB-45C4-47DF-9977-1C2F570986F6}" type="presOf" srcId="{D3A38574-2749-472A-9407-D479E5CF8EEF}" destId="{1F086EA1-4BAC-4462-9B3D-5E3A765F63DF}" srcOrd="1" destOrd="2" presId="urn:microsoft.com/office/officeart/2005/8/layout/vList4"/>
    <dgm:cxn modelId="{2E5C9438-A23A-482C-98F5-B5AB791517A8}" type="presOf" srcId="{C35443EA-0503-4FA7-869A-DDB477CBC911}" destId="{7DE428C2-D5F1-4E57-8FC6-FFD9295FEA80}" srcOrd="1" destOrd="0" presId="urn:microsoft.com/office/officeart/2005/8/layout/vList4"/>
    <dgm:cxn modelId="{82A76410-B080-4BFB-8DAF-020A8FF25999}" type="presOf" srcId="{C35443EA-0503-4FA7-869A-DDB477CBC911}" destId="{5450431B-76A2-434F-AA06-7AE548B3F45E}" srcOrd="0" destOrd="0" presId="urn:microsoft.com/office/officeart/2005/8/layout/vList4"/>
    <dgm:cxn modelId="{C2A368FF-EB12-418E-8F19-FC9DEA5BC79C}" srcId="{39D44105-28C3-451C-B663-CBE02BC36B9B}" destId="{007F3DA0-D6AB-4C11-9AB2-E1445E332640}" srcOrd="0" destOrd="0" parTransId="{B1DF2624-BB8C-4408-A78F-838EBB4C02B6}" sibTransId="{04225FC3-131B-4B1D-90CA-01345B308440}"/>
    <dgm:cxn modelId="{C8B45436-78C1-4174-97AB-0508486C5645}" type="presOf" srcId="{007F3DA0-D6AB-4C11-9AB2-E1445E332640}" destId="{1F086EA1-4BAC-4462-9B3D-5E3A765F63DF}" srcOrd="1" destOrd="1" presId="urn:microsoft.com/office/officeart/2005/8/layout/vList4"/>
    <dgm:cxn modelId="{4566AC32-68AB-4712-891A-E019AC3594C3}" type="presOf" srcId="{C501C898-9F0A-43CC-9EDE-03F40555FB34}" destId="{0B0FA483-B0DC-49F0-8FB2-0F7C73903910}" srcOrd="0" destOrd="0" presId="urn:microsoft.com/office/officeart/2005/8/layout/vList4"/>
    <dgm:cxn modelId="{4AF0AD13-2DD6-4710-A671-9F972A9ED4C1}" srcId="{C35443EA-0503-4FA7-869A-DDB477CBC911}" destId="{37EB98FF-9E62-450C-9232-CF79554D2370}" srcOrd="1" destOrd="0" parTransId="{7AF22AF1-C76B-44A6-8438-5F35EB97B6CD}" sibTransId="{A6ED49FD-9DB2-43B7-B853-BD840EACEE9F}"/>
    <dgm:cxn modelId="{BBB5EEEB-6A4F-4149-800D-16C79ABF47EA}" type="presParOf" srcId="{0B0FA483-B0DC-49F0-8FB2-0F7C73903910}" destId="{5D5F1B9A-01F8-4DEF-B886-2116225104F2}" srcOrd="0" destOrd="0" presId="urn:microsoft.com/office/officeart/2005/8/layout/vList4"/>
    <dgm:cxn modelId="{F364BBBC-AC70-4D8D-9F45-FAF5B0798C6E}" type="presParOf" srcId="{5D5F1B9A-01F8-4DEF-B886-2116225104F2}" destId="{3888CCC6-2AA5-4D2A-B4F3-5A7DE22B94B6}" srcOrd="0" destOrd="0" presId="urn:microsoft.com/office/officeart/2005/8/layout/vList4"/>
    <dgm:cxn modelId="{40B6C80F-9C69-490F-91AA-BBBB52AFF73C}" type="presParOf" srcId="{5D5F1B9A-01F8-4DEF-B886-2116225104F2}" destId="{E0DE0F1D-3C92-4888-928A-2B86BDF39B9D}" srcOrd="1" destOrd="0" presId="urn:microsoft.com/office/officeart/2005/8/layout/vList4"/>
    <dgm:cxn modelId="{45A9D22B-4281-4D3D-8142-7CA4A83ECDA1}" type="presParOf" srcId="{5D5F1B9A-01F8-4DEF-B886-2116225104F2}" destId="{1F086EA1-4BAC-4462-9B3D-5E3A765F63DF}" srcOrd="2" destOrd="0" presId="urn:microsoft.com/office/officeart/2005/8/layout/vList4"/>
    <dgm:cxn modelId="{A17ED51F-B339-4B3D-BA77-A1A9A6D83031}" type="presParOf" srcId="{0B0FA483-B0DC-49F0-8FB2-0F7C73903910}" destId="{31590FDA-8A03-478D-B064-C905911C0EC8}" srcOrd="1" destOrd="0" presId="urn:microsoft.com/office/officeart/2005/8/layout/vList4"/>
    <dgm:cxn modelId="{4EF1B27A-3427-4234-8115-CF1F69DB6579}" type="presParOf" srcId="{0B0FA483-B0DC-49F0-8FB2-0F7C73903910}" destId="{EE1670F7-10C8-43AC-B285-39F070E3E091}" srcOrd="2" destOrd="0" presId="urn:microsoft.com/office/officeart/2005/8/layout/vList4"/>
    <dgm:cxn modelId="{E882C71F-F5D7-4F84-B0CB-888FEB142DD6}" type="presParOf" srcId="{EE1670F7-10C8-43AC-B285-39F070E3E091}" destId="{5450431B-76A2-434F-AA06-7AE548B3F45E}" srcOrd="0" destOrd="0" presId="urn:microsoft.com/office/officeart/2005/8/layout/vList4"/>
    <dgm:cxn modelId="{F61F239D-D580-4607-AFCD-F712D41D0A04}" type="presParOf" srcId="{EE1670F7-10C8-43AC-B285-39F070E3E091}" destId="{443F9C07-D88A-4326-B81E-9A0EDAFBCDA5}" srcOrd="1" destOrd="0" presId="urn:microsoft.com/office/officeart/2005/8/layout/vList4"/>
    <dgm:cxn modelId="{E2EDE6B4-DA8A-4F0D-9D4F-780005EAA35E}" type="presParOf" srcId="{EE1670F7-10C8-43AC-B285-39F070E3E091}" destId="{7DE428C2-D5F1-4E57-8FC6-FFD9295FEA80}" srcOrd="2" destOrd="0" presId="urn:microsoft.com/office/officeart/2005/8/layout/vList4"/>
  </dgm:cxnLst>
  <dgm:bg/>
  <dgm:whole/>
</dgm:dataModel>
</file>

<file path=ppt/diagrams/data18.xml><?xml version="1.0" encoding="utf-8"?>
<dgm:dataModel xmlns:dgm="http://schemas.openxmlformats.org/drawingml/2006/diagram" xmlns:a="http://schemas.openxmlformats.org/drawingml/2006/main">
  <dgm:ptLst>
    <dgm:pt modelId="{2457D218-83F5-4343-A9AC-281726DA937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l-GR"/>
        </a:p>
      </dgm:t>
    </dgm:pt>
    <dgm:pt modelId="{7B85965E-A7D7-4A79-8AE8-5BAE1CF3ACD6}">
      <dgm:prSet phldrT="[Κείμενο]"/>
      <dgm:spPr/>
      <dgm:t>
        <a:bodyPr/>
        <a:lstStyle/>
        <a:p>
          <a:r>
            <a:rPr lang="el-GR" dirty="0" smtClean="0"/>
            <a:t>Αποφυγή Σφαλμάτων</a:t>
          </a:r>
          <a:endParaRPr lang="el-GR" dirty="0"/>
        </a:p>
      </dgm:t>
    </dgm:pt>
    <dgm:pt modelId="{02DCA4DA-E0A9-4F17-AE81-A774A01D2822}" type="parTrans" cxnId="{17D36383-0A26-49ED-80E9-F0DA756703F1}">
      <dgm:prSet/>
      <dgm:spPr/>
      <dgm:t>
        <a:bodyPr/>
        <a:lstStyle/>
        <a:p>
          <a:endParaRPr lang="el-GR"/>
        </a:p>
      </dgm:t>
    </dgm:pt>
    <dgm:pt modelId="{34DD2763-6687-4856-B7D1-3F0709D7FF2E}" type="sibTrans" cxnId="{17D36383-0A26-49ED-80E9-F0DA756703F1}">
      <dgm:prSet/>
      <dgm:spPr/>
      <dgm:t>
        <a:bodyPr/>
        <a:lstStyle/>
        <a:p>
          <a:endParaRPr lang="el-GR"/>
        </a:p>
      </dgm:t>
    </dgm:pt>
    <dgm:pt modelId="{AE797DD0-D5CD-4F45-BDDC-64B9FA68959A}">
      <dgm:prSet phldrT="[Κείμενο]"/>
      <dgm:spPr/>
      <dgm:t>
        <a:bodyPr/>
        <a:lstStyle/>
        <a:p>
          <a:r>
            <a:rPr lang="el-GR" dirty="0" smtClean="0"/>
            <a:t>Να μην κάνετε ορθογραφικά και συντακτικά λάθη.</a:t>
          </a:r>
          <a:endParaRPr lang="el-GR" dirty="0"/>
        </a:p>
      </dgm:t>
    </dgm:pt>
    <dgm:pt modelId="{0F05A055-361C-4787-B8C1-ECACFC6CB083}" type="parTrans" cxnId="{9F9FA4AF-91E8-40F8-9A9E-722043E11A6E}">
      <dgm:prSet/>
      <dgm:spPr/>
      <dgm:t>
        <a:bodyPr/>
        <a:lstStyle/>
        <a:p>
          <a:endParaRPr lang="el-GR"/>
        </a:p>
      </dgm:t>
    </dgm:pt>
    <dgm:pt modelId="{8D12AB70-BC11-472E-AEDF-F21B3B2AB9B3}" type="sibTrans" cxnId="{9F9FA4AF-91E8-40F8-9A9E-722043E11A6E}">
      <dgm:prSet/>
      <dgm:spPr/>
      <dgm:t>
        <a:bodyPr/>
        <a:lstStyle/>
        <a:p>
          <a:endParaRPr lang="el-GR"/>
        </a:p>
      </dgm:t>
    </dgm:pt>
    <dgm:pt modelId="{E3E934A9-199E-49A2-9AF8-7F3EAA8198CE}">
      <dgm:prSet phldrT="[Κείμενο]"/>
      <dgm:spPr/>
      <dgm:t>
        <a:bodyPr/>
        <a:lstStyle/>
        <a:p>
          <a:r>
            <a:rPr lang="el-GR" dirty="0" smtClean="0"/>
            <a:t>Να μην </a:t>
          </a:r>
          <a:r>
            <a:rPr lang="el-GR" dirty="0" smtClean="0"/>
            <a:t>χρησιμοποιείτε </a:t>
          </a:r>
          <a:r>
            <a:rPr lang="el-GR" dirty="0" smtClean="0"/>
            <a:t>συντομογραφίες</a:t>
          </a:r>
          <a:endParaRPr lang="el-GR" dirty="0"/>
        </a:p>
      </dgm:t>
    </dgm:pt>
    <dgm:pt modelId="{ADBA0793-774E-49B6-8F51-B39EB74E1B76}" type="parTrans" cxnId="{1778A2F1-7A19-458D-AB1F-D013B63A791D}">
      <dgm:prSet/>
      <dgm:spPr/>
      <dgm:t>
        <a:bodyPr/>
        <a:lstStyle/>
        <a:p>
          <a:endParaRPr lang="el-GR"/>
        </a:p>
      </dgm:t>
    </dgm:pt>
    <dgm:pt modelId="{2E31E627-C103-4F69-B574-4269D32FD98D}" type="sibTrans" cxnId="{1778A2F1-7A19-458D-AB1F-D013B63A791D}">
      <dgm:prSet/>
      <dgm:spPr/>
      <dgm:t>
        <a:bodyPr/>
        <a:lstStyle/>
        <a:p>
          <a:endParaRPr lang="el-GR"/>
        </a:p>
      </dgm:t>
    </dgm:pt>
    <dgm:pt modelId="{37EAE582-CD95-458F-9CA5-22D6271F2BA7}">
      <dgm:prSet phldrT="[Κείμενο]" phldr="1"/>
      <dgm:spPr/>
      <dgm:t>
        <a:bodyPr/>
        <a:lstStyle/>
        <a:p>
          <a:endParaRPr lang="el-GR" dirty="0"/>
        </a:p>
      </dgm:t>
    </dgm:pt>
    <dgm:pt modelId="{59A104E7-52DA-4DCF-9BD3-2B32EE0E1615}" type="parTrans" cxnId="{202AC3D2-092D-46D4-A3FA-EE21AE172CB3}">
      <dgm:prSet/>
      <dgm:spPr/>
      <dgm:t>
        <a:bodyPr/>
        <a:lstStyle/>
        <a:p>
          <a:endParaRPr lang="el-GR"/>
        </a:p>
      </dgm:t>
    </dgm:pt>
    <dgm:pt modelId="{5AC793D9-A443-4351-B8BE-EC1AE6D9012E}" type="sibTrans" cxnId="{202AC3D2-092D-46D4-A3FA-EE21AE172CB3}">
      <dgm:prSet/>
      <dgm:spPr/>
      <dgm:t>
        <a:bodyPr/>
        <a:lstStyle/>
        <a:p>
          <a:endParaRPr lang="el-GR"/>
        </a:p>
      </dgm:t>
    </dgm:pt>
    <dgm:pt modelId="{80CFFDB5-4C4E-42B5-81ED-7CAFC6265FB8}">
      <dgm:prSet phldrT="[Κείμενο]"/>
      <dgm:spPr/>
      <dgm:t>
        <a:bodyPr/>
        <a:lstStyle/>
        <a:p>
          <a:r>
            <a:rPr lang="el-GR" dirty="0" smtClean="0"/>
            <a:t>Να μην πλατειάζετε .</a:t>
          </a:r>
          <a:endParaRPr lang="el-GR" dirty="0"/>
        </a:p>
      </dgm:t>
    </dgm:pt>
    <dgm:pt modelId="{6FBA556F-9ED4-4E5C-9517-C5AF0FD003CC}" type="parTrans" cxnId="{0B26E34C-C770-47C0-BA6E-0B9F9DF53C61}">
      <dgm:prSet/>
      <dgm:spPr/>
      <dgm:t>
        <a:bodyPr/>
        <a:lstStyle/>
        <a:p>
          <a:endParaRPr lang="el-GR"/>
        </a:p>
      </dgm:t>
    </dgm:pt>
    <dgm:pt modelId="{4175CAD9-3915-45D5-A41E-9AD7118C787B}" type="sibTrans" cxnId="{0B26E34C-C770-47C0-BA6E-0B9F9DF53C61}">
      <dgm:prSet/>
      <dgm:spPr/>
      <dgm:t>
        <a:bodyPr/>
        <a:lstStyle/>
        <a:p>
          <a:endParaRPr lang="el-GR"/>
        </a:p>
      </dgm:t>
    </dgm:pt>
    <dgm:pt modelId="{793BD840-73C9-4A2B-AD20-F57C6F5FBCFC}">
      <dgm:prSet phldrT="[Κείμενο]"/>
      <dgm:spPr/>
      <dgm:t>
        <a:bodyPr/>
        <a:lstStyle/>
        <a:p>
          <a:r>
            <a:rPr lang="el-GR" dirty="0" smtClean="0"/>
            <a:t>Να μην </a:t>
          </a:r>
          <a:r>
            <a:rPr lang="el-GR" dirty="0" smtClean="0"/>
            <a:t>χρησιμοποιείτε </a:t>
          </a:r>
          <a:r>
            <a:rPr lang="el-GR" dirty="0" smtClean="0"/>
            <a:t>τη λέξη εγώ.</a:t>
          </a:r>
          <a:endParaRPr lang="el-GR" dirty="0"/>
        </a:p>
      </dgm:t>
    </dgm:pt>
    <dgm:pt modelId="{DEB72570-BAEE-49DD-B2CA-EEF643082E27}" type="parTrans" cxnId="{91D440DA-2D3A-4CAA-814C-9E227E0CF15B}">
      <dgm:prSet/>
      <dgm:spPr/>
      <dgm:t>
        <a:bodyPr/>
        <a:lstStyle/>
        <a:p>
          <a:endParaRPr lang="el-GR"/>
        </a:p>
      </dgm:t>
    </dgm:pt>
    <dgm:pt modelId="{60124C20-98DD-4AB1-819D-12CFAEBAE8DC}" type="sibTrans" cxnId="{91D440DA-2D3A-4CAA-814C-9E227E0CF15B}">
      <dgm:prSet/>
      <dgm:spPr/>
      <dgm:t>
        <a:bodyPr/>
        <a:lstStyle/>
        <a:p>
          <a:endParaRPr lang="el-GR"/>
        </a:p>
      </dgm:t>
    </dgm:pt>
    <dgm:pt modelId="{AF50D970-AB81-4005-BBB7-C1CEF84ED066}">
      <dgm:prSet phldrT="[Κείμενο]" phldr="1"/>
      <dgm:spPr/>
      <dgm:t>
        <a:bodyPr/>
        <a:lstStyle/>
        <a:p>
          <a:endParaRPr lang="el-GR"/>
        </a:p>
      </dgm:t>
    </dgm:pt>
    <dgm:pt modelId="{DD87E107-73C1-40C9-90A0-F16F1A814D5E}" type="parTrans" cxnId="{4DAD6E67-383D-4E8A-8B63-CE38C58B1A19}">
      <dgm:prSet/>
      <dgm:spPr/>
      <dgm:t>
        <a:bodyPr/>
        <a:lstStyle/>
        <a:p>
          <a:endParaRPr lang="el-GR"/>
        </a:p>
      </dgm:t>
    </dgm:pt>
    <dgm:pt modelId="{EC862B0A-C425-4F5C-86FB-9CCF2CC61E3F}" type="sibTrans" cxnId="{4DAD6E67-383D-4E8A-8B63-CE38C58B1A19}">
      <dgm:prSet/>
      <dgm:spPr/>
      <dgm:t>
        <a:bodyPr/>
        <a:lstStyle/>
        <a:p>
          <a:endParaRPr lang="el-GR"/>
        </a:p>
      </dgm:t>
    </dgm:pt>
    <dgm:pt modelId="{EBC24748-D599-49CD-8162-08EBD0A44CB5}">
      <dgm:prSet phldrT="[Κείμενο]"/>
      <dgm:spPr/>
      <dgm:t>
        <a:bodyPr/>
        <a:lstStyle/>
        <a:p>
          <a:r>
            <a:rPr lang="el-GR" dirty="0" smtClean="0"/>
            <a:t>Να μην επεκτείνετε </a:t>
          </a:r>
          <a:r>
            <a:rPr lang="el-GR" dirty="0" smtClean="0"/>
            <a:t> το </a:t>
          </a:r>
          <a:r>
            <a:rPr lang="el-GR" dirty="0" smtClean="0"/>
            <a:t>βιογραφικό σας, μόνο και μόνο για να το </a:t>
          </a:r>
          <a:r>
            <a:rPr lang="el-GR" dirty="0" smtClean="0"/>
            <a:t>επεκτείνετε</a:t>
          </a:r>
          <a:endParaRPr lang="el-GR" dirty="0"/>
        </a:p>
      </dgm:t>
    </dgm:pt>
    <dgm:pt modelId="{2205B40E-17D7-400D-94EA-0483CD74543B}" type="parTrans" cxnId="{0B868F8F-472F-43BC-B117-FF40C3C5A505}">
      <dgm:prSet/>
      <dgm:spPr/>
      <dgm:t>
        <a:bodyPr/>
        <a:lstStyle/>
        <a:p>
          <a:endParaRPr lang="el-GR"/>
        </a:p>
      </dgm:t>
    </dgm:pt>
    <dgm:pt modelId="{3DFA731A-9360-4134-BC10-0CAC4C27792F}" type="sibTrans" cxnId="{0B868F8F-472F-43BC-B117-FF40C3C5A505}">
      <dgm:prSet/>
      <dgm:spPr/>
      <dgm:t>
        <a:bodyPr/>
        <a:lstStyle/>
        <a:p>
          <a:endParaRPr lang="el-GR"/>
        </a:p>
      </dgm:t>
    </dgm:pt>
    <dgm:pt modelId="{BB850095-18FC-4856-9F60-78C84C5A41B6}">
      <dgm:prSet phldrT="[Κείμενο]"/>
      <dgm:spPr/>
      <dgm:t>
        <a:bodyPr/>
        <a:lstStyle/>
        <a:p>
          <a:r>
            <a:rPr lang="el-GR" dirty="0" smtClean="0"/>
            <a:t>Όσο πιο περιεκτικό είναι τόσο το καλύτερο.</a:t>
          </a:r>
          <a:endParaRPr lang="el-GR" dirty="0"/>
        </a:p>
      </dgm:t>
    </dgm:pt>
    <dgm:pt modelId="{ABC6A1C9-5CE1-49C6-BFEE-407490BBC9D4}" type="parTrans" cxnId="{5539DB68-0EF1-4CC5-A58A-015EF817A958}">
      <dgm:prSet/>
      <dgm:spPr/>
      <dgm:t>
        <a:bodyPr/>
        <a:lstStyle/>
        <a:p>
          <a:endParaRPr lang="el-GR"/>
        </a:p>
      </dgm:t>
    </dgm:pt>
    <dgm:pt modelId="{9E62E1B8-A80B-43B1-BADB-1B0D6320C97D}" type="sibTrans" cxnId="{5539DB68-0EF1-4CC5-A58A-015EF817A958}">
      <dgm:prSet/>
      <dgm:spPr/>
      <dgm:t>
        <a:bodyPr/>
        <a:lstStyle/>
        <a:p>
          <a:endParaRPr lang="el-GR"/>
        </a:p>
      </dgm:t>
    </dgm:pt>
    <dgm:pt modelId="{80110180-6DC3-4AB2-84E8-9F34B1C3EC25}">
      <dgm:prSet phldrT="[Κείμενο]"/>
      <dgm:spPr/>
      <dgm:t>
        <a:bodyPr/>
        <a:lstStyle/>
        <a:p>
          <a:r>
            <a:rPr lang="el-GR" dirty="0" smtClean="0"/>
            <a:t>Να μην υπογράφετε το βιογραφικό σας.</a:t>
          </a:r>
          <a:endParaRPr lang="el-GR" dirty="0"/>
        </a:p>
      </dgm:t>
    </dgm:pt>
    <dgm:pt modelId="{83AE2309-5780-4C3C-8399-9DE714F1A754}" type="parTrans" cxnId="{80073664-79C6-44F4-9DC5-961E01670B31}">
      <dgm:prSet/>
      <dgm:spPr/>
      <dgm:t>
        <a:bodyPr/>
        <a:lstStyle/>
        <a:p>
          <a:endParaRPr lang="el-GR"/>
        </a:p>
      </dgm:t>
    </dgm:pt>
    <dgm:pt modelId="{114B1D15-5645-4C69-A203-520B707386C8}" type="sibTrans" cxnId="{80073664-79C6-44F4-9DC5-961E01670B31}">
      <dgm:prSet/>
      <dgm:spPr/>
      <dgm:t>
        <a:bodyPr/>
        <a:lstStyle/>
        <a:p>
          <a:endParaRPr lang="el-GR"/>
        </a:p>
      </dgm:t>
    </dgm:pt>
    <dgm:pt modelId="{0000212C-3769-4485-9F26-BB06477CF77F}" type="pres">
      <dgm:prSet presAssocID="{2457D218-83F5-4343-A9AC-281726DA9370}" presName="Name0" presStyleCnt="0">
        <dgm:presLayoutVars>
          <dgm:dir/>
          <dgm:animLvl val="lvl"/>
          <dgm:resizeHandles val="exact"/>
        </dgm:presLayoutVars>
      </dgm:prSet>
      <dgm:spPr/>
      <dgm:t>
        <a:bodyPr/>
        <a:lstStyle/>
        <a:p>
          <a:endParaRPr lang="el-GR"/>
        </a:p>
      </dgm:t>
    </dgm:pt>
    <dgm:pt modelId="{E31CFCF4-EB74-46B9-8778-EFE8FFD9D468}" type="pres">
      <dgm:prSet presAssocID="{7B85965E-A7D7-4A79-8AE8-5BAE1CF3ACD6}" presName="composite" presStyleCnt="0"/>
      <dgm:spPr/>
    </dgm:pt>
    <dgm:pt modelId="{FE850A5F-2AAD-4C72-8693-D9C6AC6FA6CE}" type="pres">
      <dgm:prSet presAssocID="{7B85965E-A7D7-4A79-8AE8-5BAE1CF3ACD6}" presName="parTx" presStyleLbl="alignNode1" presStyleIdx="0" presStyleCnt="3">
        <dgm:presLayoutVars>
          <dgm:chMax val="0"/>
          <dgm:chPref val="0"/>
          <dgm:bulletEnabled val="1"/>
        </dgm:presLayoutVars>
      </dgm:prSet>
      <dgm:spPr/>
      <dgm:t>
        <a:bodyPr/>
        <a:lstStyle/>
        <a:p>
          <a:endParaRPr lang="el-GR"/>
        </a:p>
      </dgm:t>
    </dgm:pt>
    <dgm:pt modelId="{8A44F4CD-1EEB-49D5-8FB7-A416F7C9EA45}" type="pres">
      <dgm:prSet presAssocID="{7B85965E-A7D7-4A79-8AE8-5BAE1CF3ACD6}" presName="desTx" presStyleLbl="alignAccFollowNode1" presStyleIdx="0" presStyleCnt="3">
        <dgm:presLayoutVars>
          <dgm:bulletEnabled val="1"/>
        </dgm:presLayoutVars>
      </dgm:prSet>
      <dgm:spPr/>
      <dgm:t>
        <a:bodyPr/>
        <a:lstStyle/>
        <a:p>
          <a:endParaRPr lang="el-GR"/>
        </a:p>
      </dgm:t>
    </dgm:pt>
    <dgm:pt modelId="{6234A750-479B-456F-82BF-E33C943517F0}" type="pres">
      <dgm:prSet presAssocID="{34DD2763-6687-4856-B7D1-3F0709D7FF2E}" presName="space" presStyleCnt="0"/>
      <dgm:spPr/>
    </dgm:pt>
    <dgm:pt modelId="{E6E085ED-BA25-41F3-98F6-855060DC2236}" type="pres">
      <dgm:prSet presAssocID="{37EAE582-CD95-458F-9CA5-22D6271F2BA7}" presName="composite" presStyleCnt="0"/>
      <dgm:spPr/>
    </dgm:pt>
    <dgm:pt modelId="{AA708D9F-6354-48A9-950E-4BFAD03F9CD1}" type="pres">
      <dgm:prSet presAssocID="{37EAE582-CD95-458F-9CA5-22D6271F2BA7}" presName="parTx" presStyleLbl="alignNode1" presStyleIdx="1" presStyleCnt="3">
        <dgm:presLayoutVars>
          <dgm:chMax val="0"/>
          <dgm:chPref val="0"/>
          <dgm:bulletEnabled val="1"/>
        </dgm:presLayoutVars>
      </dgm:prSet>
      <dgm:spPr/>
      <dgm:t>
        <a:bodyPr/>
        <a:lstStyle/>
        <a:p>
          <a:endParaRPr lang="el-GR"/>
        </a:p>
      </dgm:t>
    </dgm:pt>
    <dgm:pt modelId="{CF7E0D7C-5800-40DD-B40C-5C81DABF6F13}" type="pres">
      <dgm:prSet presAssocID="{37EAE582-CD95-458F-9CA5-22D6271F2BA7}" presName="desTx" presStyleLbl="alignAccFollowNode1" presStyleIdx="1" presStyleCnt="3">
        <dgm:presLayoutVars>
          <dgm:bulletEnabled val="1"/>
        </dgm:presLayoutVars>
      </dgm:prSet>
      <dgm:spPr/>
      <dgm:t>
        <a:bodyPr/>
        <a:lstStyle/>
        <a:p>
          <a:endParaRPr lang="el-GR"/>
        </a:p>
      </dgm:t>
    </dgm:pt>
    <dgm:pt modelId="{C248147B-0EBD-44AC-B019-7FF3FC2B0852}" type="pres">
      <dgm:prSet presAssocID="{5AC793D9-A443-4351-B8BE-EC1AE6D9012E}" presName="space" presStyleCnt="0"/>
      <dgm:spPr/>
    </dgm:pt>
    <dgm:pt modelId="{4F3B2AA6-E9FD-4F66-A2A7-F191FCE5E166}" type="pres">
      <dgm:prSet presAssocID="{AF50D970-AB81-4005-BBB7-C1CEF84ED066}" presName="composite" presStyleCnt="0"/>
      <dgm:spPr/>
    </dgm:pt>
    <dgm:pt modelId="{05A4F803-144A-4C22-99EE-5F45044F8679}" type="pres">
      <dgm:prSet presAssocID="{AF50D970-AB81-4005-BBB7-C1CEF84ED066}" presName="parTx" presStyleLbl="alignNode1" presStyleIdx="2" presStyleCnt="3">
        <dgm:presLayoutVars>
          <dgm:chMax val="0"/>
          <dgm:chPref val="0"/>
          <dgm:bulletEnabled val="1"/>
        </dgm:presLayoutVars>
      </dgm:prSet>
      <dgm:spPr/>
      <dgm:t>
        <a:bodyPr/>
        <a:lstStyle/>
        <a:p>
          <a:endParaRPr lang="el-GR"/>
        </a:p>
      </dgm:t>
    </dgm:pt>
    <dgm:pt modelId="{87DFC437-BA06-47E9-80CB-AFC9D77F0AAA}" type="pres">
      <dgm:prSet presAssocID="{AF50D970-AB81-4005-BBB7-C1CEF84ED066}" presName="desTx" presStyleLbl="alignAccFollowNode1" presStyleIdx="2" presStyleCnt="3">
        <dgm:presLayoutVars>
          <dgm:bulletEnabled val="1"/>
        </dgm:presLayoutVars>
      </dgm:prSet>
      <dgm:spPr/>
      <dgm:t>
        <a:bodyPr/>
        <a:lstStyle/>
        <a:p>
          <a:endParaRPr lang="el-GR"/>
        </a:p>
      </dgm:t>
    </dgm:pt>
  </dgm:ptLst>
  <dgm:cxnLst>
    <dgm:cxn modelId="{1778A2F1-7A19-458D-AB1F-D013B63A791D}" srcId="{7B85965E-A7D7-4A79-8AE8-5BAE1CF3ACD6}" destId="{E3E934A9-199E-49A2-9AF8-7F3EAA8198CE}" srcOrd="1" destOrd="0" parTransId="{ADBA0793-774E-49B6-8F51-B39EB74E1B76}" sibTransId="{2E31E627-C103-4F69-B574-4269D32FD98D}"/>
    <dgm:cxn modelId="{88C8696A-6A2B-4468-85A0-6069FF240B85}" type="presOf" srcId="{80110180-6DC3-4AB2-84E8-9F34B1C3EC25}" destId="{CF7E0D7C-5800-40DD-B40C-5C81DABF6F13}" srcOrd="0" destOrd="2" presId="urn:microsoft.com/office/officeart/2005/8/layout/hList1"/>
    <dgm:cxn modelId="{9F9FA4AF-91E8-40F8-9A9E-722043E11A6E}" srcId="{7B85965E-A7D7-4A79-8AE8-5BAE1CF3ACD6}" destId="{AE797DD0-D5CD-4F45-BDDC-64B9FA68959A}" srcOrd="0" destOrd="0" parTransId="{0F05A055-361C-4787-B8C1-ECACFC6CB083}" sibTransId="{8D12AB70-BC11-472E-AEDF-F21B3B2AB9B3}"/>
    <dgm:cxn modelId="{5539DB68-0EF1-4CC5-A58A-015EF817A958}" srcId="{AF50D970-AB81-4005-BBB7-C1CEF84ED066}" destId="{BB850095-18FC-4856-9F60-78C84C5A41B6}" srcOrd="1" destOrd="0" parTransId="{ABC6A1C9-5CE1-49C6-BFEE-407490BBC9D4}" sibTransId="{9E62E1B8-A80B-43B1-BADB-1B0D6320C97D}"/>
    <dgm:cxn modelId="{5E3207EF-2975-4DE7-94A5-B24070E67A1A}" type="presOf" srcId="{AE797DD0-D5CD-4F45-BDDC-64B9FA68959A}" destId="{8A44F4CD-1EEB-49D5-8FB7-A416F7C9EA45}" srcOrd="0" destOrd="0" presId="urn:microsoft.com/office/officeart/2005/8/layout/hList1"/>
    <dgm:cxn modelId="{0B26E34C-C770-47C0-BA6E-0B9F9DF53C61}" srcId="{37EAE582-CD95-458F-9CA5-22D6271F2BA7}" destId="{80CFFDB5-4C4E-42B5-81ED-7CAFC6265FB8}" srcOrd="0" destOrd="0" parTransId="{6FBA556F-9ED4-4E5C-9517-C5AF0FD003CC}" sibTransId="{4175CAD9-3915-45D5-A41E-9AD7118C787B}"/>
    <dgm:cxn modelId="{A3904ADA-365A-4243-99EF-3FBC9669EB76}" type="presOf" srcId="{2457D218-83F5-4343-A9AC-281726DA9370}" destId="{0000212C-3769-4485-9F26-BB06477CF77F}" srcOrd="0" destOrd="0" presId="urn:microsoft.com/office/officeart/2005/8/layout/hList1"/>
    <dgm:cxn modelId="{4DAD6E67-383D-4E8A-8B63-CE38C58B1A19}" srcId="{2457D218-83F5-4343-A9AC-281726DA9370}" destId="{AF50D970-AB81-4005-BBB7-C1CEF84ED066}" srcOrd="2" destOrd="0" parTransId="{DD87E107-73C1-40C9-90A0-F16F1A814D5E}" sibTransId="{EC862B0A-C425-4F5C-86FB-9CCF2CC61E3F}"/>
    <dgm:cxn modelId="{1FD23E7E-58DF-4C7A-AC36-11E1C4380276}" type="presOf" srcId="{7B85965E-A7D7-4A79-8AE8-5BAE1CF3ACD6}" destId="{FE850A5F-2AAD-4C72-8693-D9C6AC6FA6CE}" srcOrd="0" destOrd="0" presId="urn:microsoft.com/office/officeart/2005/8/layout/hList1"/>
    <dgm:cxn modelId="{4BBBD559-19D7-4D59-AF1A-5C399FEEA211}" type="presOf" srcId="{80CFFDB5-4C4E-42B5-81ED-7CAFC6265FB8}" destId="{CF7E0D7C-5800-40DD-B40C-5C81DABF6F13}" srcOrd="0" destOrd="0" presId="urn:microsoft.com/office/officeart/2005/8/layout/hList1"/>
    <dgm:cxn modelId="{0B868F8F-472F-43BC-B117-FF40C3C5A505}" srcId="{AF50D970-AB81-4005-BBB7-C1CEF84ED066}" destId="{EBC24748-D599-49CD-8162-08EBD0A44CB5}" srcOrd="0" destOrd="0" parTransId="{2205B40E-17D7-400D-94EA-0483CD74543B}" sibTransId="{3DFA731A-9360-4134-BC10-0CAC4C27792F}"/>
    <dgm:cxn modelId="{91D440DA-2D3A-4CAA-814C-9E227E0CF15B}" srcId="{37EAE582-CD95-458F-9CA5-22D6271F2BA7}" destId="{793BD840-73C9-4A2B-AD20-F57C6F5FBCFC}" srcOrd="1" destOrd="0" parTransId="{DEB72570-BAEE-49DD-B2CA-EEF643082E27}" sibTransId="{60124C20-98DD-4AB1-819D-12CFAEBAE8DC}"/>
    <dgm:cxn modelId="{202AC3D2-092D-46D4-A3FA-EE21AE172CB3}" srcId="{2457D218-83F5-4343-A9AC-281726DA9370}" destId="{37EAE582-CD95-458F-9CA5-22D6271F2BA7}" srcOrd="1" destOrd="0" parTransId="{59A104E7-52DA-4DCF-9BD3-2B32EE0E1615}" sibTransId="{5AC793D9-A443-4351-B8BE-EC1AE6D9012E}"/>
    <dgm:cxn modelId="{80073664-79C6-44F4-9DC5-961E01670B31}" srcId="{37EAE582-CD95-458F-9CA5-22D6271F2BA7}" destId="{80110180-6DC3-4AB2-84E8-9F34B1C3EC25}" srcOrd="2" destOrd="0" parTransId="{83AE2309-5780-4C3C-8399-9DE714F1A754}" sibTransId="{114B1D15-5645-4C69-A203-520B707386C8}"/>
    <dgm:cxn modelId="{EA56C3A4-F94A-45F2-8612-3853DB86138E}" type="presOf" srcId="{793BD840-73C9-4A2B-AD20-F57C6F5FBCFC}" destId="{CF7E0D7C-5800-40DD-B40C-5C81DABF6F13}" srcOrd="0" destOrd="1" presId="urn:microsoft.com/office/officeart/2005/8/layout/hList1"/>
    <dgm:cxn modelId="{5862C4B9-1A57-4899-8202-6BDC7771AAED}" type="presOf" srcId="{37EAE582-CD95-458F-9CA5-22D6271F2BA7}" destId="{AA708D9F-6354-48A9-950E-4BFAD03F9CD1}" srcOrd="0" destOrd="0" presId="urn:microsoft.com/office/officeart/2005/8/layout/hList1"/>
    <dgm:cxn modelId="{17ED191B-CDA7-4AF1-B9BE-597E7B1BC5E4}" type="presOf" srcId="{E3E934A9-199E-49A2-9AF8-7F3EAA8198CE}" destId="{8A44F4CD-1EEB-49D5-8FB7-A416F7C9EA45}" srcOrd="0" destOrd="1" presId="urn:microsoft.com/office/officeart/2005/8/layout/hList1"/>
    <dgm:cxn modelId="{8F17AA12-1F04-4021-8A6A-E6352AAB2BF2}" type="presOf" srcId="{BB850095-18FC-4856-9F60-78C84C5A41B6}" destId="{87DFC437-BA06-47E9-80CB-AFC9D77F0AAA}" srcOrd="0" destOrd="1" presId="urn:microsoft.com/office/officeart/2005/8/layout/hList1"/>
    <dgm:cxn modelId="{46EE6565-CEB5-41C6-B7D7-8068609E3113}" type="presOf" srcId="{AF50D970-AB81-4005-BBB7-C1CEF84ED066}" destId="{05A4F803-144A-4C22-99EE-5F45044F8679}" srcOrd="0" destOrd="0" presId="urn:microsoft.com/office/officeart/2005/8/layout/hList1"/>
    <dgm:cxn modelId="{17D36383-0A26-49ED-80E9-F0DA756703F1}" srcId="{2457D218-83F5-4343-A9AC-281726DA9370}" destId="{7B85965E-A7D7-4A79-8AE8-5BAE1CF3ACD6}" srcOrd="0" destOrd="0" parTransId="{02DCA4DA-E0A9-4F17-AE81-A774A01D2822}" sibTransId="{34DD2763-6687-4856-B7D1-3F0709D7FF2E}"/>
    <dgm:cxn modelId="{99EF5FFD-26DC-4434-AA12-5CBCBD4AC278}" type="presOf" srcId="{EBC24748-D599-49CD-8162-08EBD0A44CB5}" destId="{87DFC437-BA06-47E9-80CB-AFC9D77F0AAA}" srcOrd="0" destOrd="0" presId="urn:microsoft.com/office/officeart/2005/8/layout/hList1"/>
    <dgm:cxn modelId="{EAD3DB47-E041-439B-BD3C-4E5CF879BC1D}" type="presParOf" srcId="{0000212C-3769-4485-9F26-BB06477CF77F}" destId="{E31CFCF4-EB74-46B9-8778-EFE8FFD9D468}" srcOrd="0" destOrd="0" presId="urn:microsoft.com/office/officeart/2005/8/layout/hList1"/>
    <dgm:cxn modelId="{2EA861FE-D57F-4DEC-B7EB-F8411928EE81}" type="presParOf" srcId="{E31CFCF4-EB74-46B9-8778-EFE8FFD9D468}" destId="{FE850A5F-2AAD-4C72-8693-D9C6AC6FA6CE}" srcOrd="0" destOrd="0" presId="urn:microsoft.com/office/officeart/2005/8/layout/hList1"/>
    <dgm:cxn modelId="{7ADA04A4-EA76-4AC5-A7C1-5FB960438355}" type="presParOf" srcId="{E31CFCF4-EB74-46B9-8778-EFE8FFD9D468}" destId="{8A44F4CD-1EEB-49D5-8FB7-A416F7C9EA45}" srcOrd="1" destOrd="0" presId="urn:microsoft.com/office/officeart/2005/8/layout/hList1"/>
    <dgm:cxn modelId="{94367650-A45D-4C7F-9B70-41205398DA2F}" type="presParOf" srcId="{0000212C-3769-4485-9F26-BB06477CF77F}" destId="{6234A750-479B-456F-82BF-E33C943517F0}" srcOrd="1" destOrd="0" presId="urn:microsoft.com/office/officeart/2005/8/layout/hList1"/>
    <dgm:cxn modelId="{D7AAB529-6D29-464F-8EE2-3644AE2674F0}" type="presParOf" srcId="{0000212C-3769-4485-9F26-BB06477CF77F}" destId="{E6E085ED-BA25-41F3-98F6-855060DC2236}" srcOrd="2" destOrd="0" presId="urn:microsoft.com/office/officeart/2005/8/layout/hList1"/>
    <dgm:cxn modelId="{0F39A5DA-43F9-4E79-861D-54D1561342E8}" type="presParOf" srcId="{E6E085ED-BA25-41F3-98F6-855060DC2236}" destId="{AA708D9F-6354-48A9-950E-4BFAD03F9CD1}" srcOrd="0" destOrd="0" presId="urn:microsoft.com/office/officeart/2005/8/layout/hList1"/>
    <dgm:cxn modelId="{B00D5834-8B7D-4C50-86FD-03ACE5655D1D}" type="presParOf" srcId="{E6E085ED-BA25-41F3-98F6-855060DC2236}" destId="{CF7E0D7C-5800-40DD-B40C-5C81DABF6F13}" srcOrd="1" destOrd="0" presId="urn:microsoft.com/office/officeart/2005/8/layout/hList1"/>
    <dgm:cxn modelId="{0F2E6B47-6EB8-432C-9BD4-996DF761CD7B}" type="presParOf" srcId="{0000212C-3769-4485-9F26-BB06477CF77F}" destId="{C248147B-0EBD-44AC-B019-7FF3FC2B0852}" srcOrd="3" destOrd="0" presId="urn:microsoft.com/office/officeart/2005/8/layout/hList1"/>
    <dgm:cxn modelId="{5ABA9C31-FB67-448F-85EC-313CC76A7ECF}" type="presParOf" srcId="{0000212C-3769-4485-9F26-BB06477CF77F}" destId="{4F3B2AA6-E9FD-4F66-A2A7-F191FCE5E166}" srcOrd="4" destOrd="0" presId="urn:microsoft.com/office/officeart/2005/8/layout/hList1"/>
    <dgm:cxn modelId="{B06BE9FE-5DF1-49DF-BA3E-709F8FF93D65}" type="presParOf" srcId="{4F3B2AA6-E9FD-4F66-A2A7-F191FCE5E166}" destId="{05A4F803-144A-4C22-99EE-5F45044F8679}" srcOrd="0" destOrd="0" presId="urn:microsoft.com/office/officeart/2005/8/layout/hList1"/>
    <dgm:cxn modelId="{F69AEAA2-53C8-443A-92BF-9F513EDED401}" type="presParOf" srcId="{4F3B2AA6-E9FD-4F66-A2A7-F191FCE5E166}" destId="{87DFC437-BA06-47E9-80CB-AFC9D77F0AAA}" srcOrd="1" destOrd="0" presId="urn:microsoft.com/office/officeart/2005/8/layout/hList1"/>
  </dgm:cxnLst>
  <dgm:bg/>
  <dgm:whole/>
</dgm:dataModel>
</file>

<file path=ppt/diagrams/data19.xml><?xml version="1.0" encoding="utf-8"?>
<dgm:dataModel xmlns:dgm="http://schemas.openxmlformats.org/drawingml/2006/diagram" xmlns:a="http://schemas.openxmlformats.org/drawingml/2006/main">
  <dgm:ptLst>
    <dgm:pt modelId="{2AFC561C-5480-4F24-B8D8-CCD978C45AB0}"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9E9432D1-CD18-4E0C-8797-2128BE7327B5}">
      <dgm:prSet phldrT="[Κείμενο]"/>
      <dgm:spPr/>
      <dgm:t>
        <a:bodyPr/>
        <a:lstStyle/>
        <a:p>
          <a:r>
            <a:rPr lang="el-GR" b="1" dirty="0" smtClean="0"/>
            <a:t>Πέντε βασικές αρχές για ένα καλό βιογραφικό</a:t>
          </a:r>
          <a:endParaRPr lang="el-GR" b="1" dirty="0"/>
        </a:p>
      </dgm:t>
    </dgm:pt>
    <dgm:pt modelId="{DA7B9106-9C62-4956-A15D-34CB6F9BD9E7}" type="parTrans" cxnId="{E5ECD339-DFFC-452A-8D78-2F1436ED32FE}">
      <dgm:prSet/>
      <dgm:spPr/>
      <dgm:t>
        <a:bodyPr/>
        <a:lstStyle/>
        <a:p>
          <a:endParaRPr lang="el-GR"/>
        </a:p>
      </dgm:t>
    </dgm:pt>
    <dgm:pt modelId="{C33439FF-C428-4A03-8237-90D7ADF883D8}" type="sibTrans" cxnId="{E5ECD339-DFFC-452A-8D78-2F1436ED32FE}">
      <dgm:prSet/>
      <dgm:spPr/>
      <dgm:t>
        <a:bodyPr/>
        <a:lstStyle/>
        <a:p>
          <a:endParaRPr lang="el-GR"/>
        </a:p>
      </dgm:t>
    </dgm:pt>
    <dgm:pt modelId="{58E88B06-1873-4654-9D4B-80DB47DC177D}">
      <dgm:prSet phldrT="[Κείμενο]"/>
      <dgm:spPr/>
      <dgm:t>
        <a:bodyPr/>
        <a:lstStyle/>
        <a:p>
          <a:r>
            <a:rPr lang="el-GR" dirty="0" smtClean="0"/>
            <a:t>1. Επικεντρωθείτε στα ουσιώδη.</a:t>
          </a:r>
          <a:endParaRPr lang="el-GR" dirty="0"/>
        </a:p>
      </dgm:t>
    </dgm:pt>
    <dgm:pt modelId="{0BB35E80-635C-46EF-AADC-7D6E595D723E}" type="parTrans" cxnId="{4C093E68-E834-46F9-ADA3-5716E1BF131F}">
      <dgm:prSet/>
      <dgm:spPr/>
      <dgm:t>
        <a:bodyPr/>
        <a:lstStyle/>
        <a:p>
          <a:endParaRPr lang="el-GR"/>
        </a:p>
      </dgm:t>
    </dgm:pt>
    <dgm:pt modelId="{7F382EE5-F659-4176-8091-DA798C100EC2}" type="sibTrans" cxnId="{4C093E68-E834-46F9-ADA3-5716E1BF131F}">
      <dgm:prSet/>
      <dgm:spPr/>
      <dgm:t>
        <a:bodyPr/>
        <a:lstStyle/>
        <a:p>
          <a:endParaRPr lang="el-GR"/>
        </a:p>
      </dgm:t>
    </dgm:pt>
    <dgm:pt modelId="{BF1AD975-1C73-4E94-9A4D-AC4E8E51B7E6}">
      <dgm:prSet phldrT="[Κείμενο]"/>
      <dgm:spPr/>
      <dgm:t>
        <a:bodyPr/>
        <a:lstStyle/>
        <a:p>
          <a:r>
            <a:rPr lang="el-GR" dirty="0" smtClean="0"/>
            <a:t>2. Επιδείξτε σαφήνεια και συνοπτικότητα.</a:t>
          </a:r>
          <a:endParaRPr lang="el-GR" dirty="0"/>
        </a:p>
      </dgm:t>
    </dgm:pt>
    <dgm:pt modelId="{129F4400-8DA0-4213-96FC-0E970EA52215}" type="parTrans" cxnId="{73ACED9E-6BBD-4E76-8BA9-67509992C22E}">
      <dgm:prSet/>
      <dgm:spPr/>
      <dgm:t>
        <a:bodyPr/>
        <a:lstStyle/>
        <a:p>
          <a:endParaRPr lang="el-GR"/>
        </a:p>
      </dgm:t>
    </dgm:pt>
    <dgm:pt modelId="{8050F0A9-E485-4B94-97B4-AF8C1D651275}" type="sibTrans" cxnId="{73ACED9E-6BBD-4E76-8BA9-67509992C22E}">
      <dgm:prSet/>
      <dgm:spPr/>
      <dgm:t>
        <a:bodyPr/>
        <a:lstStyle/>
        <a:p>
          <a:endParaRPr lang="el-GR"/>
        </a:p>
      </dgm:t>
    </dgm:pt>
    <dgm:pt modelId="{8B5B811E-9202-483E-9794-67829C89B3C5}" type="pres">
      <dgm:prSet presAssocID="{2AFC561C-5480-4F24-B8D8-CCD978C45AB0}" presName="outerComposite" presStyleCnt="0">
        <dgm:presLayoutVars>
          <dgm:chMax val="5"/>
          <dgm:dir/>
          <dgm:resizeHandles val="exact"/>
        </dgm:presLayoutVars>
      </dgm:prSet>
      <dgm:spPr/>
      <dgm:t>
        <a:bodyPr/>
        <a:lstStyle/>
        <a:p>
          <a:endParaRPr lang="el-GR"/>
        </a:p>
      </dgm:t>
    </dgm:pt>
    <dgm:pt modelId="{98017530-3C18-4A4E-B8C9-A607FEBD204C}" type="pres">
      <dgm:prSet presAssocID="{2AFC561C-5480-4F24-B8D8-CCD978C45AB0}" presName="dummyMaxCanvas" presStyleCnt="0">
        <dgm:presLayoutVars/>
      </dgm:prSet>
      <dgm:spPr/>
    </dgm:pt>
    <dgm:pt modelId="{B5DC71EC-4117-428B-9417-0428BE23BBD4}" type="pres">
      <dgm:prSet presAssocID="{2AFC561C-5480-4F24-B8D8-CCD978C45AB0}" presName="ThreeNodes_1" presStyleLbl="node1" presStyleIdx="0" presStyleCnt="3">
        <dgm:presLayoutVars>
          <dgm:bulletEnabled val="1"/>
        </dgm:presLayoutVars>
      </dgm:prSet>
      <dgm:spPr/>
      <dgm:t>
        <a:bodyPr/>
        <a:lstStyle/>
        <a:p>
          <a:endParaRPr lang="el-GR"/>
        </a:p>
      </dgm:t>
    </dgm:pt>
    <dgm:pt modelId="{B043CCA4-22B0-491B-BB2F-0E11ADDD372E}" type="pres">
      <dgm:prSet presAssocID="{2AFC561C-5480-4F24-B8D8-CCD978C45AB0}" presName="ThreeNodes_2" presStyleLbl="node1" presStyleIdx="1" presStyleCnt="3">
        <dgm:presLayoutVars>
          <dgm:bulletEnabled val="1"/>
        </dgm:presLayoutVars>
      </dgm:prSet>
      <dgm:spPr/>
      <dgm:t>
        <a:bodyPr/>
        <a:lstStyle/>
        <a:p>
          <a:endParaRPr lang="el-GR"/>
        </a:p>
      </dgm:t>
    </dgm:pt>
    <dgm:pt modelId="{CF2E96B0-9ED1-4E08-B9C1-FB592880A483}" type="pres">
      <dgm:prSet presAssocID="{2AFC561C-5480-4F24-B8D8-CCD978C45AB0}" presName="ThreeNodes_3" presStyleLbl="node1" presStyleIdx="2" presStyleCnt="3">
        <dgm:presLayoutVars>
          <dgm:bulletEnabled val="1"/>
        </dgm:presLayoutVars>
      </dgm:prSet>
      <dgm:spPr/>
      <dgm:t>
        <a:bodyPr/>
        <a:lstStyle/>
        <a:p>
          <a:endParaRPr lang="el-GR"/>
        </a:p>
      </dgm:t>
    </dgm:pt>
    <dgm:pt modelId="{33D5C624-9B4D-42B6-9400-6C5074B85838}" type="pres">
      <dgm:prSet presAssocID="{2AFC561C-5480-4F24-B8D8-CCD978C45AB0}" presName="ThreeConn_1-2" presStyleLbl="fgAccFollowNode1" presStyleIdx="0" presStyleCnt="2">
        <dgm:presLayoutVars>
          <dgm:bulletEnabled val="1"/>
        </dgm:presLayoutVars>
      </dgm:prSet>
      <dgm:spPr/>
      <dgm:t>
        <a:bodyPr/>
        <a:lstStyle/>
        <a:p>
          <a:endParaRPr lang="el-GR"/>
        </a:p>
      </dgm:t>
    </dgm:pt>
    <dgm:pt modelId="{9A2343D9-1F56-4E56-B56E-6D14A2A759BF}" type="pres">
      <dgm:prSet presAssocID="{2AFC561C-5480-4F24-B8D8-CCD978C45AB0}" presName="ThreeConn_2-3" presStyleLbl="fgAccFollowNode1" presStyleIdx="1" presStyleCnt="2">
        <dgm:presLayoutVars>
          <dgm:bulletEnabled val="1"/>
        </dgm:presLayoutVars>
      </dgm:prSet>
      <dgm:spPr/>
      <dgm:t>
        <a:bodyPr/>
        <a:lstStyle/>
        <a:p>
          <a:endParaRPr lang="el-GR"/>
        </a:p>
      </dgm:t>
    </dgm:pt>
    <dgm:pt modelId="{56D3D10B-6795-449A-A885-54220F0D7AE2}" type="pres">
      <dgm:prSet presAssocID="{2AFC561C-5480-4F24-B8D8-CCD978C45AB0}" presName="ThreeNodes_1_text" presStyleLbl="node1" presStyleIdx="2" presStyleCnt="3">
        <dgm:presLayoutVars>
          <dgm:bulletEnabled val="1"/>
        </dgm:presLayoutVars>
      </dgm:prSet>
      <dgm:spPr/>
      <dgm:t>
        <a:bodyPr/>
        <a:lstStyle/>
        <a:p>
          <a:endParaRPr lang="el-GR"/>
        </a:p>
      </dgm:t>
    </dgm:pt>
    <dgm:pt modelId="{D64F3380-4535-4575-B14C-B39D47B0A7D8}" type="pres">
      <dgm:prSet presAssocID="{2AFC561C-5480-4F24-B8D8-CCD978C45AB0}" presName="ThreeNodes_2_text" presStyleLbl="node1" presStyleIdx="2" presStyleCnt="3">
        <dgm:presLayoutVars>
          <dgm:bulletEnabled val="1"/>
        </dgm:presLayoutVars>
      </dgm:prSet>
      <dgm:spPr/>
      <dgm:t>
        <a:bodyPr/>
        <a:lstStyle/>
        <a:p>
          <a:endParaRPr lang="el-GR"/>
        </a:p>
      </dgm:t>
    </dgm:pt>
    <dgm:pt modelId="{9CD7E46E-ACE4-42DB-B1F7-9DE15BC90B56}" type="pres">
      <dgm:prSet presAssocID="{2AFC561C-5480-4F24-B8D8-CCD978C45AB0}" presName="ThreeNodes_3_text" presStyleLbl="node1" presStyleIdx="2" presStyleCnt="3">
        <dgm:presLayoutVars>
          <dgm:bulletEnabled val="1"/>
        </dgm:presLayoutVars>
      </dgm:prSet>
      <dgm:spPr/>
      <dgm:t>
        <a:bodyPr/>
        <a:lstStyle/>
        <a:p>
          <a:endParaRPr lang="el-GR"/>
        </a:p>
      </dgm:t>
    </dgm:pt>
  </dgm:ptLst>
  <dgm:cxnLst>
    <dgm:cxn modelId="{DFE7F657-B045-4BD1-A88E-9322897C9A7C}" type="presOf" srcId="{9E9432D1-CD18-4E0C-8797-2128BE7327B5}" destId="{56D3D10B-6795-449A-A885-54220F0D7AE2}" srcOrd="1" destOrd="0" presId="urn:microsoft.com/office/officeart/2005/8/layout/vProcess5"/>
    <dgm:cxn modelId="{73ACED9E-6BBD-4E76-8BA9-67509992C22E}" srcId="{2AFC561C-5480-4F24-B8D8-CCD978C45AB0}" destId="{BF1AD975-1C73-4E94-9A4D-AC4E8E51B7E6}" srcOrd="2" destOrd="0" parTransId="{129F4400-8DA0-4213-96FC-0E970EA52215}" sibTransId="{8050F0A9-E485-4B94-97B4-AF8C1D651275}"/>
    <dgm:cxn modelId="{E5ECD339-DFFC-452A-8D78-2F1436ED32FE}" srcId="{2AFC561C-5480-4F24-B8D8-CCD978C45AB0}" destId="{9E9432D1-CD18-4E0C-8797-2128BE7327B5}" srcOrd="0" destOrd="0" parTransId="{DA7B9106-9C62-4956-A15D-34CB6F9BD9E7}" sibTransId="{C33439FF-C428-4A03-8237-90D7ADF883D8}"/>
    <dgm:cxn modelId="{C996BB1C-ED6D-4AA3-AD36-D11FA8F1B5FD}" type="presOf" srcId="{58E88B06-1873-4654-9D4B-80DB47DC177D}" destId="{D64F3380-4535-4575-B14C-B39D47B0A7D8}" srcOrd="1" destOrd="0" presId="urn:microsoft.com/office/officeart/2005/8/layout/vProcess5"/>
    <dgm:cxn modelId="{4C093E68-E834-46F9-ADA3-5716E1BF131F}" srcId="{2AFC561C-5480-4F24-B8D8-CCD978C45AB0}" destId="{58E88B06-1873-4654-9D4B-80DB47DC177D}" srcOrd="1" destOrd="0" parTransId="{0BB35E80-635C-46EF-AADC-7D6E595D723E}" sibTransId="{7F382EE5-F659-4176-8091-DA798C100EC2}"/>
    <dgm:cxn modelId="{A1310D68-EE82-4815-93B5-9214EFB872E8}" type="presOf" srcId="{9E9432D1-CD18-4E0C-8797-2128BE7327B5}" destId="{B5DC71EC-4117-428B-9417-0428BE23BBD4}" srcOrd="0" destOrd="0" presId="urn:microsoft.com/office/officeart/2005/8/layout/vProcess5"/>
    <dgm:cxn modelId="{E34C2A27-3EB1-470B-AE18-11FD077C515F}" type="presOf" srcId="{2AFC561C-5480-4F24-B8D8-CCD978C45AB0}" destId="{8B5B811E-9202-483E-9794-67829C89B3C5}" srcOrd="0" destOrd="0" presId="urn:microsoft.com/office/officeart/2005/8/layout/vProcess5"/>
    <dgm:cxn modelId="{4891C1FD-0661-42B5-A82E-924D8312D671}" type="presOf" srcId="{C33439FF-C428-4A03-8237-90D7ADF883D8}" destId="{33D5C624-9B4D-42B6-9400-6C5074B85838}" srcOrd="0" destOrd="0" presId="urn:microsoft.com/office/officeart/2005/8/layout/vProcess5"/>
    <dgm:cxn modelId="{B480320D-19B3-426B-AC67-03C9A604FFD6}" type="presOf" srcId="{BF1AD975-1C73-4E94-9A4D-AC4E8E51B7E6}" destId="{9CD7E46E-ACE4-42DB-B1F7-9DE15BC90B56}" srcOrd="1" destOrd="0" presId="urn:microsoft.com/office/officeart/2005/8/layout/vProcess5"/>
    <dgm:cxn modelId="{65D0540F-CBBE-4926-A46B-8883974EC4CB}" type="presOf" srcId="{BF1AD975-1C73-4E94-9A4D-AC4E8E51B7E6}" destId="{CF2E96B0-9ED1-4E08-B9C1-FB592880A483}" srcOrd="0" destOrd="0" presId="urn:microsoft.com/office/officeart/2005/8/layout/vProcess5"/>
    <dgm:cxn modelId="{D871CEA1-136E-4419-A704-12B478320511}" type="presOf" srcId="{58E88B06-1873-4654-9D4B-80DB47DC177D}" destId="{B043CCA4-22B0-491B-BB2F-0E11ADDD372E}" srcOrd="0" destOrd="0" presId="urn:microsoft.com/office/officeart/2005/8/layout/vProcess5"/>
    <dgm:cxn modelId="{D160EA93-36EF-4ED7-BD58-210A9E8DD523}" type="presOf" srcId="{7F382EE5-F659-4176-8091-DA798C100EC2}" destId="{9A2343D9-1F56-4E56-B56E-6D14A2A759BF}" srcOrd="0" destOrd="0" presId="urn:microsoft.com/office/officeart/2005/8/layout/vProcess5"/>
    <dgm:cxn modelId="{EBFD57D3-AEA6-42B9-9F47-697D030769C1}" type="presParOf" srcId="{8B5B811E-9202-483E-9794-67829C89B3C5}" destId="{98017530-3C18-4A4E-B8C9-A607FEBD204C}" srcOrd="0" destOrd="0" presId="urn:microsoft.com/office/officeart/2005/8/layout/vProcess5"/>
    <dgm:cxn modelId="{7745C6C5-731F-4C1E-951D-1994209E406F}" type="presParOf" srcId="{8B5B811E-9202-483E-9794-67829C89B3C5}" destId="{B5DC71EC-4117-428B-9417-0428BE23BBD4}" srcOrd="1" destOrd="0" presId="urn:microsoft.com/office/officeart/2005/8/layout/vProcess5"/>
    <dgm:cxn modelId="{4236B900-39F0-4AC9-960B-83D8579747A9}" type="presParOf" srcId="{8B5B811E-9202-483E-9794-67829C89B3C5}" destId="{B043CCA4-22B0-491B-BB2F-0E11ADDD372E}" srcOrd="2" destOrd="0" presId="urn:microsoft.com/office/officeart/2005/8/layout/vProcess5"/>
    <dgm:cxn modelId="{24F67FE4-FA12-4392-BD21-4984D7955FC2}" type="presParOf" srcId="{8B5B811E-9202-483E-9794-67829C89B3C5}" destId="{CF2E96B0-9ED1-4E08-B9C1-FB592880A483}" srcOrd="3" destOrd="0" presId="urn:microsoft.com/office/officeart/2005/8/layout/vProcess5"/>
    <dgm:cxn modelId="{7447016A-8AA6-466C-9E50-82771B2C1633}" type="presParOf" srcId="{8B5B811E-9202-483E-9794-67829C89B3C5}" destId="{33D5C624-9B4D-42B6-9400-6C5074B85838}" srcOrd="4" destOrd="0" presId="urn:microsoft.com/office/officeart/2005/8/layout/vProcess5"/>
    <dgm:cxn modelId="{1BB3B1B4-78A4-46F8-AD87-403881DE9498}" type="presParOf" srcId="{8B5B811E-9202-483E-9794-67829C89B3C5}" destId="{9A2343D9-1F56-4E56-B56E-6D14A2A759BF}" srcOrd="5" destOrd="0" presId="urn:microsoft.com/office/officeart/2005/8/layout/vProcess5"/>
    <dgm:cxn modelId="{C757D05A-ACBF-42AC-BA8C-4FF7094B1B47}" type="presParOf" srcId="{8B5B811E-9202-483E-9794-67829C89B3C5}" destId="{56D3D10B-6795-449A-A885-54220F0D7AE2}" srcOrd="6" destOrd="0" presId="urn:microsoft.com/office/officeart/2005/8/layout/vProcess5"/>
    <dgm:cxn modelId="{33369993-B10E-41B5-99AF-F689F5EE8836}" type="presParOf" srcId="{8B5B811E-9202-483E-9794-67829C89B3C5}" destId="{D64F3380-4535-4575-B14C-B39D47B0A7D8}" srcOrd="7" destOrd="0" presId="urn:microsoft.com/office/officeart/2005/8/layout/vProcess5"/>
    <dgm:cxn modelId="{DF62D202-3590-4791-9254-BCAAF151E713}" type="presParOf" srcId="{8B5B811E-9202-483E-9794-67829C89B3C5}" destId="{9CD7E46E-ACE4-42DB-B1F7-9DE15BC90B56}" srcOrd="8"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60DB57EC-B7B3-4B14-BA62-F5ADDAD9D8EE}"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l-GR"/>
        </a:p>
      </dgm:t>
    </dgm:pt>
    <dgm:pt modelId="{9302FF2E-89BE-4AF3-805F-59F555DFCDE3}">
      <dgm:prSet phldrT="[Κείμενο]"/>
      <dgm:spPr/>
      <dgm:t>
        <a:bodyPr/>
        <a:lstStyle/>
        <a:p>
          <a:r>
            <a:rPr lang="el-GR" dirty="0" smtClean="0"/>
            <a:t>Συνοδευτική Επιστολή</a:t>
          </a:r>
          <a:endParaRPr lang="el-GR" dirty="0"/>
        </a:p>
      </dgm:t>
    </dgm:pt>
    <dgm:pt modelId="{21BA4FDA-CD11-43E4-8DB4-CC958AE98CC9}" type="parTrans" cxnId="{C2F54798-3D2E-4104-8BBA-682DD966104E}">
      <dgm:prSet/>
      <dgm:spPr/>
      <dgm:t>
        <a:bodyPr/>
        <a:lstStyle/>
        <a:p>
          <a:endParaRPr lang="el-GR"/>
        </a:p>
      </dgm:t>
    </dgm:pt>
    <dgm:pt modelId="{77B38673-043E-4386-A558-5B91CD68B422}" type="sibTrans" cxnId="{C2F54798-3D2E-4104-8BBA-682DD966104E}">
      <dgm:prSet/>
      <dgm:spPr/>
      <dgm:t>
        <a:bodyPr/>
        <a:lstStyle/>
        <a:p>
          <a:endParaRPr lang="el-GR"/>
        </a:p>
      </dgm:t>
    </dgm:pt>
    <dgm:pt modelId="{7DD8A539-02BA-4B1B-84F5-E23ECC03C7C1}">
      <dgm:prSet phldrT="[Κείμενο]"/>
      <dgm:spPr/>
      <dgm:t>
        <a:bodyPr/>
        <a:lstStyle/>
        <a:p>
          <a:r>
            <a:rPr lang="el-GR" dirty="0" smtClean="0"/>
            <a:t>Συνοδεύει το βιογραφικό σημείωμα</a:t>
          </a:r>
          <a:endParaRPr lang="el-GR" dirty="0"/>
        </a:p>
      </dgm:t>
    </dgm:pt>
    <dgm:pt modelId="{C9F609CD-0202-4350-8F15-85662B452840}" type="parTrans" cxnId="{233B11EA-8864-4653-A26E-1E5F9A3F97DD}">
      <dgm:prSet/>
      <dgm:spPr/>
      <dgm:t>
        <a:bodyPr/>
        <a:lstStyle/>
        <a:p>
          <a:endParaRPr lang="el-GR"/>
        </a:p>
      </dgm:t>
    </dgm:pt>
    <dgm:pt modelId="{DE1AA9F6-3E55-48F0-AB4D-DBFD7451DC10}" type="sibTrans" cxnId="{233B11EA-8864-4653-A26E-1E5F9A3F97DD}">
      <dgm:prSet/>
      <dgm:spPr/>
      <dgm:t>
        <a:bodyPr/>
        <a:lstStyle/>
        <a:p>
          <a:endParaRPr lang="el-GR"/>
        </a:p>
      </dgm:t>
    </dgm:pt>
    <dgm:pt modelId="{ABD2A9F4-C2E0-4C40-ADE6-31435E80BAB2}">
      <dgm:prSet/>
      <dgm:spPr/>
      <dgm:t>
        <a:bodyPr/>
        <a:lstStyle/>
        <a:p>
          <a:r>
            <a:rPr lang="el-GR" smtClean="0"/>
            <a:t>Ο υποψήφιος συνοψίζει τους λόγους για τους οποίους είναι κατάλληλος για τη συγκεκριμένη θέση </a:t>
          </a:r>
          <a:endParaRPr lang="el-GR" dirty="0"/>
        </a:p>
      </dgm:t>
    </dgm:pt>
    <dgm:pt modelId="{016F6DAE-5A99-4DEB-8689-6D6A0CA5A492}" type="parTrans" cxnId="{2FC1CDAC-AC92-4D4D-8EAD-D3C60153CC25}">
      <dgm:prSet/>
      <dgm:spPr/>
      <dgm:t>
        <a:bodyPr/>
        <a:lstStyle/>
        <a:p>
          <a:endParaRPr lang="el-GR"/>
        </a:p>
      </dgm:t>
    </dgm:pt>
    <dgm:pt modelId="{EAD74C9E-E1DD-4333-83C0-4C7E08D4E9FF}" type="sibTrans" cxnId="{2FC1CDAC-AC92-4D4D-8EAD-D3C60153CC25}">
      <dgm:prSet/>
      <dgm:spPr/>
      <dgm:t>
        <a:bodyPr/>
        <a:lstStyle/>
        <a:p>
          <a:endParaRPr lang="el-GR"/>
        </a:p>
      </dgm:t>
    </dgm:pt>
    <dgm:pt modelId="{11E8AB50-FCDC-43EE-95BA-CEB16DE2DDB5}">
      <dgm:prSet/>
      <dgm:spPr/>
      <dgm:t>
        <a:bodyPr/>
        <a:lstStyle/>
        <a:p>
          <a:r>
            <a:rPr lang="el-GR" smtClean="0"/>
            <a:t>Επίσημη επιστολή εκδήλωσης ενδιαφέροντος</a:t>
          </a:r>
          <a:endParaRPr lang="el-GR" dirty="0"/>
        </a:p>
      </dgm:t>
    </dgm:pt>
    <dgm:pt modelId="{79D55679-4655-49E9-A249-C058BBE8D58E}" type="parTrans" cxnId="{FAC87F52-E49A-4B80-BE25-72DF81E9375D}">
      <dgm:prSet/>
      <dgm:spPr/>
      <dgm:t>
        <a:bodyPr/>
        <a:lstStyle/>
        <a:p>
          <a:endParaRPr lang="el-GR"/>
        </a:p>
      </dgm:t>
    </dgm:pt>
    <dgm:pt modelId="{829EE312-CBC6-447A-B453-018EDA9F407D}" type="sibTrans" cxnId="{FAC87F52-E49A-4B80-BE25-72DF81E9375D}">
      <dgm:prSet/>
      <dgm:spPr/>
      <dgm:t>
        <a:bodyPr/>
        <a:lstStyle/>
        <a:p>
          <a:endParaRPr lang="el-GR"/>
        </a:p>
      </dgm:t>
    </dgm:pt>
    <dgm:pt modelId="{36B59A93-57F9-4DC1-A7D3-0B1DAB2E450F}" type="pres">
      <dgm:prSet presAssocID="{60DB57EC-B7B3-4B14-BA62-F5ADDAD9D8EE}" presName="hierChild1" presStyleCnt="0">
        <dgm:presLayoutVars>
          <dgm:chPref val="1"/>
          <dgm:dir/>
          <dgm:animOne val="branch"/>
          <dgm:animLvl val="lvl"/>
          <dgm:resizeHandles/>
        </dgm:presLayoutVars>
      </dgm:prSet>
      <dgm:spPr/>
      <dgm:t>
        <a:bodyPr/>
        <a:lstStyle/>
        <a:p>
          <a:endParaRPr lang="el-GR"/>
        </a:p>
      </dgm:t>
    </dgm:pt>
    <dgm:pt modelId="{0F7C25A2-DEBC-4AD5-9310-61E4CA9E5A4C}" type="pres">
      <dgm:prSet presAssocID="{9302FF2E-89BE-4AF3-805F-59F555DFCDE3}" presName="hierRoot1" presStyleCnt="0"/>
      <dgm:spPr/>
    </dgm:pt>
    <dgm:pt modelId="{30136115-3627-4838-8559-76B286CD18E9}" type="pres">
      <dgm:prSet presAssocID="{9302FF2E-89BE-4AF3-805F-59F555DFCDE3}" presName="composite" presStyleCnt="0"/>
      <dgm:spPr/>
    </dgm:pt>
    <dgm:pt modelId="{821FB4DF-B899-4262-8B94-47053D434A9A}" type="pres">
      <dgm:prSet presAssocID="{9302FF2E-89BE-4AF3-805F-59F555DFCDE3}" presName="background" presStyleLbl="node0" presStyleIdx="0" presStyleCnt="1"/>
      <dgm:spPr/>
    </dgm:pt>
    <dgm:pt modelId="{3A744DA3-BAA8-45AB-8C6C-1366313205F6}" type="pres">
      <dgm:prSet presAssocID="{9302FF2E-89BE-4AF3-805F-59F555DFCDE3}" presName="text" presStyleLbl="fgAcc0" presStyleIdx="0" presStyleCnt="1">
        <dgm:presLayoutVars>
          <dgm:chPref val="3"/>
        </dgm:presLayoutVars>
      </dgm:prSet>
      <dgm:spPr/>
      <dgm:t>
        <a:bodyPr/>
        <a:lstStyle/>
        <a:p>
          <a:endParaRPr lang="el-GR"/>
        </a:p>
      </dgm:t>
    </dgm:pt>
    <dgm:pt modelId="{78AA5C04-17DA-409F-B3BC-CCE1F3818BA6}" type="pres">
      <dgm:prSet presAssocID="{9302FF2E-89BE-4AF3-805F-59F555DFCDE3}" presName="hierChild2" presStyleCnt="0"/>
      <dgm:spPr/>
    </dgm:pt>
    <dgm:pt modelId="{6CDA04AA-F094-4D79-BB61-95C9ABF974C4}" type="pres">
      <dgm:prSet presAssocID="{C9F609CD-0202-4350-8F15-85662B452840}" presName="Name10" presStyleLbl="parChTrans1D2" presStyleIdx="0" presStyleCnt="3"/>
      <dgm:spPr/>
      <dgm:t>
        <a:bodyPr/>
        <a:lstStyle/>
        <a:p>
          <a:endParaRPr lang="el-GR"/>
        </a:p>
      </dgm:t>
    </dgm:pt>
    <dgm:pt modelId="{9BA36930-7E62-4497-BE02-F93FD521EF45}" type="pres">
      <dgm:prSet presAssocID="{7DD8A539-02BA-4B1B-84F5-E23ECC03C7C1}" presName="hierRoot2" presStyleCnt="0"/>
      <dgm:spPr/>
    </dgm:pt>
    <dgm:pt modelId="{9B6C02B3-666C-4268-9EB5-C539B2991BF9}" type="pres">
      <dgm:prSet presAssocID="{7DD8A539-02BA-4B1B-84F5-E23ECC03C7C1}" presName="composite2" presStyleCnt="0"/>
      <dgm:spPr/>
    </dgm:pt>
    <dgm:pt modelId="{B07CDBCA-70A2-4506-83CD-3FCE676D791E}" type="pres">
      <dgm:prSet presAssocID="{7DD8A539-02BA-4B1B-84F5-E23ECC03C7C1}" presName="background2" presStyleLbl="node2" presStyleIdx="0" presStyleCnt="3"/>
      <dgm:spPr/>
    </dgm:pt>
    <dgm:pt modelId="{F1CF2BB9-3E12-4ABE-918B-EAFC69DE31D7}" type="pres">
      <dgm:prSet presAssocID="{7DD8A539-02BA-4B1B-84F5-E23ECC03C7C1}" presName="text2" presStyleLbl="fgAcc2" presStyleIdx="0" presStyleCnt="3">
        <dgm:presLayoutVars>
          <dgm:chPref val="3"/>
        </dgm:presLayoutVars>
      </dgm:prSet>
      <dgm:spPr/>
      <dgm:t>
        <a:bodyPr/>
        <a:lstStyle/>
        <a:p>
          <a:endParaRPr lang="el-GR"/>
        </a:p>
      </dgm:t>
    </dgm:pt>
    <dgm:pt modelId="{37FEDF43-1FBD-4638-BE14-10D4E0F4B5EE}" type="pres">
      <dgm:prSet presAssocID="{7DD8A539-02BA-4B1B-84F5-E23ECC03C7C1}" presName="hierChild3" presStyleCnt="0"/>
      <dgm:spPr/>
    </dgm:pt>
    <dgm:pt modelId="{77596AB2-56FE-439B-B38F-F8B0C05756C3}" type="pres">
      <dgm:prSet presAssocID="{79D55679-4655-49E9-A249-C058BBE8D58E}" presName="Name10" presStyleLbl="parChTrans1D2" presStyleIdx="1" presStyleCnt="3"/>
      <dgm:spPr/>
      <dgm:t>
        <a:bodyPr/>
        <a:lstStyle/>
        <a:p>
          <a:endParaRPr lang="el-GR"/>
        </a:p>
      </dgm:t>
    </dgm:pt>
    <dgm:pt modelId="{AD010C7D-105D-4403-BBC5-65422FC75A1E}" type="pres">
      <dgm:prSet presAssocID="{11E8AB50-FCDC-43EE-95BA-CEB16DE2DDB5}" presName="hierRoot2" presStyleCnt="0"/>
      <dgm:spPr/>
    </dgm:pt>
    <dgm:pt modelId="{78AB9CB5-78DE-4C5B-AFEF-3EFC9D9A2640}" type="pres">
      <dgm:prSet presAssocID="{11E8AB50-FCDC-43EE-95BA-CEB16DE2DDB5}" presName="composite2" presStyleCnt="0"/>
      <dgm:spPr/>
    </dgm:pt>
    <dgm:pt modelId="{420B58A4-7FC7-4A04-ADA8-8B0D59B0CF67}" type="pres">
      <dgm:prSet presAssocID="{11E8AB50-FCDC-43EE-95BA-CEB16DE2DDB5}" presName="background2" presStyleLbl="node2" presStyleIdx="1" presStyleCnt="3"/>
      <dgm:spPr/>
    </dgm:pt>
    <dgm:pt modelId="{774659FB-B8D3-4EE9-A144-35024FCA0C9F}" type="pres">
      <dgm:prSet presAssocID="{11E8AB50-FCDC-43EE-95BA-CEB16DE2DDB5}" presName="text2" presStyleLbl="fgAcc2" presStyleIdx="1" presStyleCnt="3">
        <dgm:presLayoutVars>
          <dgm:chPref val="3"/>
        </dgm:presLayoutVars>
      </dgm:prSet>
      <dgm:spPr/>
      <dgm:t>
        <a:bodyPr/>
        <a:lstStyle/>
        <a:p>
          <a:endParaRPr lang="el-GR"/>
        </a:p>
      </dgm:t>
    </dgm:pt>
    <dgm:pt modelId="{0BC86D5F-4591-4177-BEC6-9F5C3A946EE9}" type="pres">
      <dgm:prSet presAssocID="{11E8AB50-FCDC-43EE-95BA-CEB16DE2DDB5}" presName="hierChild3" presStyleCnt="0"/>
      <dgm:spPr/>
    </dgm:pt>
    <dgm:pt modelId="{2C72B85B-F829-4652-9A69-4ACCCC7787C4}" type="pres">
      <dgm:prSet presAssocID="{016F6DAE-5A99-4DEB-8689-6D6A0CA5A492}" presName="Name10" presStyleLbl="parChTrans1D2" presStyleIdx="2" presStyleCnt="3"/>
      <dgm:spPr/>
      <dgm:t>
        <a:bodyPr/>
        <a:lstStyle/>
        <a:p>
          <a:endParaRPr lang="el-GR"/>
        </a:p>
      </dgm:t>
    </dgm:pt>
    <dgm:pt modelId="{D7643E48-559D-4CAF-8403-BEBBAD255D7F}" type="pres">
      <dgm:prSet presAssocID="{ABD2A9F4-C2E0-4C40-ADE6-31435E80BAB2}" presName="hierRoot2" presStyleCnt="0"/>
      <dgm:spPr/>
    </dgm:pt>
    <dgm:pt modelId="{BD53BD23-DE9D-42F2-B678-E8EE54E9415B}" type="pres">
      <dgm:prSet presAssocID="{ABD2A9F4-C2E0-4C40-ADE6-31435E80BAB2}" presName="composite2" presStyleCnt="0"/>
      <dgm:spPr/>
    </dgm:pt>
    <dgm:pt modelId="{6C671850-C1EA-44B9-9FDA-5B50CA09583E}" type="pres">
      <dgm:prSet presAssocID="{ABD2A9F4-C2E0-4C40-ADE6-31435E80BAB2}" presName="background2" presStyleLbl="node2" presStyleIdx="2" presStyleCnt="3"/>
      <dgm:spPr/>
    </dgm:pt>
    <dgm:pt modelId="{F47272B2-BBC5-4E81-AE68-2C306161FEA4}" type="pres">
      <dgm:prSet presAssocID="{ABD2A9F4-C2E0-4C40-ADE6-31435E80BAB2}" presName="text2" presStyleLbl="fgAcc2" presStyleIdx="2" presStyleCnt="3">
        <dgm:presLayoutVars>
          <dgm:chPref val="3"/>
        </dgm:presLayoutVars>
      </dgm:prSet>
      <dgm:spPr/>
      <dgm:t>
        <a:bodyPr/>
        <a:lstStyle/>
        <a:p>
          <a:endParaRPr lang="el-GR"/>
        </a:p>
      </dgm:t>
    </dgm:pt>
    <dgm:pt modelId="{9034A81E-3EA9-4BAC-8673-BB9D3D213A69}" type="pres">
      <dgm:prSet presAssocID="{ABD2A9F4-C2E0-4C40-ADE6-31435E80BAB2}" presName="hierChild3" presStyleCnt="0"/>
      <dgm:spPr/>
    </dgm:pt>
  </dgm:ptLst>
  <dgm:cxnLst>
    <dgm:cxn modelId="{B4825624-E141-4993-A90E-74A68E615550}" type="presOf" srcId="{79D55679-4655-49E9-A249-C058BBE8D58E}" destId="{77596AB2-56FE-439B-B38F-F8B0C05756C3}" srcOrd="0" destOrd="0" presId="urn:microsoft.com/office/officeart/2005/8/layout/hierarchy1"/>
    <dgm:cxn modelId="{13E0D7F9-4E51-481C-B1B4-92266713F2BD}" type="presOf" srcId="{016F6DAE-5A99-4DEB-8689-6D6A0CA5A492}" destId="{2C72B85B-F829-4652-9A69-4ACCCC7787C4}" srcOrd="0" destOrd="0" presId="urn:microsoft.com/office/officeart/2005/8/layout/hierarchy1"/>
    <dgm:cxn modelId="{2FC1CDAC-AC92-4D4D-8EAD-D3C60153CC25}" srcId="{9302FF2E-89BE-4AF3-805F-59F555DFCDE3}" destId="{ABD2A9F4-C2E0-4C40-ADE6-31435E80BAB2}" srcOrd="2" destOrd="0" parTransId="{016F6DAE-5A99-4DEB-8689-6D6A0CA5A492}" sibTransId="{EAD74C9E-E1DD-4333-83C0-4C7E08D4E9FF}"/>
    <dgm:cxn modelId="{56A2E9ED-8320-4B26-BAED-263E8EE1FCDB}" type="presOf" srcId="{9302FF2E-89BE-4AF3-805F-59F555DFCDE3}" destId="{3A744DA3-BAA8-45AB-8C6C-1366313205F6}" srcOrd="0" destOrd="0" presId="urn:microsoft.com/office/officeart/2005/8/layout/hierarchy1"/>
    <dgm:cxn modelId="{C2F54798-3D2E-4104-8BBA-682DD966104E}" srcId="{60DB57EC-B7B3-4B14-BA62-F5ADDAD9D8EE}" destId="{9302FF2E-89BE-4AF3-805F-59F555DFCDE3}" srcOrd="0" destOrd="0" parTransId="{21BA4FDA-CD11-43E4-8DB4-CC958AE98CC9}" sibTransId="{77B38673-043E-4386-A558-5B91CD68B422}"/>
    <dgm:cxn modelId="{AE1434F4-08E3-4C95-9C94-8F8E080FAD67}" type="presOf" srcId="{11E8AB50-FCDC-43EE-95BA-CEB16DE2DDB5}" destId="{774659FB-B8D3-4EE9-A144-35024FCA0C9F}" srcOrd="0" destOrd="0" presId="urn:microsoft.com/office/officeart/2005/8/layout/hierarchy1"/>
    <dgm:cxn modelId="{FAC87F52-E49A-4B80-BE25-72DF81E9375D}" srcId="{9302FF2E-89BE-4AF3-805F-59F555DFCDE3}" destId="{11E8AB50-FCDC-43EE-95BA-CEB16DE2DDB5}" srcOrd="1" destOrd="0" parTransId="{79D55679-4655-49E9-A249-C058BBE8D58E}" sibTransId="{829EE312-CBC6-447A-B453-018EDA9F407D}"/>
    <dgm:cxn modelId="{97EF074C-35E2-4F70-84A5-1E7495713CE0}" type="presOf" srcId="{C9F609CD-0202-4350-8F15-85662B452840}" destId="{6CDA04AA-F094-4D79-BB61-95C9ABF974C4}" srcOrd="0" destOrd="0" presId="urn:microsoft.com/office/officeart/2005/8/layout/hierarchy1"/>
    <dgm:cxn modelId="{233B11EA-8864-4653-A26E-1E5F9A3F97DD}" srcId="{9302FF2E-89BE-4AF3-805F-59F555DFCDE3}" destId="{7DD8A539-02BA-4B1B-84F5-E23ECC03C7C1}" srcOrd="0" destOrd="0" parTransId="{C9F609CD-0202-4350-8F15-85662B452840}" sibTransId="{DE1AA9F6-3E55-48F0-AB4D-DBFD7451DC10}"/>
    <dgm:cxn modelId="{4F8AC8B6-62B2-441C-972A-84B2D29EF88B}" type="presOf" srcId="{7DD8A539-02BA-4B1B-84F5-E23ECC03C7C1}" destId="{F1CF2BB9-3E12-4ABE-918B-EAFC69DE31D7}" srcOrd="0" destOrd="0" presId="urn:microsoft.com/office/officeart/2005/8/layout/hierarchy1"/>
    <dgm:cxn modelId="{01FD2136-590E-4B56-A64E-6233E747A337}" type="presOf" srcId="{60DB57EC-B7B3-4B14-BA62-F5ADDAD9D8EE}" destId="{36B59A93-57F9-4DC1-A7D3-0B1DAB2E450F}" srcOrd="0" destOrd="0" presId="urn:microsoft.com/office/officeart/2005/8/layout/hierarchy1"/>
    <dgm:cxn modelId="{824F880E-D740-4F63-8813-07D42357802E}" type="presOf" srcId="{ABD2A9F4-C2E0-4C40-ADE6-31435E80BAB2}" destId="{F47272B2-BBC5-4E81-AE68-2C306161FEA4}" srcOrd="0" destOrd="0" presId="urn:microsoft.com/office/officeart/2005/8/layout/hierarchy1"/>
    <dgm:cxn modelId="{FB3360AF-54F2-4852-B83F-16FE782D1CDA}" type="presParOf" srcId="{36B59A93-57F9-4DC1-A7D3-0B1DAB2E450F}" destId="{0F7C25A2-DEBC-4AD5-9310-61E4CA9E5A4C}" srcOrd="0" destOrd="0" presId="urn:microsoft.com/office/officeart/2005/8/layout/hierarchy1"/>
    <dgm:cxn modelId="{CC0B31C0-6F92-4AEF-AE09-D371EB62465E}" type="presParOf" srcId="{0F7C25A2-DEBC-4AD5-9310-61E4CA9E5A4C}" destId="{30136115-3627-4838-8559-76B286CD18E9}" srcOrd="0" destOrd="0" presId="urn:microsoft.com/office/officeart/2005/8/layout/hierarchy1"/>
    <dgm:cxn modelId="{80FEAB98-2E57-42CF-B633-E5F74D2E3372}" type="presParOf" srcId="{30136115-3627-4838-8559-76B286CD18E9}" destId="{821FB4DF-B899-4262-8B94-47053D434A9A}" srcOrd="0" destOrd="0" presId="urn:microsoft.com/office/officeart/2005/8/layout/hierarchy1"/>
    <dgm:cxn modelId="{B049AE09-C64B-4092-8B8E-C36ACC4BA42F}" type="presParOf" srcId="{30136115-3627-4838-8559-76B286CD18E9}" destId="{3A744DA3-BAA8-45AB-8C6C-1366313205F6}" srcOrd="1" destOrd="0" presId="urn:microsoft.com/office/officeart/2005/8/layout/hierarchy1"/>
    <dgm:cxn modelId="{A6218D2C-042F-4D2E-9AF2-8F57938D3C56}" type="presParOf" srcId="{0F7C25A2-DEBC-4AD5-9310-61E4CA9E5A4C}" destId="{78AA5C04-17DA-409F-B3BC-CCE1F3818BA6}" srcOrd="1" destOrd="0" presId="urn:microsoft.com/office/officeart/2005/8/layout/hierarchy1"/>
    <dgm:cxn modelId="{0C9A630B-CE35-4609-BB07-3015D37397EC}" type="presParOf" srcId="{78AA5C04-17DA-409F-B3BC-CCE1F3818BA6}" destId="{6CDA04AA-F094-4D79-BB61-95C9ABF974C4}" srcOrd="0" destOrd="0" presId="urn:microsoft.com/office/officeart/2005/8/layout/hierarchy1"/>
    <dgm:cxn modelId="{6270FDDB-30BA-478B-A226-EB1306D695C3}" type="presParOf" srcId="{78AA5C04-17DA-409F-B3BC-CCE1F3818BA6}" destId="{9BA36930-7E62-4497-BE02-F93FD521EF45}" srcOrd="1" destOrd="0" presId="urn:microsoft.com/office/officeart/2005/8/layout/hierarchy1"/>
    <dgm:cxn modelId="{6F333657-BA4B-4226-8628-FA9A982BBF63}" type="presParOf" srcId="{9BA36930-7E62-4497-BE02-F93FD521EF45}" destId="{9B6C02B3-666C-4268-9EB5-C539B2991BF9}" srcOrd="0" destOrd="0" presId="urn:microsoft.com/office/officeart/2005/8/layout/hierarchy1"/>
    <dgm:cxn modelId="{2C8D94F6-012B-4E16-9783-2E047A3F3599}" type="presParOf" srcId="{9B6C02B3-666C-4268-9EB5-C539B2991BF9}" destId="{B07CDBCA-70A2-4506-83CD-3FCE676D791E}" srcOrd="0" destOrd="0" presId="urn:microsoft.com/office/officeart/2005/8/layout/hierarchy1"/>
    <dgm:cxn modelId="{3DD7A26E-DE66-4B30-BD12-6845810904DD}" type="presParOf" srcId="{9B6C02B3-666C-4268-9EB5-C539B2991BF9}" destId="{F1CF2BB9-3E12-4ABE-918B-EAFC69DE31D7}" srcOrd="1" destOrd="0" presId="urn:microsoft.com/office/officeart/2005/8/layout/hierarchy1"/>
    <dgm:cxn modelId="{4EB47021-A85E-42F2-8A39-C62915392B34}" type="presParOf" srcId="{9BA36930-7E62-4497-BE02-F93FD521EF45}" destId="{37FEDF43-1FBD-4638-BE14-10D4E0F4B5EE}" srcOrd="1" destOrd="0" presId="urn:microsoft.com/office/officeart/2005/8/layout/hierarchy1"/>
    <dgm:cxn modelId="{76FA4224-5564-4E53-BFBB-3A3894643F7D}" type="presParOf" srcId="{78AA5C04-17DA-409F-B3BC-CCE1F3818BA6}" destId="{77596AB2-56FE-439B-B38F-F8B0C05756C3}" srcOrd="2" destOrd="0" presId="urn:microsoft.com/office/officeart/2005/8/layout/hierarchy1"/>
    <dgm:cxn modelId="{7678BF96-60EA-463A-B7FD-F63401B9B463}" type="presParOf" srcId="{78AA5C04-17DA-409F-B3BC-CCE1F3818BA6}" destId="{AD010C7D-105D-4403-BBC5-65422FC75A1E}" srcOrd="3" destOrd="0" presId="urn:microsoft.com/office/officeart/2005/8/layout/hierarchy1"/>
    <dgm:cxn modelId="{618EEE16-8C13-4CE4-A296-5E703E25FC18}" type="presParOf" srcId="{AD010C7D-105D-4403-BBC5-65422FC75A1E}" destId="{78AB9CB5-78DE-4C5B-AFEF-3EFC9D9A2640}" srcOrd="0" destOrd="0" presId="urn:microsoft.com/office/officeart/2005/8/layout/hierarchy1"/>
    <dgm:cxn modelId="{1A971C97-3262-4671-8843-FE51BE059EAB}" type="presParOf" srcId="{78AB9CB5-78DE-4C5B-AFEF-3EFC9D9A2640}" destId="{420B58A4-7FC7-4A04-ADA8-8B0D59B0CF67}" srcOrd="0" destOrd="0" presId="urn:microsoft.com/office/officeart/2005/8/layout/hierarchy1"/>
    <dgm:cxn modelId="{41006FEB-40A4-4EFF-B3A1-E47DDC7209BB}" type="presParOf" srcId="{78AB9CB5-78DE-4C5B-AFEF-3EFC9D9A2640}" destId="{774659FB-B8D3-4EE9-A144-35024FCA0C9F}" srcOrd="1" destOrd="0" presId="urn:microsoft.com/office/officeart/2005/8/layout/hierarchy1"/>
    <dgm:cxn modelId="{76A9D617-62A7-4E28-B3AF-1B988B3E47B8}" type="presParOf" srcId="{AD010C7D-105D-4403-BBC5-65422FC75A1E}" destId="{0BC86D5F-4591-4177-BEC6-9F5C3A946EE9}" srcOrd="1" destOrd="0" presId="urn:microsoft.com/office/officeart/2005/8/layout/hierarchy1"/>
    <dgm:cxn modelId="{17D7AE6A-C06C-4E64-AB86-3F38338C888C}" type="presParOf" srcId="{78AA5C04-17DA-409F-B3BC-CCE1F3818BA6}" destId="{2C72B85B-F829-4652-9A69-4ACCCC7787C4}" srcOrd="4" destOrd="0" presId="urn:microsoft.com/office/officeart/2005/8/layout/hierarchy1"/>
    <dgm:cxn modelId="{792F2179-B95B-4EF3-BFF4-F34062E52085}" type="presParOf" srcId="{78AA5C04-17DA-409F-B3BC-CCE1F3818BA6}" destId="{D7643E48-559D-4CAF-8403-BEBBAD255D7F}" srcOrd="5" destOrd="0" presId="urn:microsoft.com/office/officeart/2005/8/layout/hierarchy1"/>
    <dgm:cxn modelId="{D295CFF4-9974-441D-8276-A3CF061A0C7B}" type="presParOf" srcId="{D7643E48-559D-4CAF-8403-BEBBAD255D7F}" destId="{BD53BD23-DE9D-42F2-B678-E8EE54E9415B}" srcOrd="0" destOrd="0" presId="urn:microsoft.com/office/officeart/2005/8/layout/hierarchy1"/>
    <dgm:cxn modelId="{88E2EFCA-A757-4AB4-9DA4-57C009AF3916}" type="presParOf" srcId="{BD53BD23-DE9D-42F2-B678-E8EE54E9415B}" destId="{6C671850-C1EA-44B9-9FDA-5B50CA09583E}" srcOrd="0" destOrd="0" presId="urn:microsoft.com/office/officeart/2005/8/layout/hierarchy1"/>
    <dgm:cxn modelId="{313B8161-9075-47EF-8906-8C855BEB02C6}" type="presParOf" srcId="{BD53BD23-DE9D-42F2-B678-E8EE54E9415B}" destId="{F47272B2-BBC5-4E81-AE68-2C306161FEA4}" srcOrd="1" destOrd="0" presId="urn:microsoft.com/office/officeart/2005/8/layout/hierarchy1"/>
    <dgm:cxn modelId="{ACC3A27F-1156-4C78-A10D-D7C8821D8AE0}" type="presParOf" srcId="{D7643E48-559D-4CAF-8403-BEBBAD255D7F}" destId="{9034A81E-3EA9-4BAC-8673-BB9D3D213A69}" srcOrd="1" destOrd="0" presId="urn:microsoft.com/office/officeart/2005/8/layout/hierarchy1"/>
  </dgm:cxnLst>
  <dgm:bg/>
  <dgm:whole/>
</dgm:dataModel>
</file>

<file path=ppt/diagrams/data20.xml><?xml version="1.0" encoding="utf-8"?>
<dgm:dataModel xmlns:dgm="http://schemas.openxmlformats.org/drawingml/2006/diagram" xmlns:a="http://schemas.openxmlformats.org/drawingml/2006/main">
  <dgm:ptLst>
    <dgm:pt modelId="{F0523390-9FD2-49F0-B8AF-4FE1F078703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l-GR"/>
        </a:p>
      </dgm:t>
    </dgm:pt>
    <dgm:pt modelId="{00E328D8-A074-42A3-94EC-3A51CC2BC498}">
      <dgm:prSet phldrT="[Κείμενο]"/>
      <dgm:spPr/>
      <dgm:t>
        <a:bodyPr/>
        <a:lstStyle/>
        <a:p>
          <a:r>
            <a:rPr lang="el-GR" dirty="0" smtClean="0"/>
            <a:t>3. Προσαρμόστε το βιογραφικό σας στη θέση που σας ενδιαφέρει.</a:t>
          </a:r>
          <a:endParaRPr lang="el-GR" dirty="0"/>
        </a:p>
      </dgm:t>
    </dgm:pt>
    <dgm:pt modelId="{0C548DA5-C786-4017-B6CB-B1954DFB9E82}" type="parTrans" cxnId="{2C10690E-CE63-4906-B2F2-69B2BC058219}">
      <dgm:prSet/>
      <dgm:spPr/>
      <dgm:t>
        <a:bodyPr/>
        <a:lstStyle/>
        <a:p>
          <a:endParaRPr lang="el-GR"/>
        </a:p>
      </dgm:t>
    </dgm:pt>
    <dgm:pt modelId="{33EF650A-EB9D-4685-B7F4-83BB26E37BD5}" type="sibTrans" cxnId="{2C10690E-CE63-4906-B2F2-69B2BC058219}">
      <dgm:prSet/>
      <dgm:spPr/>
      <dgm:t>
        <a:bodyPr/>
        <a:lstStyle/>
        <a:p>
          <a:endParaRPr lang="el-GR"/>
        </a:p>
      </dgm:t>
    </dgm:pt>
    <dgm:pt modelId="{4B97F798-C12A-4E53-9EB1-F49CA9CF8AB0}">
      <dgm:prSet phldrT="[Κείμενο]"/>
      <dgm:spPr/>
      <dgm:t>
        <a:bodyPr/>
        <a:lstStyle/>
        <a:p>
          <a:r>
            <a:rPr lang="el-GR" dirty="0" smtClean="0"/>
            <a:t>4. Φροντίστε την παρουσίαση του βιογραφικού σας.</a:t>
          </a:r>
          <a:endParaRPr lang="el-GR" dirty="0"/>
        </a:p>
      </dgm:t>
    </dgm:pt>
    <dgm:pt modelId="{FF0CEE75-541D-4353-A8F9-31CCDBC440E1}" type="parTrans" cxnId="{EE85B6E0-CE60-434D-AF9B-1CABF3BB618A}">
      <dgm:prSet/>
      <dgm:spPr/>
      <dgm:t>
        <a:bodyPr/>
        <a:lstStyle/>
        <a:p>
          <a:endParaRPr lang="el-GR"/>
        </a:p>
      </dgm:t>
    </dgm:pt>
    <dgm:pt modelId="{9FF212B8-3160-481E-82E4-2DEAC94C8FEF}" type="sibTrans" cxnId="{EE85B6E0-CE60-434D-AF9B-1CABF3BB618A}">
      <dgm:prSet/>
      <dgm:spPr/>
      <dgm:t>
        <a:bodyPr/>
        <a:lstStyle/>
        <a:p>
          <a:endParaRPr lang="el-GR"/>
        </a:p>
      </dgm:t>
    </dgm:pt>
    <dgm:pt modelId="{C0423BA8-A28E-4907-8BCD-88E0FCA3B5DE}">
      <dgm:prSet phldrT="[Κείμενο]"/>
      <dgm:spPr/>
      <dgm:t>
        <a:bodyPr/>
        <a:lstStyle/>
        <a:p>
          <a:r>
            <a:rPr lang="el-GR" dirty="0" smtClean="0"/>
            <a:t>5. Ελέγξτε το βιογραφικό σας μόλις το συμπληρώσετε.</a:t>
          </a:r>
          <a:endParaRPr lang="el-GR" dirty="0"/>
        </a:p>
      </dgm:t>
    </dgm:pt>
    <dgm:pt modelId="{FBBED3EF-B378-4DA2-A135-D47EAA0B3220}" type="parTrans" cxnId="{C9C025AB-1A55-4638-972C-E16676526020}">
      <dgm:prSet/>
      <dgm:spPr/>
      <dgm:t>
        <a:bodyPr/>
        <a:lstStyle/>
        <a:p>
          <a:endParaRPr lang="el-GR"/>
        </a:p>
      </dgm:t>
    </dgm:pt>
    <dgm:pt modelId="{EC40F09F-AC40-4063-AE66-A4BDAD1AF343}" type="sibTrans" cxnId="{C9C025AB-1A55-4638-972C-E16676526020}">
      <dgm:prSet/>
      <dgm:spPr/>
      <dgm:t>
        <a:bodyPr/>
        <a:lstStyle/>
        <a:p>
          <a:endParaRPr lang="el-GR"/>
        </a:p>
      </dgm:t>
    </dgm:pt>
    <dgm:pt modelId="{17272252-CFFF-45E5-AB09-55146298506D}" type="pres">
      <dgm:prSet presAssocID="{F0523390-9FD2-49F0-B8AF-4FE1F0787033}" presName="outerComposite" presStyleCnt="0">
        <dgm:presLayoutVars>
          <dgm:chMax val="5"/>
          <dgm:dir/>
          <dgm:resizeHandles val="exact"/>
        </dgm:presLayoutVars>
      </dgm:prSet>
      <dgm:spPr/>
      <dgm:t>
        <a:bodyPr/>
        <a:lstStyle/>
        <a:p>
          <a:endParaRPr lang="el-GR"/>
        </a:p>
      </dgm:t>
    </dgm:pt>
    <dgm:pt modelId="{05D0EF72-030A-4C3F-9AAF-04E8D12702EA}" type="pres">
      <dgm:prSet presAssocID="{F0523390-9FD2-49F0-B8AF-4FE1F0787033}" presName="dummyMaxCanvas" presStyleCnt="0">
        <dgm:presLayoutVars/>
      </dgm:prSet>
      <dgm:spPr/>
    </dgm:pt>
    <dgm:pt modelId="{1317EEE3-C2F4-4E82-B664-C18EDE6FAC21}" type="pres">
      <dgm:prSet presAssocID="{F0523390-9FD2-49F0-B8AF-4FE1F0787033}" presName="ThreeNodes_1" presStyleLbl="node1" presStyleIdx="0" presStyleCnt="3">
        <dgm:presLayoutVars>
          <dgm:bulletEnabled val="1"/>
        </dgm:presLayoutVars>
      </dgm:prSet>
      <dgm:spPr/>
      <dgm:t>
        <a:bodyPr/>
        <a:lstStyle/>
        <a:p>
          <a:endParaRPr lang="el-GR"/>
        </a:p>
      </dgm:t>
    </dgm:pt>
    <dgm:pt modelId="{191AA04F-48D4-47A2-AA8E-A3ECFD5E412B}" type="pres">
      <dgm:prSet presAssocID="{F0523390-9FD2-49F0-B8AF-4FE1F0787033}" presName="ThreeNodes_2" presStyleLbl="node1" presStyleIdx="1" presStyleCnt="3">
        <dgm:presLayoutVars>
          <dgm:bulletEnabled val="1"/>
        </dgm:presLayoutVars>
      </dgm:prSet>
      <dgm:spPr/>
      <dgm:t>
        <a:bodyPr/>
        <a:lstStyle/>
        <a:p>
          <a:endParaRPr lang="el-GR"/>
        </a:p>
      </dgm:t>
    </dgm:pt>
    <dgm:pt modelId="{DE759841-710B-4AB0-9A4D-EA0CD6C64358}" type="pres">
      <dgm:prSet presAssocID="{F0523390-9FD2-49F0-B8AF-4FE1F0787033}" presName="ThreeNodes_3" presStyleLbl="node1" presStyleIdx="2" presStyleCnt="3">
        <dgm:presLayoutVars>
          <dgm:bulletEnabled val="1"/>
        </dgm:presLayoutVars>
      </dgm:prSet>
      <dgm:spPr/>
      <dgm:t>
        <a:bodyPr/>
        <a:lstStyle/>
        <a:p>
          <a:endParaRPr lang="el-GR"/>
        </a:p>
      </dgm:t>
    </dgm:pt>
    <dgm:pt modelId="{E91F7CAC-9C01-4680-AA8A-47F644E6A67C}" type="pres">
      <dgm:prSet presAssocID="{F0523390-9FD2-49F0-B8AF-4FE1F0787033}" presName="ThreeConn_1-2" presStyleLbl="fgAccFollowNode1" presStyleIdx="0" presStyleCnt="2">
        <dgm:presLayoutVars>
          <dgm:bulletEnabled val="1"/>
        </dgm:presLayoutVars>
      </dgm:prSet>
      <dgm:spPr/>
      <dgm:t>
        <a:bodyPr/>
        <a:lstStyle/>
        <a:p>
          <a:endParaRPr lang="el-GR"/>
        </a:p>
      </dgm:t>
    </dgm:pt>
    <dgm:pt modelId="{5A348B29-78AE-4EAA-BDE3-A5EB2D0F7E72}" type="pres">
      <dgm:prSet presAssocID="{F0523390-9FD2-49F0-B8AF-4FE1F0787033}" presName="ThreeConn_2-3" presStyleLbl="fgAccFollowNode1" presStyleIdx="1" presStyleCnt="2">
        <dgm:presLayoutVars>
          <dgm:bulletEnabled val="1"/>
        </dgm:presLayoutVars>
      </dgm:prSet>
      <dgm:spPr/>
      <dgm:t>
        <a:bodyPr/>
        <a:lstStyle/>
        <a:p>
          <a:endParaRPr lang="el-GR"/>
        </a:p>
      </dgm:t>
    </dgm:pt>
    <dgm:pt modelId="{AE348F41-E60A-4646-9B4D-F10E2F52068F}" type="pres">
      <dgm:prSet presAssocID="{F0523390-9FD2-49F0-B8AF-4FE1F0787033}" presName="ThreeNodes_1_text" presStyleLbl="node1" presStyleIdx="2" presStyleCnt="3">
        <dgm:presLayoutVars>
          <dgm:bulletEnabled val="1"/>
        </dgm:presLayoutVars>
      </dgm:prSet>
      <dgm:spPr/>
      <dgm:t>
        <a:bodyPr/>
        <a:lstStyle/>
        <a:p>
          <a:endParaRPr lang="el-GR"/>
        </a:p>
      </dgm:t>
    </dgm:pt>
    <dgm:pt modelId="{390937E7-BAA9-4FA8-8D31-8291E0796C18}" type="pres">
      <dgm:prSet presAssocID="{F0523390-9FD2-49F0-B8AF-4FE1F0787033}" presName="ThreeNodes_2_text" presStyleLbl="node1" presStyleIdx="2" presStyleCnt="3">
        <dgm:presLayoutVars>
          <dgm:bulletEnabled val="1"/>
        </dgm:presLayoutVars>
      </dgm:prSet>
      <dgm:spPr/>
      <dgm:t>
        <a:bodyPr/>
        <a:lstStyle/>
        <a:p>
          <a:endParaRPr lang="el-GR"/>
        </a:p>
      </dgm:t>
    </dgm:pt>
    <dgm:pt modelId="{7EB0ACDB-0789-4E8D-8610-FE6FD5DF1822}" type="pres">
      <dgm:prSet presAssocID="{F0523390-9FD2-49F0-B8AF-4FE1F0787033}" presName="ThreeNodes_3_text" presStyleLbl="node1" presStyleIdx="2" presStyleCnt="3">
        <dgm:presLayoutVars>
          <dgm:bulletEnabled val="1"/>
        </dgm:presLayoutVars>
      </dgm:prSet>
      <dgm:spPr/>
      <dgm:t>
        <a:bodyPr/>
        <a:lstStyle/>
        <a:p>
          <a:endParaRPr lang="el-GR"/>
        </a:p>
      </dgm:t>
    </dgm:pt>
  </dgm:ptLst>
  <dgm:cxnLst>
    <dgm:cxn modelId="{28468AF5-57C3-4A07-AED7-A296EA9CC0D4}" type="presOf" srcId="{33EF650A-EB9D-4685-B7F4-83BB26E37BD5}" destId="{E91F7CAC-9C01-4680-AA8A-47F644E6A67C}" srcOrd="0" destOrd="0" presId="urn:microsoft.com/office/officeart/2005/8/layout/vProcess5"/>
    <dgm:cxn modelId="{2C10690E-CE63-4906-B2F2-69B2BC058219}" srcId="{F0523390-9FD2-49F0-B8AF-4FE1F0787033}" destId="{00E328D8-A074-42A3-94EC-3A51CC2BC498}" srcOrd="0" destOrd="0" parTransId="{0C548DA5-C786-4017-B6CB-B1954DFB9E82}" sibTransId="{33EF650A-EB9D-4685-B7F4-83BB26E37BD5}"/>
    <dgm:cxn modelId="{8104B4B3-012C-4D93-BA5A-23360345D04F}" type="presOf" srcId="{00E328D8-A074-42A3-94EC-3A51CC2BC498}" destId="{AE348F41-E60A-4646-9B4D-F10E2F52068F}" srcOrd="1" destOrd="0" presId="urn:microsoft.com/office/officeart/2005/8/layout/vProcess5"/>
    <dgm:cxn modelId="{3C1C16CF-F6DF-498F-9587-48C91FF80C87}" type="presOf" srcId="{9FF212B8-3160-481E-82E4-2DEAC94C8FEF}" destId="{5A348B29-78AE-4EAA-BDE3-A5EB2D0F7E72}" srcOrd="0" destOrd="0" presId="urn:microsoft.com/office/officeart/2005/8/layout/vProcess5"/>
    <dgm:cxn modelId="{F81BDFAD-958E-45EE-8E2C-8AD1436FA322}" type="presOf" srcId="{4B97F798-C12A-4E53-9EB1-F49CA9CF8AB0}" destId="{191AA04F-48D4-47A2-AA8E-A3ECFD5E412B}" srcOrd="0" destOrd="0" presId="urn:microsoft.com/office/officeart/2005/8/layout/vProcess5"/>
    <dgm:cxn modelId="{C9C025AB-1A55-4638-972C-E16676526020}" srcId="{F0523390-9FD2-49F0-B8AF-4FE1F0787033}" destId="{C0423BA8-A28E-4907-8BCD-88E0FCA3B5DE}" srcOrd="2" destOrd="0" parTransId="{FBBED3EF-B378-4DA2-A135-D47EAA0B3220}" sibTransId="{EC40F09F-AC40-4063-AE66-A4BDAD1AF343}"/>
    <dgm:cxn modelId="{40977CFC-8FFD-4439-ADC0-E1B368BC109A}" type="presOf" srcId="{00E328D8-A074-42A3-94EC-3A51CC2BC498}" destId="{1317EEE3-C2F4-4E82-B664-C18EDE6FAC21}" srcOrd="0" destOrd="0" presId="urn:microsoft.com/office/officeart/2005/8/layout/vProcess5"/>
    <dgm:cxn modelId="{68D18D06-8DE6-42BF-BFAD-9F1BF48CCA4A}" type="presOf" srcId="{4B97F798-C12A-4E53-9EB1-F49CA9CF8AB0}" destId="{390937E7-BAA9-4FA8-8D31-8291E0796C18}" srcOrd="1" destOrd="0" presId="urn:microsoft.com/office/officeart/2005/8/layout/vProcess5"/>
    <dgm:cxn modelId="{B1CE9161-07C0-4D84-9593-710A5C6C9BFC}" type="presOf" srcId="{C0423BA8-A28E-4907-8BCD-88E0FCA3B5DE}" destId="{DE759841-710B-4AB0-9A4D-EA0CD6C64358}" srcOrd="0" destOrd="0" presId="urn:microsoft.com/office/officeart/2005/8/layout/vProcess5"/>
    <dgm:cxn modelId="{EE0EA7D0-4162-4C79-B224-D7F62CC1D193}" type="presOf" srcId="{F0523390-9FD2-49F0-B8AF-4FE1F0787033}" destId="{17272252-CFFF-45E5-AB09-55146298506D}" srcOrd="0" destOrd="0" presId="urn:microsoft.com/office/officeart/2005/8/layout/vProcess5"/>
    <dgm:cxn modelId="{214CFC68-9174-4162-B861-FD0C7B4AD6B9}" type="presOf" srcId="{C0423BA8-A28E-4907-8BCD-88E0FCA3B5DE}" destId="{7EB0ACDB-0789-4E8D-8610-FE6FD5DF1822}" srcOrd="1" destOrd="0" presId="urn:microsoft.com/office/officeart/2005/8/layout/vProcess5"/>
    <dgm:cxn modelId="{EE85B6E0-CE60-434D-AF9B-1CABF3BB618A}" srcId="{F0523390-9FD2-49F0-B8AF-4FE1F0787033}" destId="{4B97F798-C12A-4E53-9EB1-F49CA9CF8AB0}" srcOrd="1" destOrd="0" parTransId="{FF0CEE75-541D-4353-A8F9-31CCDBC440E1}" sibTransId="{9FF212B8-3160-481E-82E4-2DEAC94C8FEF}"/>
    <dgm:cxn modelId="{D5BA9F74-EE5B-4C41-91FD-FB6D430B5F5D}" type="presParOf" srcId="{17272252-CFFF-45E5-AB09-55146298506D}" destId="{05D0EF72-030A-4C3F-9AAF-04E8D12702EA}" srcOrd="0" destOrd="0" presId="urn:microsoft.com/office/officeart/2005/8/layout/vProcess5"/>
    <dgm:cxn modelId="{38E857A9-8FDB-4FDC-A426-921FD78C53BB}" type="presParOf" srcId="{17272252-CFFF-45E5-AB09-55146298506D}" destId="{1317EEE3-C2F4-4E82-B664-C18EDE6FAC21}" srcOrd="1" destOrd="0" presId="urn:microsoft.com/office/officeart/2005/8/layout/vProcess5"/>
    <dgm:cxn modelId="{C1FC964A-4A5C-4ABD-879C-EB8786AFCFED}" type="presParOf" srcId="{17272252-CFFF-45E5-AB09-55146298506D}" destId="{191AA04F-48D4-47A2-AA8E-A3ECFD5E412B}" srcOrd="2" destOrd="0" presId="urn:microsoft.com/office/officeart/2005/8/layout/vProcess5"/>
    <dgm:cxn modelId="{635C9356-5ECD-449E-ABB6-E18F76B62B31}" type="presParOf" srcId="{17272252-CFFF-45E5-AB09-55146298506D}" destId="{DE759841-710B-4AB0-9A4D-EA0CD6C64358}" srcOrd="3" destOrd="0" presId="urn:microsoft.com/office/officeart/2005/8/layout/vProcess5"/>
    <dgm:cxn modelId="{293821A0-6126-4E79-872A-37757C98B4CF}" type="presParOf" srcId="{17272252-CFFF-45E5-AB09-55146298506D}" destId="{E91F7CAC-9C01-4680-AA8A-47F644E6A67C}" srcOrd="4" destOrd="0" presId="urn:microsoft.com/office/officeart/2005/8/layout/vProcess5"/>
    <dgm:cxn modelId="{C7E50ABE-4DA3-44E2-BEF8-D6D71B2E9F6F}" type="presParOf" srcId="{17272252-CFFF-45E5-AB09-55146298506D}" destId="{5A348B29-78AE-4EAA-BDE3-A5EB2D0F7E72}" srcOrd="5" destOrd="0" presId="urn:microsoft.com/office/officeart/2005/8/layout/vProcess5"/>
    <dgm:cxn modelId="{E992AD3D-04BD-4033-99F5-833683F9F65B}" type="presParOf" srcId="{17272252-CFFF-45E5-AB09-55146298506D}" destId="{AE348F41-E60A-4646-9B4D-F10E2F52068F}" srcOrd="6" destOrd="0" presId="urn:microsoft.com/office/officeart/2005/8/layout/vProcess5"/>
    <dgm:cxn modelId="{C86AC60A-23AF-42C8-BF67-BEE0DEE0F89B}" type="presParOf" srcId="{17272252-CFFF-45E5-AB09-55146298506D}" destId="{390937E7-BAA9-4FA8-8D31-8291E0796C18}" srcOrd="7" destOrd="0" presId="urn:microsoft.com/office/officeart/2005/8/layout/vProcess5"/>
    <dgm:cxn modelId="{9CAF2C26-AD35-4C08-96A9-971D3D8BEAB2}" type="presParOf" srcId="{17272252-CFFF-45E5-AB09-55146298506D}" destId="{7EB0ACDB-0789-4E8D-8610-FE6FD5DF1822}" srcOrd="8" destOrd="0" presId="urn:microsoft.com/office/officeart/2005/8/layout/vProcess5"/>
  </dgm:cxnLst>
  <dgm:bg/>
  <dgm:whole/>
</dgm:dataModel>
</file>

<file path=ppt/diagrams/data21.xml><?xml version="1.0" encoding="utf-8"?>
<dgm:dataModel xmlns:dgm="http://schemas.openxmlformats.org/drawingml/2006/diagram" xmlns:a="http://schemas.openxmlformats.org/drawingml/2006/main">
  <dgm:ptLst>
    <dgm:pt modelId="{CEE324A9-2D8B-446D-9491-9189B5D6B9B9}"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l-GR"/>
        </a:p>
      </dgm:t>
    </dgm:pt>
    <dgm:pt modelId="{E7B25A0B-63F4-4F08-AF63-28A9FFF3F05E}">
      <dgm:prSet phldrT="[Κείμενο]"/>
      <dgm:spPr/>
      <dgm:t>
        <a:bodyPr/>
        <a:lstStyle/>
        <a:p>
          <a:r>
            <a:rPr lang="el-GR" dirty="0" smtClean="0"/>
            <a:t>Το βιογραφικό σημείωμα πρέπει να είναι σύντομο.</a:t>
          </a:r>
          <a:endParaRPr lang="el-GR" dirty="0"/>
        </a:p>
      </dgm:t>
    </dgm:pt>
    <dgm:pt modelId="{3CB26855-202B-4C5E-9626-129CE2EB2F4C}" type="parTrans" cxnId="{88575498-1EF7-4FFB-90DE-5537D8C6AA15}">
      <dgm:prSet/>
      <dgm:spPr/>
      <dgm:t>
        <a:bodyPr/>
        <a:lstStyle/>
        <a:p>
          <a:endParaRPr lang="el-GR"/>
        </a:p>
      </dgm:t>
    </dgm:pt>
    <dgm:pt modelId="{39A2C0D6-4555-41AF-B016-3F662D0112F5}" type="sibTrans" cxnId="{88575498-1EF7-4FFB-90DE-5537D8C6AA15}">
      <dgm:prSet/>
      <dgm:spPr/>
      <dgm:t>
        <a:bodyPr/>
        <a:lstStyle/>
        <a:p>
          <a:endParaRPr lang="el-GR"/>
        </a:p>
      </dgm:t>
    </dgm:pt>
    <dgm:pt modelId="{8566FFEC-72B4-424D-AF47-F45E6BF65B67}">
      <dgm:prSet phldrT="[Κείμενο]"/>
      <dgm:spPr/>
      <dgm:t>
        <a:bodyPr/>
        <a:lstStyle/>
        <a:p>
          <a:r>
            <a:rPr lang="el-GR" dirty="0" smtClean="0"/>
            <a:t>Περιγράψτε την εκπαίδευση και την κατάρτιση σας.</a:t>
          </a:r>
          <a:endParaRPr lang="el-GR" dirty="0"/>
        </a:p>
      </dgm:t>
    </dgm:pt>
    <dgm:pt modelId="{6031679E-C1F5-402A-AC01-B9E247CB4DDA}" type="parTrans" cxnId="{65A76A41-2F02-4AA5-9A81-43C4A95D717B}">
      <dgm:prSet/>
      <dgm:spPr/>
      <dgm:t>
        <a:bodyPr/>
        <a:lstStyle/>
        <a:p>
          <a:endParaRPr lang="el-GR"/>
        </a:p>
      </dgm:t>
    </dgm:pt>
    <dgm:pt modelId="{405A25D9-1012-4C83-A00D-7C79768FEA5F}" type="sibTrans" cxnId="{65A76A41-2F02-4AA5-9A81-43C4A95D717B}">
      <dgm:prSet/>
      <dgm:spPr/>
      <dgm:t>
        <a:bodyPr/>
        <a:lstStyle/>
        <a:p>
          <a:endParaRPr lang="el-GR"/>
        </a:p>
      </dgm:t>
    </dgm:pt>
    <dgm:pt modelId="{D30158E1-9F9F-4EA6-9AE1-C0AD085A018E}">
      <dgm:prSet phldrT="[Κείμενο]"/>
      <dgm:spPr/>
      <dgm:t>
        <a:bodyPr/>
        <a:lstStyle/>
        <a:p>
          <a:r>
            <a:rPr lang="el-GR" dirty="0" smtClean="0"/>
            <a:t>Τονίστε τις θέσεις που απασχοληθήκατε κατά τη διάρκεια της κατάρτισης</a:t>
          </a:r>
          <a:endParaRPr lang="el-GR" dirty="0"/>
        </a:p>
      </dgm:t>
    </dgm:pt>
    <dgm:pt modelId="{82F83B2D-B744-471C-99A1-B7430CB31B16}" type="parTrans" cxnId="{385C5626-D054-4055-9733-CC05AE798379}">
      <dgm:prSet/>
      <dgm:spPr/>
      <dgm:t>
        <a:bodyPr/>
        <a:lstStyle/>
        <a:p>
          <a:endParaRPr lang="el-GR"/>
        </a:p>
      </dgm:t>
    </dgm:pt>
    <dgm:pt modelId="{B3BE4117-C033-4750-B9AC-3FC68F9BA34A}" type="sibTrans" cxnId="{385C5626-D054-4055-9733-CC05AE798379}">
      <dgm:prSet/>
      <dgm:spPr/>
      <dgm:t>
        <a:bodyPr/>
        <a:lstStyle/>
        <a:p>
          <a:endParaRPr lang="el-GR"/>
        </a:p>
      </dgm:t>
    </dgm:pt>
    <dgm:pt modelId="{A5ECF3E7-5FDE-4553-B007-D7AFBC24151F}">
      <dgm:prSet phldrT="[Κείμενο]"/>
      <dgm:spPr/>
      <dgm:t>
        <a:bodyPr/>
        <a:lstStyle/>
        <a:p>
          <a:r>
            <a:rPr lang="el-GR" dirty="0" smtClean="0"/>
            <a:t>Γλωσσικές δεξιότητες  Συμπληρώστε το Γλωσσικό Διαβατήριο </a:t>
          </a:r>
          <a:r>
            <a:rPr lang="en-US" dirty="0" err="1" smtClean="0"/>
            <a:t>Europass</a:t>
          </a:r>
          <a:r>
            <a:rPr lang="el-GR" dirty="0" smtClean="0"/>
            <a:t> </a:t>
          </a:r>
          <a:endParaRPr lang="el-GR" dirty="0"/>
        </a:p>
      </dgm:t>
    </dgm:pt>
    <dgm:pt modelId="{DA6A81EC-3EA5-499C-B55B-D38ADD77FC66}" type="parTrans" cxnId="{2FF4BF89-857E-4AA4-8915-96F3A57AA6FA}">
      <dgm:prSet/>
      <dgm:spPr/>
      <dgm:t>
        <a:bodyPr/>
        <a:lstStyle/>
        <a:p>
          <a:endParaRPr lang="el-GR"/>
        </a:p>
      </dgm:t>
    </dgm:pt>
    <dgm:pt modelId="{71C6A5BC-624F-4FB4-9BEE-D1A99B215D78}" type="sibTrans" cxnId="{2FF4BF89-857E-4AA4-8915-96F3A57AA6FA}">
      <dgm:prSet/>
      <dgm:spPr/>
      <dgm:t>
        <a:bodyPr/>
        <a:lstStyle/>
        <a:p>
          <a:endParaRPr lang="el-GR"/>
        </a:p>
      </dgm:t>
    </dgm:pt>
    <dgm:pt modelId="{43E0F9A4-BDC3-4C4B-B9E1-823DDB65A2FA}">
      <dgm:prSet/>
      <dgm:spPr/>
      <dgm:t>
        <a:bodyPr/>
        <a:lstStyle/>
        <a:p>
          <a:r>
            <a:rPr lang="el-GR" smtClean="0"/>
            <a:t>Επικεντρωθείτε στα ουσιώδη.</a:t>
          </a:r>
          <a:endParaRPr lang="el-GR"/>
        </a:p>
      </dgm:t>
    </dgm:pt>
    <dgm:pt modelId="{41965ED8-C81D-4E51-8397-11140225A76C}" type="parTrans" cxnId="{B308B5D8-41F5-4864-9F1E-6E1279B4FB39}">
      <dgm:prSet/>
      <dgm:spPr/>
      <dgm:t>
        <a:bodyPr/>
        <a:lstStyle/>
        <a:p>
          <a:endParaRPr lang="el-GR"/>
        </a:p>
      </dgm:t>
    </dgm:pt>
    <dgm:pt modelId="{1F417621-411A-4D55-B35B-9C905EC2E1BE}" type="sibTrans" cxnId="{B308B5D8-41F5-4864-9F1E-6E1279B4FB39}">
      <dgm:prSet/>
      <dgm:spPr/>
      <dgm:t>
        <a:bodyPr/>
        <a:lstStyle/>
        <a:p>
          <a:endParaRPr lang="el-GR"/>
        </a:p>
      </dgm:t>
    </dgm:pt>
    <dgm:pt modelId="{31F696F3-4A80-45E4-8438-95C4B2B1C76B}" type="pres">
      <dgm:prSet presAssocID="{CEE324A9-2D8B-446D-9491-9189B5D6B9B9}" presName="diagram" presStyleCnt="0">
        <dgm:presLayoutVars>
          <dgm:dir/>
          <dgm:resizeHandles val="exact"/>
        </dgm:presLayoutVars>
      </dgm:prSet>
      <dgm:spPr/>
      <dgm:t>
        <a:bodyPr/>
        <a:lstStyle/>
        <a:p>
          <a:endParaRPr lang="el-GR"/>
        </a:p>
      </dgm:t>
    </dgm:pt>
    <dgm:pt modelId="{A300C73F-91E6-4F2A-99CD-120890B65054}" type="pres">
      <dgm:prSet presAssocID="{43E0F9A4-BDC3-4C4B-B9E1-823DDB65A2FA}" presName="node" presStyleLbl="node1" presStyleIdx="0" presStyleCnt="5">
        <dgm:presLayoutVars>
          <dgm:bulletEnabled val="1"/>
        </dgm:presLayoutVars>
      </dgm:prSet>
      <dgm:spPr/>
      <dgm:t>
        <a:bodyPr/>
        <a:lstStyle/>
        <a:p>
          <a:endParaRPr lang="el-GR"/>
        </a:p>
      </dgm:t>
    </dgm:pt>
    <dgm:pt modelId="{DC6533D0-3F40-4ABA-B369-AC1C6C17D65F}" type="pres">
      <dgm:prSet presAssocID="{1F417621-411A-4D55-B35B-9C905EC2E1BE}" presName="sibTrans" presStyleLbl="sibTrans2D1" presStyleIdx="0" presStyleCnt="4"/>
      <dgm:spPr/>
      <dgm:t>
        <a:bodyPr/>
        <a:lstStyle/>
        <a:p>
          <a:endParaRPr lang="el-GR"/>
        </a:p>
      </dgm:t>
    </dgm:pt>
    <dgm:pt modelId="{5B0F3807-4874-4732-9AB9-DD8866DB95D5}" type="pres">
      <dgm:prSet presAssocID="{1F417621-411A-4D55-B35B-9C905EC2E1BE}" presName="connectorText" presStyleLbl="sibTrans2D1" presStyleIdx="0" presStyleCnt="4"/>
      <dgm:spPr/>
      <dgm:t>
        <a:bodyPr/>
        <a:lstStyle/>
        <a:p>
          <a:endParaRPr lang="el-GR"/>
        </a:p>
      </dgm:t>
    </dgm:pt>
    <dgm:pt modelId="{9CDDBFB4-1F5D-4D52-A894-CDEB1C9AD645}" type="pres">
      <dgm:prSet presAssocID="{E7B25A0B-63F4-4F08-AF63-28A9FFF3F05E}" presName="node" presStyleLbl="node1" presStyleIdx="1" presStyleCnt="5">
        <dgm:presLayoutVars>
          <dgm:bulletEnabled val="1"/>
        </dgm:presLayoutVars>
      </dgm:prSet>
      <dgm:spPr/>
      <dgm:t>
        <a:bodyPr/>
        <a:lstStyle/>
        <a:p>
          <a:endParaRPr lang="el-GR"/>
        </a:p>
      </dgm:t>
    </dgm:pt>
    <dgm:pt modelId="{33C7E631-DECF-4DF1-85E5-DC1D9DE87706}" type="pres">
      <dgm:prSet presAssocID="{39A2C0D6-4555-41AF-B016-3F662D0112F5}" presName="sibTrans" presStyleLbl="sibTrans2D1" presStyleIdx="1" presStyleCnt="4"/>
      <dgm:spPr/>
      <dgm:t>
        <a:bodyPr/>
        <a:lstStyle/>
        <a:p>
          <a:endParaRPr lang="el-GR"/>
        </a:p>
      </dgm:t>
    </dgm:pt>
    <dgm:pt modelId="{30C8BD17-EC32-4D93-B7E4-855F09DF6CEE}" type="pres">
      <dgm:prSet presAssocID="{39A2C0D6-4555-41AF-B016-3F662D0112F5}" presName="connectorText" presStyleLbl="sibTrans2D1" presStyleIdx="1" presStyleCnt="4"/>
      <dgm:spPr/>
      <dgm:t>
        <a:bodyPr/>
        <a:lstStyle/>
        <a:p>
          <a:endParaRPr lang="el-GR"/>
        </a:p>
      </dgm:t>
    </dgm:pt>
    <dgm:pt modelId="{16ACF556-C0C2-454B-9419-B59360BF65F3}" type="pres">
      <dgm:prSet presAssocID="{8566FFEC-72B4-424D-AF47-F45E6BF65B67}" presName="node" presStyleLbl="node1" presStyleIdx="2" presStyleCnt="5">
        <dgm:presLayoutVars>
          <dgm:bulletEnabled val="1"/>
        </dgm:presLayoutVars>
      </dgm:prSet>
      <dgm:spPr/>
      <dgm:t>
        <a:bodyPr/>
        <a:lstStyle/>
        <a:p>
          <a:endParaRPr lang="el-GR"/>
        </a:p>
      </dgm:t>
    </dgm:pt>
    <dgm:pt modelId="{67BB9BFA-F4F4-4BFF-B26C-321C4D5258E4}" type="pres">
      <dgm:prSet presAssocID="{405A25D9-1012-4C83-A00D-7C79768FEA5F}" presName="sibTrans" presStyleLbl="sibTrans2D1" presStyleIdx="2" presStyleCnt="4"/>
      <dgm:spPr/>
      <dgm:t>
        <a:bodyPr/>
        <a:lstStyle/>
        <a:p>
          <a:endParaRPr lang="el-GR"/>
        </a:p>
      </dgm:t>
    </dgm:pt>
    <dgm:pt modelId="{CCC831B3-580D-4CC0-A208-8C49030C0274}" type="pres">
      <dgm:prSet presAssocID="{405A25D9-1012-4C83-A00D-7C79768FEA5F}" presName="connectorText" presStyleLbl="sibTrans2D1" presStyleIdx="2" presStyleCnt="4"/>
      <dgm:spPr/>
      <dgm:t>
        <a:bodyPr/>
        <a:lstStyle/>
        <a:p>
          <a:endParaRPr lang="el-GR"/>
        </a:p>
      </dgm:t>
    </dgm:pt>
    <dgm:pt modelId="{BD6D4EBD-D0DC-4BDE-8648-838FD76A685F}" type="pres">
      <dgm:prSet presAssocID="{D30158E1-9F9F-4EA6-9AE1-C0AD085A018E}" presName="node" presStyleLbl="node1" presStyleIdx="3" presStyleCnt="5">
        <dgm:presLayoutVars>
          <dgm:bulletEnabled val="1"/>
        </dgm:presLayoutVars>
      </dgm:prSet>
      <dgm:spPr/>
      <dgm:t>
        <a:bodyPr/>
        <a:lstStyle/>
        <a:p>
          <a:endParaRPr lang="el-GR"/>
        </a:p>
      </dgm:t>
    </dgm:pt>
    <dgm:pt modelId="{ECBF31CF-EF5E-47AE-B9EF-91D6A4EFF12A}" type="pres">
      <dgm:prSet presAssocID="{B3BE4117-C033-4750-B9AC-3FC68F9BA34A}" presName="sibTrans" presStyleLbl="sibTrans2D1" presStyleIdx="3" presStyleCnt="4"/>
      <dgm:spPr/>
      <dgm:t>
        <a:bodyPr/>
        <a:lstStyle/>
        <a:p>
          <a:endParaRPr lang="el-GR"/>
        </a:p>
      </dgm:t>
    </dgm:pt>
    <dgm:pt modelId="{F6CF98E3-C202-4F10-8A90-30BD556A39FF}" type="pres">
      <dgm:prSet presAssocID="{B3BE4117-C033-4750-B9AC-3FC68F9BA34A}" presName="connectorText" presStyleLbl="sibTrans2D1" presStyleIdx="3" presStyleCnt="4"/>
      <dgm:spPr/>
      <dgm:t>
        <a:bodyPr/>
        <a:lstStyle/>
        <a:p>
          <a:endParaRPr lang="el-GR"/>
        </a:p>
      </dgm:t>
    </dgm:pt>
    <dgm:pt modelId="{2EB5DBDE-7E5D-4DA8-B56F-53D640545799}" type="pres">
      <dgm:prSet presAssocID="{A5ECF3E7-5FDE-4553-B007-D7AFBC24151F}" presName="node" presStyleLbl="node1" presStyleIdx="4" presStyleCnt="5">
        <dgm:presLayoutVars>
          <dgm:bulletEnabled val="1"/>
        </dgm:presLayoutVars>
      </dgm:prSet>
      <dgm:spPr/>
      <dgm:t>
        <a:bodyPr/>
        <a:lstStyle/>
        <a:p>
          <a:endParaRPr lang="el-GR"/>
        </a:p>
      </dgm:t>
    </dgm:pt>
  </dgm:ptLst>
  <dgm:cxnLst>
    <dgm:cxn modelId="{1F51D3F1-749A-49EE-9E29-8D7A4E4232BA}" type="presOf" srcId="{405A25D9-1012-4C83-A00D-7C79768FEA5F}" destId="{67BB9BFA-F4F4-4BFF-B26C-321C4D5258E4}" srcOrd="0" destOrd="0" presId="urn:microsoft.com/office/officeart/2005/8/layout/process5"/>
    <dgm:cxn modelId="{C2920127-CC6B-4E81-A007-D9275186F62F}" type="presOf" srcId="{405A25D9-1012-4C83-A00D-7C79768FEA5F}" destId="{CCC831B3-580D-4CC0-A208-8C49030C0274}" srcOrd="1" destOrd="0" presId="urn:microsoft.com/office/officeart/2005/8/layout/process5"/>
    <dgm:cxn modelId="{E40A0D13-E1C8-4BF1-94E3-8C348860BC9F}" type="presOf" srcId="{1F417621-411A-4D55-B35B-9C905EC2E1BE}" destId="{5B0F3807-4874-4732-9AB9-DD8866DB95D5}" srcOrd="1" destOrd="0" presId="urn:microsoft.com/office/officeart/2005/8/layout/process5"/>
    <dgm:cxn modelId="{385C5626-D054-4055-9733-CC05AE798379}" srcId="{CEE324A9-2D8B-446D-9491-9189B5D6B9B9}" destId="{D30158E1-9F9F-4EA6-9AE1-C0AD085A018E}" srcOrd="3" destOrd="0" parTransId="{82F83B2D-B744-471C-99A1-B7430CB31B16}" sibTransId="{B3BE4117-C033-4750-B9AC-3FC68F9BA34A}"/>
    <dgm:cxn modelId="{F8A86766-2EA2-4C3E-9341-CD3B9D9B5E1F}" type="presOf" srcId="{43E0F9A4-BDC3-4C4B-B9E1-823DDB65A2FA}" destId="{A300C73F-91E6-4F2A-99CD-120890B65054}" srcOrd="0" destOrd="0" presId="urn:microsoft.com/office/officeart/2005/8/layout/process5"/>
    <dgm:cxn modelId="{3F8A9826-F693-4589-96BC-1C884FC76226}" type="presOf" srcId="{B3BE4117-C033-4750-B9AC-3FC68F9BA34A}" destId="{F6CF98E3-C202-4F10-8A90-30BD556A39FF}" srcOrd="1" destOrd="0" presId="urn:microsoft.com/office/officeart/2005/8/layout/process5"/>
    <dgm:cxn modelId="{9DA0CC77-047C-488C-B3D6-867B35A23646}" type="presOf" srcId="{CEE324A9-2D8B-446D-9491-9189B5D6B9B9}" destId="{31F696F3-4A80-45E4-8438-95C4B2B1C76B}" srcOrd="0" destOrd="0" presId="urn:microsoft.com/office/officeart/2005/8/layout/process5"/>
    <dgm:cxn modelId="{27E1CD30-DDAB-472C-83E3-94DDFE31BB68}" type="presOf" srcId="{E7B25A0B-63F4-4F08-AF63-28A9FFF3F05E}" destId="{9CDDBFB4-1F5D-4D52-A894-CDEB1C9AD645}" srcOrd="0" destOrd="0" presId="urn:microsoft.com/office/officeart/2005/8/layout/process5"/>
    <dgm:cxn modelId="{65A76A41-2F02-4AA5-9A81-43C4A95D717B}" srcId="{CEE324A9-2D8B-446D-9491-9189B5D6B9B9}" destId="{8566FFEC-72B4-424D-AF47-F45E6BF65B67}" srcOrd="2" destOrd="0" parTransId="{6031679E-C1F5-402A-AC01-B9E247CB4DDA}" sibTransId="{405A25D9-1012-4C83-A00D-7C79768FEA5F}"/>
    <dgm:cxn modelId="{48984C75-235B-4415-87AF-AB7C8D1C5CE4}" type="presOf" srcId="{39A2C0D6-4555-41AF-B016-3F662D0112F5}" destId="{33C7E631-DECF-4DF1-85E5-DC1D9DE87706}" srcOrd="0" destOrd="0" presId="urn:microsoft.com/office/officeart/2005/8/layout/process5"/>
    <dgm:cxn modelId="{4CA458FD-76DB-432E-9B8F-B1AE5AF7FBA9}" type="presOf" srcId="{D30158E1-9F9F-4EA6-9AE1-C0AD085A018E}" destId="{BD6D4EBD-D0DC-4BDE-8648-838FD76A685F}" srcOrd="0" destOrd="0" presId="urn:microsoft.com/office/officeart/2005/8/layout/process5"/>
    <dgm:cxn modelId="{2FF4BF89-857E-4AA4-8915-96F3A57AA6FA}" srcId="{CEE324A9-2D8B-446D-9491-9189B5D6B9B9}" destId="{A5ECF3E7-5FDE-4553-B007-D7AFBC24151F}" srcOrd="4" destOrd="0" parTransId="{DA6A81EC-3EA5-499C-B55B-D38ADD77FC66}" sibTransId="{71C6A5BC-624F-4FB4-9BEE-D1A99B215D78}"/>
    <dgm:cxn modelId="{88575498-1EF7-4FFB-90DE-5537D8C6AA15}" srcId="{CEE324A9-2D8B-446D-9491-9189B5D6B9B9}" destId="{E7B25A0B-63F4-4F08-AF63-28A9FFF3F05E}" srcOrd="1" destOrd="0" parTransId="{3CB26855-202B-4C5E-9626-129CE2EB2F4C}" sibTransId="{39A2C0D6-4555-41AF-B016-3F662D0112F5}"/>
    <dgm:cxn modelId="{EC8EF656-D9CD-4494-AD6E-8A660FF295C1}" type="presOf" srcId="{B3BE4117-C033-4750-B9AC-3FC68F9BA34A}" destId="{ECBF31CF-EF5E-47AE-B9EF-91D6A4EFF12A}" srcOrd="0" destOrd="0" presId="urn:microsoft.com/office/officeart/2005/8/layout/process5"/>
    <dgm:cxn modelId="{2690C44C-7645-45C1-8DFC-86BC92D5E41E}" type="presOf" srcId="{1F417621-411A-4D55-B35B-9C905EC2E1BE}" destId="{DC6533D0-3F40-4ABA-B369-AC1C6C17D65F}" srcOrd="0" destOrd="0" presId="urn:microsoft.com/office/officeart/2005/8/layout/process5"/>
    <dgm:cxn modelId="{36912A1F-694A-4851-A649-3BF15C11981A}" type="presOf" srcId="{8566FFEC-72B4-424D-AF47-F45E6BF65B67}" destId="{16ACF556-C0C2-454B-9419-B59360BF65F3}" srcOrd="0" destOrd="0" presId="urn:microsoft.com/office/officeart/2005/8/layout/process5"/>
    <dgm:cxn modelId="{B308B5D8-41F5-4864-9F1E-6E1279B4FB39}" srcId="{CEE324A9-2D8B-446D-9491-9189B5D6B9B9}" destId="{43E0F9A4-BDC3-4C4B-B9E1-823DDB65A2FA}" srcOrd="0" destOrd="0" parTransId="{41965ED8-C81D-4E51-8397-11140225A76C}" sibTransId="{1F417621-411A-4D55-B35B-9C905EC2E1BE}"/>
    <dgm:cxn modelId="{C55CCBCE-601A-4F06-801C-8D923805CBB6}" type="presOf" srcId="{A5ECF3E7-5FDE-4553-B007-D7AFBC24151F}" destId="{2EB5DBDE-7E5D-4DA8-B56F-53D640545799}" srcOrd="0" destOrd="0" presId="urn:microsoft.com/office/officeart/2005/8/layout/process5"/>
    <dgm:cxn modelId="{EFB1E6C9-3E69-46F2-9A4E-31D3D9CA6020}" type="presOf" srcId="{39A2C0D6-4555-41AF-B016-3F662D0112F5}" destId="{30C8BD17-EC32-4D93-B7E4-855F09DF6CEE}" srcOrd="1" destOrd="0" presId="urn:microsoft.com/office/officeart/2005/8/layout/process5"/>
    <dgm:cxn modelId="{0B95DD6D-E0D1-4C39-B5F1-DD74E09A221C}" type="presParOf" srcId="{31F696F3-4A80-45E4-8438-95C4B2B1C76B}" destId="{A300C73F-91E6-4F2A-99CD-120890B65054}" srcOrd="0" destOrd="0" presId="urn:microsoft.com/office/officeart/2005/8/layout/process5"/>
    <dgm:cxn modelId="{8C930695-2B99-4DF8-AA72-96F905F93035}" type="presParOf" srcId="{31F696F3-4A80-45E4-8438-95C4B2B1C76B}" destId="{DC6533D0-3F40-4ABA-B369-AC1C6C17D65F}" srcOrd="1" destOrd="0" presId="urn:microsoft.com/office/officeart/2005/8/layout/process5"/>
    <dgm:cxn modelId="{0DB2B28F-C0EF-4EF6-B22D-208BB0FDE93D}" type="presParOf" srcId="{DC6533D0-3F40-4ABA-B369-AC1C6C17D65F}" destId="{5B0F3807-4874-4732-9AB9-DD8866DB95D5}" srcOrd="0" destOrd="0" presId="urn:microsoft.com/office/officeart/2005/8/layout/process5"/>
    <dgm:cxn modelId="{43EF81DD-3825-46F7-911F-05FDB8492B66}" type="presParOf" srcId="{31F696F3-4A80-45E4-8438-95C4B2B1C76B}" destId="{9CDDBFB4-1F5D-4D52-A894-CDEB1C9AD645}" srcOrd="2" destOrd="0" presId="urn:microsoft.com/office/officeart/2005/8/layout/process5"/>
    <dgm:cxn modelId="{B37DFBAB-F1D0-4F0E-8BAD-EC6871FB9D3A}" type="presParOf" srcId="{31F696F3-4A80-45E4-8438-95C4B2B1C76B}" destId="{33C7E631-DECF-4DF1-85E5-DC1D9DE87706}" srcOrd="3" destOrd="0" presId="urn:microsoft.com/office/officeart/2005/8/layout/process5"/>
    <dgm:cxn modelId="{D909B0E3-9019-46CA-B26E-E52A44CB69D1}" type="presParOf" srcId="{33C7E631-DECF-4DF1-85E5-DC1D9DE87706}" destId="{30C8BD17-EC32-4D93-B7E4-855F09DF6CEE}" srcOrd="0" destOrd="0" presId="urn:microsoft.com/office/officeart/2005/8/layout/process5"/>
    <dgm:cxn modelId="{BC90FA47-F45D-4EBD-A894-F4AD6A244EFF}" type="presParOf" srcId="{31F696F3-4A80-45E4-8438-95C4B2B1C76B}" destId="{16ACF556-C0C2-454B-9419-B59360BF65F3}" srcOrd="4" destOrd="0" presId="urn:microsoft.com/office/officeart/2005/8/layout/process5"/>
    <dgm:cxn modelId="{32F787D5-120A-4C13-939D-F66DAD98C516}" type="presParOf" srcId="{31F696F3-4A80-45E4-8438-95C4B2B1C76B}" destId="{67BB9BFA-F4F4-4BFF-B26C-321C4D5258E4}" srcOrd="5" destOrd="0" presId="urn:microsoft.com/office/officeart/2005/8/layout/process5"/>
    <dgm:cxn modelId="{91F39A1A-D04E-4C02-82DC-D43A41E8A788}" type="presParOf" srcId="{67BB9BFA-F4F4-4BFF-B26C-321C4D5258E4}" destId="{CCC831B3-580D-4CC0-A208-8C49030C0274}" srcOrd="0" destOrd="0" presId="urn:microsoft.com/office/officeart/2005/8/layout/process5"/>
    <dgm:cxn modelId="{A7497B5E-C544-44DB-A9B6-BC570C0BFC54}" type="presParOf" srcId="{31F696F3-4A80-45E4-8438-95C4B2B1C76B}" destId="{BD6D4EBD-D0DC-4BDE-8648-838FD76A685F}" srcOrd="6" destOrd="0" presId="urn:microsoft.com/office/officeart/2005/8/layout/process5"/>
    <dgm:cxn modelId="{88657F75-E955-4C77-A960-2B5D9DA8017D}" type="presParOf" srcId="{31F696F3-4A80-45E4-8438-95C4B2B1C76B}" destId="{ECBF31CF-EF5E-47AE-B9EF-91D6A4EFF12A}" srcOrd="7" destOrd="0" presId="urn:microsoft.com/office/officeart/2005/8/layout/process5"/>
    <dgm:cxn modelId="{84AC9DAA-463E-4F27-B22D-161DDF85702E}" type="presParOf" srcId="{ECBF31CF-EF5E-47AE-B9EF-91D6A4EFF12A}" destId="{F6CF98E3-C202-4F10-8A90-30BD556A39FF}" srcOrd="0" destOrd="0" presId="urn:microsoft.com/office/officeart/2005/8/layout/process5"/>
    <dgm:cxn modelId="{5646EDE6-7974-415C-9320-36041BEEBEA0}" type="presParOf" srcId="{31F696F3-4A80-45E4-8438-95C4B2B1C76B}" destId="{2EB5DBDE-7E5D-4DA8-B56F-53D640545799}" srcOrd="8" destOrd="0" presId="urn:microsoft.com/office/officeart/2005/8/layout/process5"/>
  </dgm:cxnLst>
  <dgm:bg/>
  <dgm:whole/>
</dgm:dataModel>
</file>

<file path=ppt/diagrams/data22.xml><?xml version="1.0" encoding="utf-8"?>
<dgm:dataModel xmlns:dgm="http://schemas.openxmlformats.org/drawingml/2006/diagram" xmlns:a="http://schemas.openxmlformats.org/drawingml/2006/main">
  <dgm:ptLst>
    <dgm:pt modelId="{808AB979-AD67-404A-86C8-1819391D8BE4}" type="doc">
      <dgm:prSet loTypeId="urn:microsoft.com/office/officeart/2005/8/layout/pyramid4" loCatId="relationship" qsTypeId="urn:microsoft.com/office/officeart/2005/8/quickstyle/simple1" qsCatId="simple" csTypeId="urn:microsoft.com/office/officeart/2005/8/colors/colorful3" csCatId="colorful" phldr="1"/>
      <dgm:spPr/>
      <dgm:t>
        <a:bodyPr/>
        <a:lstStyle/>
        <a:p>
          <a:endParaRPr lang="el-GR"/>
        </a:p>
      </dgm:t>
    </dgm:pt>
    <dgm:pt modelId="{CD5F9591-246F-450F-AB1D-DD78917436F0}">
      <dgm:prSet phldrT="[Κείμενο]"/>
      <dgm:spPr/>
      <dgm:t>
        <a:bodyPr/>
        <a:lstStyle/>
        <a:p>
          <a:r>
            <a:rPr lang="el-GR" dirty="0" smtClean="0"/>
            <a:t>Επιδείξτε σαφήνεια και συνοπτικότητα.</a:t>
          </a:r>
          <a:endParaRPr lang="el-GR" dirty="0"/>
        </a:p>
      </dgm:t>
    </dgm:pt>
    <dgm:pt modelId="{88E870A5-67DA-4BEE-9B5D-F112AF437731}" type="parTrans" cxnId="{A78B6E8B-E6F1-4069-906D-51970B9A3FE8}">
      <dgm:prSet/>
      <dgm:spPr/>
      <dgm:t>
        <a:bodyPr/>
        <a:lstStyle/>
        <a:p>
          <a:endParaRPr lang="el-GR"/>
        </a:p>
      </dgm:t>
    </dgm:pt>
    <dgm:pt modelId="{BF9754C8-C93B-4F47-A668-4CAA7A9472C8}" type="sibTrans" cxnId="{A78B6E8B-E6F1-4069-906D-51970B9A3FE8}">
      <dgm:prSet/>
      <dgm:spPr/>
      <dgm:t>
        <a:bodyPr/>
        <a:lstStyle/>
        <a:p>
          <a:endParaRPr lang="el-GR"/>
        </a:p>
      </dgm:t>
    </dgm:pt>
    <dgm:pt modelId="{7BE339F0-B2F4-4CF4-9320-E60E2F162C8C}">
      <dgm:prSet phldrT="[Κείμενο]"/>
      <dgm:spPr/>
      <dgm:t>
        <a:bodyPr/>
        <a:lstStyle/>
        <a:p>
          <a:r>
            <a:rPr lang="el-GR" dirty="0" smtClean="0"/>
            <a:t>Χρήση σύντομων φράσεων</a:t>
          </a:r>
          <a:endParaRPr lang="el-GR" dirty="0"/>
        </a:p>
      </dgm:t>
    </dgm:pt>
    <dgm:pt modelId="{BEBBD6A4-DEA8-4BDC-8F02-D6EC6198D91E}" type="parTrans" cxnId="{ED764648-CBFD-4E52-984C-0CF571A9ABB3}">
      <dgm:prSet/>
      <dgm:spPr/>
      <dgm:t>
        <a:bodyPr/>
        <a:lstStyle/>
        <a:p>
          <a:endParaRPr lang="el-GR"/>
        </a:p>
      </dgm:t>
    </dgm:pt>
    <dgm:pt modelId="{A9AFA401-D292-4EB0-B476-61B5365FFC93}" type="sibTrans" cxnId="{ED764648-CBFD-4E52-984C-0CF571A9ABB3}">
      <dgm:prSet/>
      <dgm:spPr/>
      <dgm:t>
        <a:bodyPr/>
        <a:lstStyle/>
        <a:p>
          <a:endParaRPr lang="el-GR"/>
        </a:p>
      </dgm:t>
    </dgm:pt>
    <dgm:pt modelId="{3A29EE60-7F84-4078-82E7-FAC367173CE4}">
      <dgm:prSet phldrT="[Κείμενο]"/>
      <dgm:spPr/>
      <dgm:t>
        <a:bodyPr/>
        <a:lstStyle/>
        <a:p>
          <a:r>
            <a:rPr lang="el-GR" dirty="0" smtClean="0"/>
            <a:t>Επικεντρωθείτε στις συναφείς πτυχές της κατάρτισης και επαγγελματικής σας πείρας</a:t>
          </a:r>
          <a:endParaRPr lang="el-GR" dirty="0"/>
        </a:p>
      </dgm:t>
    </dgm:pt>
    <dgm:pt modelId="{8A3188A3-BF2A-4055-BA06-45085C826523}" type="parTrans" cxnId="{577BB10F-E888-43D0-A137-A573F5DB670A}">
      <dgm:prSet/>
      <dgm:spPr/>
      <dgm:t>
        <a:bodyPr/>
        <a:lstStyle/>
        <a:p>
          <a:endParaRPr lang="el-GR"/>
        </a:p>
      </dgm:t>
    </dgm:pt>
    <dgm:pt modelId="{420A5266-4338-45D9-9830-0180CFBD8374}" type="sibTrans" cxnId="{577BB10F-E888-43D0-A137-A573F5DB670A}">
      <dgm:prSet/>
      <dgm:spPr/>
      <dgm:t>
        <a:bodyPr/>
        <a:lstStyle/>
        <a:p>
          <a:endParaRPr lang="el-GR"/>
        </a:p>
      </dgm:t>
    </dgm:pt>
    <dgm:pt modelId="{96DB32C9-F586-4C16-B6E7-B630EA33B35C}">
      <dgm:prSet phldrT="[Κείμενο]"/>
      <dgm:spPr/>
      <dgm:t>
        <a:bodyPr/>
        <a:lstStyle/>
        <a:p>
          <a:r>
            <a:rPr lang="el-GR" dirty="0" smtClean="0"/>
            <a:t>Δικαιολογείστε τα διαστήματα διακοπής στις σπουδές ή στη σταδιοδρομία σας</a:t>
          </a:r>
          <a:endParaRPr lang="el-GR" dirty="0"/>
        </a:p>
      </dgm:t>
    </dgm:pt>
    <dgm:pt modelId="{C10FAA2C-6C4F-4258-951F-E2474DCC478D}" type="parTrans" cxnId="{BFBD9E40-33E7-4E5E-98DF-4A1330F91E2A}">
      <dgm:prSet/>
      <dgm:spPr/>
      <dgm:t>
        <a:bodyPr/>
        <a:lstStyle/>
        <a:p>
          <a:endParaRPr lang="el-GR"/>
        </a:p>
      </dgm:t>
    </dgm:pt>
    <dgm:pt modelId="{E3B0D3E9-0C4D-4497-9DD7-EF944EFB6DF8}" type="sibTrans" cxnId="{BFBD9E40-33E7-4E5E-98DF-4A1330F91E2A}">
      <dgm:prSet/>
      <dgm:spPr/>
      <dgm:t>
        <a:bodyPr/>
        <a:lstStyle/>
        <a:p>
          <a:endParaRPr lang="el-GR"/>
        </a:p>
      </dgm:t>
    </dgm:pt>
    <dgm:pt modelId="{9AEED39E-F1FC-441B-B804-D17C06AFB0BF}" type="pres">
      <dgm:prSet presAssocID="{808AB979-AD67-404A-86C8-1819391D8BE4}" presName="compositeShape" presStyleCnt="0">
        <dgm:presLayoutVars>
          <dgm:chMax val="9"/>
          <dgm:dir/>
          <dgm:resizeHandles val="exact"/>
        </dgm:presLayoutVars>
      </dgm:prSet>
      <dgm:spPr/>
      <dgm:t>
        <a:bodyPr/>
        <a:lstStyle/>
        <a:p>
          <a:endParaRPr lang="el-GR"/>
        </a:p>
      </dgm:t>
    </dgm:pt>
    <dgm:pt modelId="{B73CAE86-D4AC-41CB-9618-E13865EF8D1F}" type="pres">
      <dgm:prSet presAssocID="{808AB979-AD67-404A-86C8-1819391D8BE4}" presName="triangle1" presStyleLbl="node1" presStyleIdx="0" presStyleCnt="4">
        <dgm:presLayoutVars>
          <dgm:bulletEnabled val="1"/>
        </dgm:presLayoutVars>
      </dgm:prSet>
      <dgm:spPr/>
      <dgm:t>
        <a:bodyPr/>
        <a:lstStyle/>
        <a:p>
          <a:endParaRPr lang="el-GR"/>
        </a:p>
      </dgm:t>
    </dgm:pt>
    <dgm:pt modelId="{AF89464F-D2A2-4105-93C5-C89A4FE05C06}" type="pres">
      <dgm:prSet presAssocID="{808AB979-AD67-404A-86C8-1819391D8BE4}" presName="triangle2" presStyleLbl="node1" presStyleIdx="1" presStyleCnt="4">
        <dgm:presLayoutVars>
          <dgm:bulletEnabled val="1"/>
        </dgm:presLayoutVars>
      </dgm:prSet>
      <dgm:spPr/>
      <dgm:t>
        <a:bodyPr/>
        <a:lstStyle/>
        <a:p>
          <a:endParaRPr lang="el-GR"/>
        </a:p>
      </dgm:t>
    </dgm:pt>
    <dgm:pt modelId="{2DE68DC6-3E0F-47C7-9F4A-A3E34F51E447}" type="pres">
      <dgm:prSet presAssocID="{808AB979-AD67-404A-86C8-1819391D8BE4}" presName="triangle3" presStyleLbl="node1" presStyleIdx="2" presStyleCnt="4">
        <dgm:presLayoutVars>
          <dgm:bulletEnabled val="1"/>
        </dgm:presLayoutVars>
      </dgm:prSet>
      <dgm:spPr/>
      <dgm:t>
        <a:bodyPr/>
        <a:lstStyle/>
        <a:p>
          <a:endParaRPr lang="el-GR"/>
        </a:p>
      </dgm:t>
    </dgm:pt>
    <dgm:pt modelId="{A5B90E99-22E5-428E-80A3-23A1EDE7FDE6}" type="pres">
      <dgm:prSet presAssocID="{808AB979-AD67-404A-86C8-1819391D8BE4}" presName="triangle4" presStyleLbl="node1" presStyleIdx="3" presStyleCnt="4">
        <dgm:presLayoutVars>
          <dgm:bulletEnabled val="1"/>
        </dgm:presLayoutVars>
      </dgm:prSet>
      <dgm:spPr/>
      <dgm:t>
        <a:bodyPr/>
        <a:lstStyle/>
        <a:p>
          <a:endParaRPr lang="el-GR"/>
        </a:p>
      </dgm:t>
    </dgm:pt>
  </dgm:ptLst>
  <dgm:cxnLst>
    <dgm:cxn modelId="{BA0A9A3D-9762-4DA4-8D86-F5EAB287FB1D}" type="presOf" srcId="{7BE339F0-B2F4-4CF4-9320-E60E2F162C8C}" destId="{AF89464F-D2A2-4105-93C5-C89A4FE05C06}" srcOrd="0" destOrd="0" presId="urn:microsoft.com/office/officeart/2005/8/layout/pyramid4"/>
    <dgm:cxn modelId="{577BB10F-E888-43D0-A137-A573F5DB670A}" srcId="{808AB979-AD67-404A-86C8-1819391D8BE4}" destId="{3A29EE60-7F84-4078-82E7-FAC367173CE4}" srcOrd="2" destOrd="0" parTransId="{8A3188A3-BF2A-4055-BA06-45085C826523}" sibTransId="{420A5266-4338-45D9-9830-0180CFBD8374}"/>
    <dgm:cxn modelId="{8877D2DD-FFC9-44EA-99C9-754977AC41A6}" type="presOf" srcId="{3A29EE60-7F84-4078-82E7-FAC367173CE4}" destId="{2DE68DC6-3E0F-47C7-9F4A-A3E34F51E447}" srcOrd="0" destOrd="0" presId="urn:microsoft.com/office/officeart/2005/8/layout/pyramid4"/>
    <dgm:cxn modelId="{54F8E4B5-1F2D-4D19-A001-C0AD872381B3}" type="presOf" srcId="{CD5F9591-246F-450F-AB1D-DD78917436F0}" destId="{B73CAE86-D4AC-41CB-9618-E13865EF8D1F}" srcOrd="0" destOrd="0" presId="urn:microsoft.com/office/officeart/2005/8/layout/pyramid4"/>
    <dgm:cxn modelId="{AD8D5CA4-8A83-4541-8FE7-3A443C2A770E}" type="presOf" srcId="{808AB979-AD67-404A-86C8-1819391D8BE4}" destId="{9AEED39E-F1FC-441B-B804-D17C06AFB0BF}" srcOrd="0" destOrd="0" presId="urn:microsoft.com/office/officeart/2005/8/layout/pyramid4"/>
    <dgm:cxn modelId="{BFBD9E40-33E7-4E5E-98DF-4A1330F91E2A}" srcId="{808AB979-AD67-404A-86C8-1819391D8BE4}" destId="{96DB32C9-F586-4C16-B6E7-B630EA33B35C}" srcOrd="3" destOrd="0" parTransId="{C10FAA2C-6C4F-4258-951F-E2474DCC478D}" sibTransId="{E3B0D3E9-0C4D-4497-9DD7-EF944EFB6DF8}"/>
    <dgm:cxn modelId="{ED764648-CBFD-4E52-984C-0CF571A9ABB3}" srcId="{808AB979-AD67-404A-86C8-1819391D8BE4}" destId="{7BE339F0-B2F4-4CF4-9320-E60E2F162C8C}" srcOrd="1" destOrd="0" parTransId="{BEBBD6A4-DEA8-4BDC-8F02-D6EC6198D91E}" sibTransId="{A9AFA401-D292-4EB0-B476-61B5365FFC93}"/>
    <dgm:cxn modelId="{FF219DCF-3A3D-47B1-98D1-4B555CC6DE5F}" type="presOf" srcId="{96DB32C9-F586-4C16-B6E7-B630EA33B35C}" destId="{A5B90E99-22E5-428E-80A3-23A1EDE7FDE6}" srcOrd="0" destOrd="0" presId="urn:microsoft.com/office/officeart/2005/8/layout/pyramid4"/>
    <dgm:cxn modelId="{A78B6E8B-E6F1-4069-906D-51970B9A3FE8}" srcId="{808AB979-AD67-404A-86C8-1819391D8BE4}" destId="{CD5F9591-246F-450F-AB1D-DD78917436F0}" srcOrd="0" destOrd="0" parTransId="{88E870A5-67DA-4BEE-9B5D-F112AF437731}" sibTransId="{BF9754C8-C93B-4F47-A668-4CAA7A9472C8}"/>
    <dgm:cxn modelId="{88F17391-19B0-457C-A746-F328648BA63C}" type="presParOf" srcId="{9AEED39E-F1FC-441B-B804-D17C06AFB0BF}" destId="{B73CAE86-D4AC-41CB-9618-E13865EF8D1F}" srcOrd="0" destOrd="0" presId="urn:microsoft.com/office/officeart/2005/8/layout/pyramid4"/>
    <dgm:cxn modelId="{DE48D85F-0226-497B-B4FE-16EA11BC7109}" type="presParOf" srcId="{9AEED39E-F1FC-441B-B804-D17C06AFB0BF}" destId="{AF89464F-D2A2-4105-93C5-C89A4FE05C06}" srcOrd="1" destOrd="0" presId="urn:microsoft.com/office/officeart/2005/8/layout/pyramid4"/>
    <dgm:cxn modelId="{9060E36D-80A2-4ABF-96CA-B703CC4E750D}" type="presParOf" srcId="{9AEED39E-F1FC-441B-B804-D17C06AFB0BF}" destId="{2DE68DC6-3E0F-47C7-9F4A-A3E34F51E447}" srcOrd="2" destOrd="0" presId="urn:microsoft.com/office/officeart/2005/8/layout/pyramid4"/>
    <dgm:cxn modelId="{BD859077-C71D-4A64-89EE-6397D28457C6}" type="presParOf" srcId="{9AEED39E-F1FC-441B-B804-D17C06AFB0BF}" destId="{A5B90E99-22E5-428E-80A3-23A1EDE7FDE6}" srcOrd="3" destOrd="0" presId="urn:microsoft.com/office/officeart/2005/8/layout/pyramid4"/>
  </dgm:cxnLst>
  <dgm:bg/>
  <dgm:whole/>
</dgm:dataModel>
</file>

<file path=ppt/diagrams/data23.xml><?xml version="1.0" encoding="utf-8"?>
<dgm:dataModel xmlns:dgm="http://schemas.openxmlformats.org/drawingml/2006/diagram" xmlns:a="http://schemas.openxmlformats.org/drawingml/2006/main">
  <dgm:ptLst>
    <dgm:pt modelId="{2591F2C8-303E-4D5A-A488-2D5EA3193C17}"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l-GR"/>
        </a:p>
      </dgm:t>
    </dgm:pt>
    <dgm:pt modelId="{3D6674DA-3577-4A72-BC76-B5101DB564F1}">
      <dgm:prSet phldrT="[Κείμενο]"/>
      <dgm:spPr/>
      <dgm:t>
        <a:bodyPr/>
        <a:lstStyle/>
        <a:p>
          <a:r>
            <a:rPr lang="el-GR" dirty="0" smtClean="0"/>
            <a:t>Βεβαιωθείτε ότι το βιογραφικό αντιστοιχεί στο ζητούμενο επαγγελματικό προφίλ</a:t>
          </a:r>
          <a:endParaRPr lang="el-GR" dirty="0"/>
        </a:p>
      </dgm:t>
    </dgm:pt>
    <dgm:pt modelId="{2CE8ED7A-87DF-4AFB-BA5B-7120532DD2BA}" type="parTrans" cxnId="{25D44D15-DB13-4FE0-AAB9-CA952C1E14A0}">
      <dgm:prSet/>
      <dgm:spPr/>
      <dgm:t>
        <a:bodyPr/>
        <a:lstStyle/>
        <a:p>
          <a:endParaRPr lang="el-GR"/>
        </a:p>
      </dgm:t>
    </dgm:pt>
    <dgm:pt modelId="{2112318C-0A3A-47FD-8661-9B9536AAC3DC}" type="sibTrans" cxnId="{25D44D15-DB13-4FE0-AAB9-CA952C1E14A0}">
      <dgm:prSet/>
      <dgm:spPr/>
      <dgm:t>
        <a:bodyPr/>
        <a:lstStyle/>
        <a:p>
          <a:endParaRPr lang="el-GR"/>
        </a:p>
      </dgm:t>
    </dgm:pt>
    <dgm:pt modelId="{98D4ACCB-0F4E-45B8-81C5-204DFCB970DE}">
      <dgm:prSet phldrT="[Κείμενο]"/>
      <dgm:spPr/>
      <dgm:t>
        <a:bodyPr/>
        <a:lstStyle/>
        <a:p>
          <a:r>
            <a:rPr lang="el-GR" dirty="0" smtClean="0"/>
            <a:t>Μην περιλαμβάνετε επαγγελματική πείρα ή κατάρτιση που δεν είναι συναφής με την αίτηση σας</a:t>
          </a:r>
          <a:endParaRPr lang="el-GR" dirty="0"/>
        </a:p>
      </dgm:t>
    </dgm:pt>
    <dgm:pt modelId="{A3AAD72F-78D9-45D7-BD9E-A12CF6C7CC2D}" type="parTrans" cxnId="{0A8C3491-F0DD-4B92-8D3F-745EA19EA03E}">
      <dgm:prSet/>
      <dgm:spPr/>
      <dgm:t>
        <a:bodyPr/>
        <a:lstStyle/>
        <a:p>
          <a:endParaRPr lang="el-GR"/>
        </a:p>
      </dgm:t>
    </dgm:pt>
    <dgm:pt modelId="{625B1916-193A-4833-AA38-B7356D1592E1}" type="sibTrans" cxnId="{0A8C3491-F0DD-4B92-8D3F-745EA19EA03E}">
      <dgm:prSet/>
      <dgm:spPr/>
      <dgm:t>
        <a:bodyPr/>
        <a:lstStyle/>
        <a:p>
          <a:endParaRPr lang="el-GR"/>
        </a:p>
      </dgm:t>
    </dgm:pt>
    <dgm:pt modelId="{AD328A75-C578-43FF-B58E-7415D5BF1188}">
      <dgm:prSet phldrT="[Κείμενο]"/>
      <dgm:spPr/>
      <dgm:t>
        <a:bodyPr/>
        <a:lstStyle/>
        <a:p>
          <a:r>
            <a:rPr lang="el-GR" dirty="0" smtClean="0"/>
            <a:t>Τονίστε τα πλεονεκτήματά σας</a:t>
          </a:r>
          <a:endParaRPr lang="el-GR" dirty="0"/>
        </a:p>
      </dgm:t>
    </dgm:pt>
    <dgm:pt modelId="{C3F46146-10A1-4E54-8443-4CB4BD1ECCEB}" type="parTrans" cxnId="{89233FE7-C7D5-4E10-BA10-51274CF43AC6}">
      <dgm:prSet/>
      <dgm:spPr/>
      <dgm:t>
        <a:bodyPr/>
        <a:lstStyle/>
        <a:p>
          <a:endParaRPr lang="el-GR"/>
        </a:p>
      </dgm:t>
    </dgm:pt>
    <dgm:pt modelId="{AE3D366A-A43F-4F35-8734-0FC88B093AD2}" type="sibTrans" cxnId="{89233FE7-C7D5-4E10-BA10-51274CF43AC6}">
      <dgm:prSet/>
      <dgm:spPr/>
      <dgm:t>
        <a:bodyPr/>
        <a:lstStyle/>
        <a:p>
          <a:endParaRPr lang="el-GR"/>
        </a:p>
      </dgm:t>
    </dgm:pt>
    <dgm:pt modelId="{25E5FAFE-C419-4770-BD71-AA7BDDCBA2FA}">
      <dgm:prSet phldrT="[Κείμενο]"/>
      <dgm:spPr/>
      <dgm:t>
        <a:bodyPr/>
        <a:lstStyle/>
        <a:p>
          <a:r>
            <a:rPr lang="el-GR" dirty="0" smtClean="0"/>
            <a:t>ΠΡΟΣΟΧΗ: Μην παρουσιάζετε υπερβολική εικόνα των προσόντων σας</a:t>
          </a:r>
          <a:endParaRPr lang="el-GR" dirty="0"/>
        </a:p>
      </dgm:t>
    </dgm:pt>
    <dgm:pt modelId="{433BF844-7926-4D8D-A6CD-7410063580C2}" type="parTrans" cxnId="{BFB2501F-C32E-469A-80AA-BFDB8CCC73F8}">
      <dgm:prSet/>
      <dgm:spPr/>
      <dgm:t>
        <a:bodyPr/>
        <a:lstStyle/>
        <a:p>
          <a:endParaRPr lang="el-GR"/>
        </a:p>
      </dgm:t>
    </dgm:pt>
    <dgm:pt modelId="{0B9EF099-2535-4C9E-967C-F9FE5F3A5271}" type="sibTrans" cxnId="{BFB2501F-C32E-469A-80AA-BFDB8CCC73F8}">
      <dgm:prSet/>
      <dgm:spPr/>
      <dgm:t>
        <a:bodyPr/>
        <a:lstStyle/>
        <a:p>
          <a:endParaRPr lang="el-GR"/>
        </a:p>
      </dgm:t>
    </dgm:pt>
    <dgm:pt modelId="{353ACEA4-B2DB-46CB-A1C4-DAE5FA25C8E5}">
      <dgm:prSet/>
      <dgm:spPr/>
      <dgm:t>
        <a:bodyPr/>
        <a:lstStyle/>
        <a:p>
          <a:r>
            <a:rPr lang="el-GR" smtClean="0"/>
            <a:t>Προσαρμόστε το βιογραφικό σας στη θέση που σας ενδιαφέρει.</a:t>
          </a:r>
          <a:endParaRPr lang="el-GR" dirty="0"/>
        </a:p>
      </dgm:t>
    </dgm:pt>
    <dgm:pt modelId="{33CA7DFA-D841-4C6B-B94D-D1D83A33F4D6}" type="parTrans" cxnId="{07A2C8FC-6B19-41C5-BA97-6DA574EF756B}">
      <dgm:prSet/>
      <dgm:spPr/>
      <dgm:t>
        <a:bodyPr/>
        <a:lstStyle/>
        <a:p>
          <a:endParaRPr lang="el-GR"/>
        </a:p>
      </dgm:t>
    </dgm:pt>
    <dgm:pt modelId="{90611452-A09F-43C2-80E9-669F335F8996}" type="sibTrans" cxnId="{07A2C8FC-6B19-41C5-BA97-6DA574EF756B}">
      <dgm:prSet/>
      <dgm:spPr/>
      <dgm:t>
        <a:bodyPr/>
        <a:lstStyle/>
        <a:p>
          <a:endParaRPr lang="el-GR"/>
        </a:p>
      </dgm:t>
    </dgm:pt>
    <dgm:pt modelId="{EAF53126-0998-4C36-98CD-F367E04B0BC8}" type="pres">
      <dgm:prSet presAssocID="{2591F2C8-303E-4D5A-A488-2D5EA3193C17}" presName="diagram" presStyleCnt="0">
        <dgm:presLayoutVars>
          <dgm:dir/>
          <dgm:resizeHandles val="exact"/>
        </dgm:presLayoutVars>
      </dgm:prSet>
      <dgm:spPr/>
      <dgm:t>
        <a:bodyPr/>
        <a:lstStyle/>
        <a:p>
          <a:endParaRPr lang="el-GR"/>
        </a:p>
      </dgm:t>
    </dgm:pt>
    <dgm:pt modelId="{1B72B872-3A8B-4869-B8A2-0262956A0454}" type="pres">
      <dgm:prSet presAssocID="{353ACEA4-B2DB-46CB-A1C4-DAE5FA25C8E5}" presName="node" presStyleLbl="node1" presStyleIdx="0" presStyleCnt="5">
        <dgm:presLayoutVars>
          <dgm:bulletEnabled val="1"/>
        </dgm:presLayoutVars>
      </dgm:prSet>
      <dgm:spPr/>
      <dgm:t>
        <a:bodyPr/>
        <a:lstStyle/>
        <a:p>
          <a:endParaRPr lang="el-GR"/>
        </a:p>
      </dgm:t>
    </dgm:pt>
    <dgm:pt modelId="{B60FC754-0400-449B-A5FB-805FD43FDF85}" type="pres">
      <dgm:prSet presAssocID="{90611452-A09F-43C2-80E9-669F335F8996}" presName="sibTrans" presStyleLbl="sibTrans2D1" presStyleIdx="0" presStyleCnt="4"/>
      <dgm:spPr/>
      <dgm:t>
        <a:bodyPr/>
        <a:lstStyle/>
        <a:p>
          <a:endParaRPr lang="el-GR"/>
        </a:p>
      </dgm:t>
    </dgm:pt>
    <dgm:pt modelId="{AAFA3963-E627-48D1-8B33-BF7FEC1B8236}" type="pres">
      <dgm:prSet presAssocID="{90611452-A09F-43C2-80E9-669F335F8996}" presName="connectorText" presStyleLbl="sibTrans2D1" presStyleIdx="0" presStyleCnt="4"/>
      <dgm:spPr/>
      <dgm:t>
        <a:bodyPr/>
        <a:lstStyle/>
        <a:p>
          <a:endParaRPr lang="el-GR"/>
        </a:p>
      </dgm:t>
    </dgm:pt>
    <dgm:pt modelId="{E59708FC-B125-422F-BD75-60DCB9AA5788}" type="pres">
      <dgm:prSet presAssocID="{3D6674DA-3577-4A72-BC76-B5101DB564F1}" presName="node" presStyleLbl="node1" presStyleIdx="1" presStyleCnt="5">
        <dgm:presLayoutVars>
          <dgm:bulletEnabled val="1"/>
        </dgm:presLayoutVars>
      </dgm:prSet>
      <dgm:spPr/>
      <dgm:t>
        <a:bodyPr/>
        <a:lstStyle/>
        <a:p>
          <a:endParaRPr lang="el-GR"/>
        </a:p>
      </dgm:t>
    </dgm:pt>
    <dgm:pt modelId="{8E4EA070-9119-4614-8D11-5E1301255CEB}" type="pres">
      <dgm:prSet presAssocID="{2112318C-0A3A-47FD-8661-9B9536AAC3DC}" presName="sibTrans" presStyleLbl="sibTrans2D1" presStyleIdx="1" presStyleCnt="4"/>
      <dgm:spPr/>
      <dgm:t>
        <a:bodyPr/>
        <a:lstStyle/>
        <a:p>
          <a:endParaRPr lang="el-GR"/>
        </a:p>
      </dgm:t>
    </dgm:pt>
    <dgm:pt modelId="{FCA0626E-AE23-47B1-A4FC-020E14C64361}" type="pres">
      <dgm:prSet presAssocID="{2112318C-0A3A-47FD-8661-9B9536AAC3DC}" presName="connectorText" presStyleLbl="sibTrans2D1" presStyleIdx="1" presStyleCnt="4"/>
      <dgm:spPr/>
      <dgm:t>
        <a:bodyPr/>
        <a:lstStyle/>
        <a:p>
          <a:endParaRPr lang="el-GR"/>
        </a:p>
      </dgm:t>
    </dgm:pt>
    <dgm:pt modelId="{F06EB687-6CC2-48CC-B3C2-392902133975}" type="pres">
      <dgm:prSet presAssocID="{98D4ACCB-0F4E-45B8-81C5-204DFCB970DE}" presName="node" presStyleLbl="node1" presStyleIdx="2" presStyleCnt="5">
        <dgm:presLayoutVars>
          <dgm:bulletEnabled val="1"/>
        </dgm:presLayoutVars>
      </dgm:prSet>
      <dgm:spPr/>
      <dgm:t>
        <a:bodyPr/>
        <a:lstStyle/>
        <a:p>
          <a:endParaRPr lang="el-GR"/>
        </a:p>
      </dgm:t>
    </dgm:pt>
    <dgm:pt modelId="{35368FCE-2750-4A67-B5CF-7E7461103367}" type="pres">
      <dgm:prSet presAssocID="{625B1916-193A-4833-AA38-B7356D1592E1}" presName="sibTrans" presStyleLbl="sibTrans2D1" presStyleIdx="2" presStyleCnt="4"/>
      <dgm:spPr/>
      <dgm:t>
        <a:bodyPr/>
        <a:lstStyle/>
        <a:p>
          <a:endParaRPr lang="el-GR"/>
        </a:p>
      </dgm:t>
    </dgm:pt>
    <dgm:pt modelId="{06181F3A-C259-4648-AC0E-A494B29C7381}" type="pres">
      <dgm:prSet presAssocID="{625B1916-193A-4833-AA38-B7356D1592E1}" presName="connectorText" presStyleLbl="sibTrans2D1" presStyleIdx="2" presStyleCnt="4"/>
      <dgm:spPr/>
      <dgm:t>
        <a:bodyPr/>
        <a:lstStyle/>
        <a:p>
          <a:endParaRPr lang="el-GR"/>
        </a:p>
      </dgm:t>
    </dgm:pt>
    <dgm:pt modelId="{DF6A1B3C-5AF3-4ABA-89F4-1C273895760A}" type="pres">
      <dgm:prSet presAssocID="{AD328A75-C578-43FF-B58E-7415D5BF1188}" presName="node" presStyleLbl="node1" presStyleIdx="3" presStyleCnt="5">
        <dgm:presLayoutVars>
          <dgm:bulletEnabled val="1"/>
        </dgm:presLayoutVars>
      </dgm:prSet>
      <dgm:spPr/>
      <dgm:t>
        <a:bodyPr/>
        <a:lstStyle/>
        <a:p>
          <a:endParaRPr lang="el-GR"/>
        </a:p>
      </dgm:t>
    </dgm:pt>
    <dgm:pt modelId="{E8804A16-B15C-4226-BDDE-89E6379A885D}" type="pres">
      <dgm:prSet presAssocID="{AE3D366A-A43F-4F35-8734-0FC88B093AD2}" presName="sibTrans" presStyleLbl="sibTrans2D1" presStyleIdx="3" presStyleCnt="4"/>
      <dgm:spPr/>
      <dgm:t>
        <a:bodyPr/>
        <a:lstStyle/>
        <a:p>
          <a:endParaRPr lang="el-GR"/>
        </a:p>
      </dgm:t>
    </dgm:pt>
    <dgm:pt modelId="{BA72516D-31CD-4603-A9AB-54B438652367}" type="pres">
      <dgm:prSet presAssocID="{AE3D366A-A43F-4F35-8734-0FC88B093AD2}" presName="connectorText" presStyleLbl="sibTrans2D1" presStyleIdx="3" presStyleCnt="4"/>
      <dgm:spPr/>
      <dgm:t>
        <a:bodyPr/>
        <a:lstStyle/>
        <a:p>
          <a:endParaRPr lang="el-GR"/>
        </a:p>
      </dgm:t>
    </dgm:pt>
    <dgm:pt modelId="{CF787BDF-24C1-4944-A0F7-A89854AAE7A8}" type="pres">
      <dgm:prSet presAssocID="{25E5FAFE-C419-4770-BD71-AA7BDDCBA2FA}" presName="node" presStyleLbl="node1" presStyleIdx="4" presStyleCnt="5">
        <dgm:presLayoutVars>
          <dgm:bulletEnabled val="1"/>
        </dgm:presLayoutVars>
      </dgm:prSet>
      <dgm:spPr/>
      <dgm:t>
        <a:bodyPr/>
        <a:lstStyle/>
        <a:p>
          <a:endParaRPr lang="el-GR"/>
        </a:p>
      </dgm:t>
    </dgm:pt>
  </dgm:ptLst>
  <dgm:cxnLst>
    <dgm:cxn modelId="{F4DD45CA-66AC-4A21-97A8-DC66B021257E}" type="presOf" srcId="{3D6674DA-3577-4A72-BC76-B5101DB564F1}" destId="{E59708FC-B125-422F-BD75-60DCB9AA5788}" srcOrd="0" destOrd="0" presId="urn:microsoft.com/office/officeart/2005/8/layout/process5"/>
    <dgm:cxn modelId="{BD506E65-53B4-41C5-885D-B20A58B20572}" type="presOf" srcId="{90611452-A09F-43C2-80E9-669F335F8996}" destId="{B60FC754-0400-449B-A5FB-805FD43FDF85}" srcOrd="0" destOrd="0" presId="urn:microsoft.com/office/officeart/2005/8/layout/process5"/>
    <dgm:cxn modelId="{A5D77294-F97A-4259-B5CD-D12DFFD8DABA}" type="presOf" srcId="{625B1916-193A-4833-AA38-B7356D1592E1}" destId="{35368FCE-2750-4A67-B5CF-7E7461103367}" srcOrd="0" destOrd="0" presId="urn:microsoft.com/office/officeart/2005/8/layout/process5"/>
    <dgm:cxn modelId="{A551B512-0E22-4870-85CF-CAABEBDB8B6C}" type="presOf" srcId="{2112318C-0A3A-47FD-8661-9B9536AAC3DC}" destId="{8E4EA070-9119-4614-8D11-5E1301255CEB}" srcOrd="0" destOrd="0" presId="urn:microsoft.com/office/officeart/2005/8/layout/process5"/>
    <dgm:cxn modelId="{0A8C3491-F0DD-4B92-8D3F-745EA19EA03E}" srcId="{2591F2C8-303E-4D5A-A488-2D5EA3193C17}" destId="{98D4ACCB-0F4E-45B8-81C5-204DFCB970DE}" srcOrd="2" destOrd="0" parTransId="{A3AAD72F-78D9-45D7-BD9E-A12CF6C7CC2D}" sibTransId="{625B1916-193A-4833-AA38-B7356D1592E1}"/>
    <dgm:cxn modelId="{BD156DF8-058F-4CC4-A49F-7FB4AE8E5A89}" type="presOf" srcId="{AD328A75-C578-43FF-B58E-7415D5BF1188}" destId="{DF6A1B3C-5AF3-4ABA-89F4-1C273895760A}" srcOrd="0" destOrd="0" presId="urn:microsoft.com/office/officeart/2005/8/layout/process5"/>
    <dgm:cxn modelId="{B2E5081B-48E6-4C54-B2C1-0144229F87D1}" type="presOf" srcId="{90611452-A09F-43C2-80E9-669F335F8996}" destId="{AAFA3963-E627-48D1-8B33-BF7FEC1B8236}" srcOrd="1" destOrd="0" presId="urn:microsoft.com/office/officeart/2005/8/layout/process5"/>
    <dgm:cxn modelId="{345475F2-7FBA-44AF-8FDF-790FF579A14B}" type="presOf" srcId="{625B1916-193A-4833-AA38-B7356D1592E1}" destId="{06181F3A-C259-4648-AC0E-A494B29C7381}" srcOrd="1" destOrd="0" presId="urn:microsoft.com/office/officeart/2005/8/layout/process5"/>
    <dgm:cxn modelId="{C18D7FB5-5612-4795-84B4-128B9667B482}" type="presOf" srcId="{98D4ACCB-0F4E-45B8-81C5-204DFCB970DE}" destId="{F06EB687-6CC2-48CC-B3C2-392902133975}" srcOrd="0" destOrd="0" presId="urn:microsoft.com/office/officeart/2005/8/layout/process5"/>
    <dgm:cxn modelId="{E1D053B0-8248-4507-8FCC-B38441D83168}" type="presOf" srcId="{2591F2C8-303E-4D5A-A488-2D5EA3193C17}" destId="{EAF53126-0998-4C36-98CD-F367E04B0BC8}" srcOrd="0" destOrd="0" presId="urn:microsoft.com/office/officeart/2005/8/layout/process5"/>
    <dgm:cxn modelId="{F03BB009-610A-4F6A-AB01-54BB26E613E2}" type="presOf" srcId="{2112318C-0A3A-47FD-8661-9B9536AAC3DC}" destId="{FCA0626E-AE23-47B1-A4FC-020E14C64361}" srcOrd="1" destOrd="0" presId="urn:microsoft.com/office/officeart/2005/8/layout/process5"/>
    <dgm:cxn modelId="{5F9B6501-7156-4C85-AFDD-6979AB1B4A5B}" type="presOf" srcId="{AE3D366A-A43F-4F35-8734-0FC88B093AD2}" destId="{BA72516D-31CD-4603-A9AB-54B438652367}" srcOrd="1" destOrd="0" presId="urn:microsoft.com/office/officeart/2005/8/layout/process5"/>
    <dgm:cxn modelId="{07A2C8FC-6B19-41C5-BA97-6DA574EF756B}" srcId="{2591F2C8-303E-4D5A-A488-2D5EA3193C17}" destId="{353ACEA4-B2DB-46CB-A1C4-DAE5FA25C8E5}" srcOrd="0" destOrd="0" parTransId="{33CA7DFA-D841-4C6B-B94D-D1D83A33F4D6}" sibTransId="{90611452-A09F-43C2-80E9-669F335F8996}"/>
    <dgm:cxn modelId="{25D44D15-DB13-4FE0-AAB9-CA952C1E14A0}" srcId="{2591F2C8-303E-4D5A-A488-2D5EA3193C17}" destId="{3D6674DA-3577-4A72-BC76-B5101DB564F1}" srcOrd="1" destOrd="0" parTransId="{2CE8ED7A-87DF-4AFB-BA5B-7120532DD2BA}" sibTransId="{2112318C-0A3A-47FD-8661-9B9536AAC3DC}"/>
    <dgm:cxn modelId="{54E51160-E23B-4D62-8ADE-E2A7D09C3DA9}" type="presOf" srcId="{353ACEA4-B2DB-46CB-A1C4-DAE5FA25C8E5}" destId="{1B72B872-3A8B-4869-B8A2-0262956A0454}" srcOrd="0" destOrd="0" presId="urn:microsoft.com/office/officeart/2005/8/layout/process5"/>
    <dgm:cxn modelId="{89233FE7-C7D5-4E10-BA10-51274CF43AC6}" srcId="{2591F2C8-303E-4D5A-A488-2D5EA3193C17}" destId="{AD328A75-C578-43FF-B58E-7415D5BF1188}" srcOrd="3" destOrd="0" parTransId="{C3F46146-10A1-4E54-8443-4CB4BD1ECCEB}" sibTransId="{AE3D366A-A43F-4F35-8734-0FC88B093AD2}"/>
    <dgm:cxn modelId="{7162FD2C-2653-4376-882B-5AD6BA60A210}" type="presOf" srcId="{AE3D366A-A43F-4F35-8734-0FC88B093AD2}" destId="{E8804A16-B15C-4226-BDDE-89E6379A885D}" srcOrd="0" destOrd="0" presId="urn:microsoft.com/office/officeart/2005/8/layout/process5"/>
    <dgm:cxn modelId="{BFB2501F-C32E-469A-80AA-BFDB8CCC73F8}" srcId="{2591F2C8-303E-4D5A-A488-2D5EA3193C17}" destId="{25E5FAFE-C419-4770-BD71-AA7BDDCBA2FA}" srcOrd="4" destOrd="0" parTransId="{433BF844-7926-4D8D-A6CD-7410063580C2}" sibTransId="{0B9EF099-2535-4C9E-967C-F9FE5F3A5271}"/>
    <dgm:cxn modelId="{92EF48B9-1CC8-4193-9333-CF16C3708C11}" type="presOf" srcId="{25E5FAFE-C419-4770-BD71-AA7BDDCBA2FA}" destId="{CF787BDF-24C1-4944-A0F7-A89854AAE7A8}" srcOrd="0" destOrd="0" presId="urn:microsoft.com/office/officeart/2005/8/layout/process5"/>
    <dgm:cxn modelId="{5DFFB58E-ABDE-40D8-9436-7E8DFCA2A6ED}" type="presParOf" srcId="{EAF53126-0998-4C36-98CD-F367E04B0BC8}" destId="{1B72B872-3A8B-4869-B8A2-0262956A0454}" srcOrd="0" destOrd="0" presId="urn:microsoft.com/office/officeart/2005/8/layout/process5"/>
    <dgm:cxn modelId="{F9C6652D-244E-410C-806F-EB5C822CE47F}" type="presParOf" srcId="{EAF53126-0998-4C36-98CD-F367E04B0BC8}" destId="{B60FC754-0400-449B-A5FB-805FD43FDF85}" srcOrd="1" destOrd="0" presId="urn:microsoft.com/office/officeart/2005/8/layout/process5"/>
    <dgm:cxn modelId="{E2F6C172-21DF-4B75-809D-291538B71655}" type="presParOf" srcId="{B60FC754-0400-449B-A5FB-805FD43FDF85}" destId="{AAFA3963-E627-48D1-8B33-BF7FEC1B8236}" srcOrd="0" destOrd="0" presId="urn:microsoft.com/office/officeart/2005/8/layout/process5"/>
    <dgm:cxn modelId="{89744245-A60D-4F0E-9220-1A641B89E221}" type="presParOf" srcId="{EAF53126-0998-4C36-98CD-F367E04B0BC8}" destId="{E59708FC-B125-422F-BD75-60DCB9AA5788}" srcOrd="2" destOrd="0" presId="urn:microsoft.com/office/officeart/2005/8/layout/process5"/>
    <dgm:cxn modelId="{C377867E-DBC2-488B-9DDF-061C0948B12D}" type="presParOf" srcId="{EAF53126-0998-4C36-98CD-F367E04B0BC8}" destId="{8E4EA070-9119-4614-8D11-5E1301255CEB}" srcOrd="3" destOrd="0" presId="urn:microsoft.com/office/officeart/2005/8/layout/process5"/>
    <dgm:cxn modelId="{23FD3560-72F0-4C3D-9859-C1294D574E97}" type="presParOf" srcId="{8E4EA070-9119-4614-8D11-5E1301255CEB}" destId="{FCA0626E-AE23-47B1-A4FC-020E14C64361}" srcOrd="0" destOrd="0" presId="urn:microsoft.com/office/officeart/2005/8/layout/process5"/>
    <dgm:cxn modelId="{F5A31B87-B9C8-48B0-AFD9-49A41DD7272A}" type="presParOf" srcId="{EAF53126-0998-4C36-98CD-F367E04B0BC8}" destId="{F06EB687-6CC2-48CC-B3C2-392902133975}" srcOrd="4" destOrd="0" presId="urn:microsoft.com/office/officeart/2005/8/layout/process5"/>
    <dgm:cxn modelId="{897172F0-624A-4B38-A9E0-B479D7999CC9}" type="presParOf" srcId="{EAF53126-0998-4C36-98CD-F367E04B0BC8}" destId="{35368FCE-2750-4A67-B5CF-7E7461103367}" srcOrd="5" destOrd="0" presId="urn:microsoft.com/office/officeart/2005/8/layout/process5"/>
    <dgm:cxn modelId="{AE4FEE6E-EE82-4313-BAA6-9067774770FA}" type="presParOf" srcId="{35368FCE-2750-4A67-B5CF-7E7461103367}" destId="{06181F3A-C259-4648-AC0E-A494B29C7381}" srcOrd="0" destOrd="0" presId="urn:microsoft.com/office/officeart/2005/8/layout/process5"/>
    <dgm:cxn modelId="{243FB8BC-0D52-473A-8E13-9071123BAD99}" type="presParOf" srcId="{EAF53126-0998-4C36-98CD-F367E04B0BC8}" destId="{DF6A1B3C-5AF3-4ABA-89F4-1C273895760A}" srcOrd="6" destOrd="0" presId="urn:microsoft.com/office/officeart/2005/8/layout/process5"/>
    <dgm:cxn modelId="{3012A5F2-A1A7-436F-B14A-1CC8B1216202}" type="presParOf" srcId="{EAF53126-0998-4C36-98CD-F367E04B0BC8}" destId="{E8804A16-B15C-4226-BDDE-89E6379A885D}" srcOrd="7" destOrd="0" presId="urn:microsoft.com/office/officeart/2005/8/layout/process5"/>
    <dgm:cxn modelId="{0F860883-58B2-4F7D-A55D-76C31F354BDE}" type="presParOf" srcId="{E8804A16-B15C-4226-BDDE-89E6379A885D}" destId="{BA72516D-31CD-4603-A9AB-54B438652367}" srcOrd="0" destOrd="0" presId="urn:microsoft.com/office/officeart/2005/8/layout/process5"/>
    <dgm:cxn modelId="{2E53B01D-FA56-41A8-BE92-0DB35BD04F11}" type="presParOf" srcId="{EAF53126-0998-4C36-98CD-F367E04B0BC8}" destId="{CF787BDF-24C1-4944-A0F7-A89854AAE7A8}" srcOrd="8" destOrd="0" presId="urn:microsoft.com/office/officeart/2005/8/layout/process5"/>
  </dgm:cxnLst>
  <dgm:bg/>
  <dgm:whole/>
</dgm:dataModel>
</file>

<file path=ppt/diagrams/data24.xml><?xml version="1.0" encoding="utf-8"?>
<dgm:dataModel xmlns:dgm="http://schemas.openxmlformats.org/drawingml/2006/diagram" xmlns:a="http://schemas.openxmlformats.org/drawingml/2006/main">
  <dgm:ptLst>
    <dgm:pt modelId="{2B3F83D1-6BAB-42C0-9195-804E7D700DD3}"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l-GR"/>
        </a:p>
      </dgm:t>
    </dgm:pt>
    <dgm:pt modelId="{65CFD115-FFBE-4CB6-BF24-16A0A6E80D51}">
      <dgm:prSet phldrT="[Κείμενο]"/>
      <dgm:spPr/>
      <dgm:t>
        <a:bodyPr/>
        <a:lstStyle/>
        <a:p>
          <a:r>
            <a:rPr lang="el-GR" dirty="0" smtClean="0"/>
            <a:t>Φροντίστε την παρουσίαση του βιογραφικού σας.</a:t>
          </a:r>
          <a:endParaRPr lang="el-GR" dirty="0"/>
        </a:p>
      </dgm:t>
    </dgm:pt>
    <dgm:pt modelId="{03F1CF28-F837-4BA8-BE66-700AB38964D3}" type="parTrans" cxnId="{F2DD4772-C593-4DB8-B644-A03000048155}">
      <dgm:prSet/>
      <dgm:spPr/>
      <dgm:t>
        <a:bodyPr/>
        <a:lstStyle/>
        <a:p>
          <a:endParaRPr lang="el-GR"/>
        </a:p>
      </dgm:t>
    </dgm:pt>
    <dgm:pt modelId="{FDE34DD0-C38D-42C8-B57C-403FDB8AD104}" type="sibTrans" cxnId="{F2DD4772-C593-4DB8-B644-A03000048155}">
      <dgm:prSet/>
      <dgm:spPr/>
      <dgm:t>
        <a:bodyPr/>
        <a:lstStyle/>
        <a:p>
          <a:endParaRPr lang="el-GR"/>
        </a:p>
      </dgm:t>
    </dgm:pt>
    <dgm:pt modelId="{B78DE27C-03EB-41E7-B25A-355D9F8E49A2}">
      <dgm:prSet phldrT="[Κείμενο]"/>
      <dgm:spPr/>
      <dgm:t>
        <a:bodyPr/>
        <a:lstStyle/>
        <a:p>
          <a:r>
            <a:rPr lang="el-GR" dirty="0" smtClean="0"/>
            <a:t>Παρουσίαση με σαφήνεια και λογική σειρά των προσόντων και δεξιοτήτων</a:t>
          </a:r>
          <a:endParaRPr lang="el-GR" dirty="0"/>
        </a:p>
      </dgm:t>
    </dgm:pt>
    <dgm:pt modelId="{6A08D7F0-8A97-4320-A0BE-6B1A4D55AD42}" type="parTrans" cxnId="{9A3C66D4-5687-4B94-9C00-13BB451C4E42}">
      <dgm:prSet/>
      <dgm:spPr/>
      <dgm:t>
        <a:bodyPr/>
        <a:lstStyle/>
        <a:p>
          <a:endParaRPr lang="el-GR"/>
        </a:p>
      </dgm:t>
    </dgm:pt>
    <dgm:pt modelId="{5EFF4C58-20E4-4731-A5B9-2A61B1A85B6E}" type="sibTrans" cxnId="{9A3C66D4-5687-4B94-9C00-13BB451C4E42}">
      <dgm:prSet/>
      <dgm:spPr/>
      <dgm:t>
        <a:bodyPr/>
        <a:lstStyle/>
        <a:p>
          <a:endParaRPr lang="el-GR"/>
        </a:p>
      </dgm:t>
    </dgm:pt>
    <dgm:pt modelId="{8BE3AC46-821C-4A7E-8AB9-6FA65574B101}">
      <dgm:prSet phldrT="[Κείμενο]"/>
      <dgm:spPr/>
      <dgm:t>
        <a:bodyPr/>
        <a:lstStyle/>
        <a:p>
          <a:r>
            <a:rPr lang="el-GR" dirty="0" smtClean="0"/>
            <a:t>Προσοχή σε λεπτομέρειες  όπως  λάθη σε ορθογραφία και σύνταξη.</a:t>
          </a:r>
          <a:endParaRPr lang="el-GR" dirty="0"/>
        </a:p>
      </dgm:t>
    </dgm:pt>
    <dgm:pt modelId="{BB90B3C4-191D-4909-B78A-EAD15FCACB2C}" type="parTrans" cxnId="{B3E75067-0FD1-4AD7-A21B-4A38666024F7}">
      <dgm:prSet/>
      <dgm:spPr/>
      <dgm:t>
        <a:bodyPr/>
        <a:lstStyle/>
        <a:p>
          <a:endParaRPr lang="el-GR"/>
        </a:p>
      </dgm:t>
    </dgm:pt>
    <dgm:pt modelId="{22D25822-E8F9-45B5-84DA-F7288A3BB898}" type="sibTrans" cxnId="{B3E75067-0FD1-4AD7-A21B-4A38666024F7}">
      <dgm:prSet/>
      <dgm:spPr/>
      <dgm:t>
        <a:bodyPr/>
        <a:lstStyle/>
        <a:p>
          <a:endParaRPr lang="el-GR"/>
        </a:p>
      </dgm:t>
    </dgm:pt>
    <dgm:pt modelId="{825CA308-970B-4542-A69C-D3A379043C9C}">
      <dgm:prSet phldrT="[Κείμενο]"/>
      <dgm:spPr/>
      <dgm:t>
        <a:bodyPr/>
        <a:lstStyle/>
        <a:p>
          <a:r>
            <a:rPr lang="el-GR" dirty="0" smtClean="0"/>
            <a:t>Εκτυπώνεται </a:t>
          </a:r>
          <a:r>
            <a:rPr lang="el-GR" dirty="0" smtClean="0"/>
            <a:t> το βιογραφικό σε </a:t>
          </a:r>
          <a:r>
            <a:rPr lang="el-GR" dirty="0" smtClean="0"/>
            <a:t>λευκό χαρτί Α4. Διατηρείτε την προτεινόμενη γραμματοσειρά και σελιδοποίηση</a:t>
          </a:r>
          <a:endParaRPr lang="el-GR" dirty="0"/>
        </a:p>
      </dgm:t>
    </dgm:pt>
    <dgm:pt modelId="{923A87CB-F2F1-47BB-B5C5-0270C5E02529}" type="parTrans" cxnId="{8FA5BE89-50F7-42BB-A025-9901DFAAFB81}">
      <dgm:prSet/>
      <dgm:spPr/>
      <dgm:t>
        <a:bodyPr/>
        <a:lstStyle/>
        <a:p>
          <a:endParaRPr lang="el-GR"/>
        </a:p>
      </dgm:t>
    </dgm:pt>
    <dgm:pt modelId="{CC71AD5D-BC9A-43B1-9EED-BB4A8372D76B}" type="sibTrans" cxnId="{8FA5BE89-50F7-42BB-A025-9901DFAAFB81}">
      <dgm:prSet/>
      <dgm:spPr/>
      <dgm:t>
        <a:bodyPr/>
        <a:lstStyle/>
        <a:p>
          <a:endParaRPr lang="el-GR"/>
        </a:p>
      </dgm:t>
    </dgm:pt>
    <dgm:pt modelId="{318C29A0-1854-44AF-9793-33830946D33F}" type="pres">
      <dgm:prSet presAssocID="{2B3F83D1-6BAB-42C0-9195-804E7D700DD3}" presName="matrix" presStyleCnt="0">
        <dgm:presLayoutVars>
          <dgm:chMax val="1"/>
          <dgm:dir/>
          <dgm:resizeHandles val="exact"/>
        </dgm:presLayoutVars>
      </dgm:prSet>
      <dgm:spPr/>
      <dgm:t>
        <a:bodyPr/>
        <a:lstStyle/>
        <a:p>
          <a:endParaRPr lang="el-GR"/>
        </a:p>
      </dgm:t>
    </dgm:pt>
    <dgm:pt modelId="{EC3B5C1E-98B4-4920-BD9D-6FD341C1971D}" type="pres">
      <dgm:prSet presAssocID="{2B3F83D1-6BAB-42C0-9195-804E7D700DD3}" presName="axisShape" presStyleLbl="bgShp" presStyleIdx="0" presStyleCnt="1"/>
      <dgm:spPr/>
    </dgm:pt>
    <dgm:pt modelId="{C1398E70-DEF7-4584-8F47-5D268B29B2FE}" type="pres">
      <dgm:prSet presAssocID="{2B3F83D1-6BAB-42C0-9195-804E7D700DD3}" presName="rect1" presStyleLbl="node1" presStyleIdx="0" presStyleCnt="4">
        <dgm:presLayoutVars>
          <dgm:chMax val="0"/>
          <dgm:chPref val="0"/>
          <dgm:bulletEnabled val="1"/>
        </dgm:presLayoutVars>
      </dgm:prSet>
      <dgm:spPr/>
      <dgm:t>
        <a:bodyPr/>
        <a:lstStyle/>
        <a:p>
          <a:endParaRPr lang="el-GR"/>
        </a:p>
      </dgm:t>
    </dgm:pt>
    <dgm:pt modelId="{B0DDA318-7408-45E8-B89A-550BF14E5FAD}" type="pres">
      <dgm:prSet presAssocID="{2B3F83D1-6BAB-42C0-9195-804E7D700DD3}" presName="rect2" presStyleLbl="node1" presStyleIdx="1" presStyleCnt="4">
        <dgm:presLayoutVars>
          <dgm:chMax val="0"/>
          <dgm:chPref val="0"/>
          <dgm:bulletEnabled val="1"/>
        </dgm:presLayoutVars>
      </dgm:prSet>
      <dgm:spPr/>
      <dgm:t>
        <a:bodyPr/>
        <a:lstStyle/>
        <a:p>
          <a:endParaRPr lang="el-GR"/>
        </a:p>
      </dgm:t>
    </dgm:pt>
    <dgm:pt modelId="{35355BDD-A821-4085-B173-54B4FF319263}" type="pres">
      <dgm:prSet presAssocID="{2B3F83D1-6BAB-42C0-9195-804E7D700DD3}" presName="rect3" presStyleLbl="node1" presStyleIdx="2" presStyleCnt="4">
        <dgm:presLayoutVars>
          <dgm:chMax val="0"/>
          <dgm:chPref val="0"/>
          <dgm:bulletEnabled val="1"/>
        </dgm:presLayoutVars>
      </dgm:prSet>
      <dgm:spPr/>
      <dgm:t>
        <a:bodyPr/>
        <a:lstStyle/>
        <a:p>
          <a:endParaRPr lang="el-GR"/>
        </a:p>
      </dgm:t>
    </dgm:pt>
    <dgm:pt modelId="{FD7027D7-4B4A-4CEB-8E1B-4513376A0A54}" type="pres">
      <dgm:prSet presAssocID="{2B3F83D1-6BAB-42C0-9195-804E7D700DD3}" presName="rect4" presStyleLbl="node1" presStyleIdx="3" presStyleCnt="4">
        <dgm:presLayoutVars>
          <dgm:chMax val="0"/>
          <dgm:chPref val="0"/>
          <dgm:bulletEnabled val="1"/>
        </dgm:presLayoutVars>
      </dgm:prSet>
      <dgm:spPr/>
      <dgm:t>
        <a:bodyPr/>
        <a:lstStyle/>
        <a:p>
          <a:endParaRPr lang="el-GR"/>
        </a:p>
      </dgm:t>
    </dgm:pt>
  </dgm:ptLst>
  <dgm:cxnLst>
    <dgm:cxn modelId="{6DD2106E-903D-486D-A4EC-63AB1870ADC0}" type="presOf" srcId="{8BE3AC46-821C-4A7E-8AB9-6FA65574B101}" destId="{35355BDD-A821-4085-B173-54B4FF319263}" srcOrd="0" destOrd="0" presId="urn:microsoft.com/office/officeart/2005/8/layout/matrix2"/>
    <dgm:cxn modelId="{1C0EB6FC-611E-4BFC-81F1-707C7C833697}" type="presOf" srcId="{2B3F83D1-6BAB-42C0-9195-804E7D700DD3}" destId="{318C29A0-1854-44AF-9793-33830946D33F}" srcOrd="0" destOrd="0" presId="urn:microsoft.com/office/officeart/2005/8/layout/matrix2"/>
    <dgm:cxn modelId="{F88C24AD-82BD-4231-8DB9-CE2F640E1ADD}" type="presOf" srcId="{65CFD115-FFBE-4CB6-BF24-16A0A6E80D51}" destId="{C1398E70-DEF7-4584-8F47-5D268B29B2FE}" srcOrd="0" destOrd="0" presId="urn:microsoft.com/office/officeart/2005/8/layout/matrix2"/>
    <dgm:cxn modelId="{8FA5BE89-50F7-42BB-A025-9901DFAAFB81}" srcId="{2B3F83D1-6BAB-42C0-9195-804E7D700DD3}" destId="{825CA308-970B-4542-A69C-D3A379043C9C}" srcOrd="3" destOrd="0" parTransId="{923A87CB-F2F1-47BB-B5C5-0270C5E02529}" sibTransId="{CC71AD5D-BC9A-43B1-9EED-BB4A8372D76B}"/>
    <dgm:cxn modelId="{B3E75067-0FD1-4AD7-A21B-4A38666024F7}" srcId="{2B3F83D1-6BAB-42C0-9195-804E7D700DD3}" destId="{8BE3AC46-821C-4A7E-8AB9-6FA65574B101}" srcOrd="2" destOrd="0" parTransId="{BB90B3C4-191D-4909-B78A-EAD15FCACB2C}" sibTransId="{22D25822-E8F9-45B5-84DA-F7288A3BB898}"/>
    <dgm:cxn modelId="{1FE85DD2-3DC4-4AA3-A3D9-F63DD9F305A5}" type="presOf" srcId="{825CA308-970B-4542-A69C-D3A379043C9C}" destId="{FD7027D7-4B4A-4CEB-8E1B-4513376A0A54}" srcOrd="0" destOrd="0" presId="urn:microsoft.com/office/officeart/2005/8/layout/matrix2"/>
    <dgm:cxn modelId="{063B20BD-DB57-42F3-BE96-267470318E35}" type="presOf" srcId="{B78DE27C-03EB-41E7-B25A-355D9F8E49A2}" destId="{B0DDA318-7408-45E8-B89A-550BF14E5FAD}" srcOrd="0" destOrd="0" presId="urn:microsoft.com/office/officeart/2005/8/layout/matrix2"/>
    <dgm:cxn modelId="{F2DD4772-C593-4DB8-B644-A03000048155}" srcId="{2B3F83D1-6BAB-42C0-9195-804E7D700DD3}" destId="{65CFD115-FFBE-4CB6-BF24-16A0A6E80D51}" srcOrd="0" destOrd="0" parTransId="{03F1CF28-F837-4BA8-BE66-700AB38964D3}" sibTransId="{FDE34DD0-C38D-42C8-B57C-403FDB8AD104}"/>
    <dgm:cxn modelId="{9A3C66D4-5687-4B94-9C00-13BB451C4E42}" srcId="{2B3F83D1-6BAB-42C0-9195-804E7D700DD3}" destId="{B78DE27C-03EB-41E7-B25A-355D9F8E49A2}" srcOrd="1" destOrd="0" parTransId="{6A08D7F0-8A97-4320-A0BE-6B1A4D55AD42}" sibTransId="{5EFF4C58-20E4-4731-A5B9-2A61B1A85B6E}"/>
    <dgm:cxn modelId="{47F6689F-6F29-420A-82A0-4353F86DAE4D}" type="presParOf" srcId="{318C29A0-1854-44AF-9793-33830946D33F}" destId="{EC3B5C1E-98B4-4920-BD9D-6FD341C1971D}" srcOrd="0" destOrd="0" presId="urn:microsoft.com/office/officeart/2005/8/layout/matrix2"/>
    <dgm:cxn modelId="{0EE3DC87-7297-4FDB-A617-3CA2D41CE6D2}" type="presParOf" srcId="{318C29A0-1854-44AF-9793-33830946D33F}" destId="{C1398E70-DEF7-4584-8F47-5D268B29B2FE}" srcOrd="1" destOrd="0" presId="urn:microsoft.com/office/officeart/2005/8/layout/matrix2"/>
    <dgm:cxn modelId="{4D4F2CEB-5CF8-4CF9-8D78-A1D4BE73BBBF}" type="presParOf" srcId="{318C29A0-1854-44AF-9793-33830946D33F}" destId="{B0DDA318-7408-45E8-B89A-550BF14E5FAD}" srcOrd="2" destOrd="0" presId="urn:microsoft.com/office/officeart/2005/8/layout/matrix2"/>
    <dgm:cxn modelId="{1221D81E-1DFE-4AE5-8DDA-8204EA8DA2AF}" type="presParOf" srcId="{318C29A0-1854-44AF-9793-33830946D33F}" destId="{35355BDD-A821-4085-B173-54B4FF319263}" srcOrd="3" destOrd="0" presId="urn:microsoft.com/office/officeart/2005/8/layout/matrix2"/>
    <dgm:cxn modelId="{C1B01E25-CF9A-4F64-8003-B19E088CD6D4}" type="presParOf" srcId="{318C29A0-1854-44AF-9793-33830946D33F}" destId="{FD7027D7-4B4A-4CEB-8E1B-4513376A0A54}" srcOrd="4" destOrd="0" presId="urn:microsoft.com/office/officeart/2005/8/layout/matrix2"/>
  </dgm:cxnLst>
  <dgm:bg/>
  <dgm:whole/>
</dgm:dataModel>
</file>

<file path=ppt/diagrams/data25.xml><?xml version="1.0" encoding="utf-8"?>
<dgm:dataModel xmlns:dgm="http://schemas.openxmlformats.org/drawingml/2006/diagram" xmlns:a="http://schemas.openxmlformats.org/drawingml/2006/main">
  <dgm:ptLst>
    <dgm:pt modelId="{E9FDB749-7D15-4600-9B99-C00587DF157B}" type="doc">
      <dgm:prSet loTypeId="urn:microsoft.com/office/officeart/2005/8/layout/pyramid4" loCatId="pyramid" qsTypeId="urn:microsoft.com/office/officeart/2005/8/quickstyle/simple1" qsCatId="simple" csTypeId="urn:microsoft.com/office/officeart/2005/8/colors/colorful1" csCatId="colorful" phldr="1"/>
      <dgm:spPr/>
    </dgm:pt>
    <dgm:pt modelId="{56477A4A-C331-41E8-B256-97CC11AB0F07}">
      <dgm:prSet phldrT="[Κείμενο]"/>
      <dgm:spPr/>
      <dgm:t>
        <a:bodyPr/>
        <a:lstStyle/>
        <a:p>
          <a:r>
            <a:rPr lang="el-GR" dirty="0" smtClean="0"/>
            <a:t>Ελέγξτε το βιογραφικό σας μόλις το συμπληρώσετε.</a:t>
          </a:r>
          <a:endParaRPr lang="el-GR" dirty="0"/>
        </a:p>
      </dgm:t>
    </dgm:pt>
    <dgm:pt modelId="{68AB14B0-A519-4C91-AF25-82FE60FC177B}" type="parTrans" cxnId="{5CC31185-AA8F-4F81-97E1-E5CA07DEB35B}">
      <dgm:prSet/>
      <dgm:spPr/>
      <dgm:t>
        <a:bodyPr/>
        <a:lstStyle/>
        <a:p>
          <a:endParaRPr lang="el-GR"/>
        </a:p>
      </dgm:t>
    </dgm:pt>
    <dgm:pt modelId="{F7A8B13F-F1CC-4E59-A95A-EBE954274FDF}" type="sibTrans" cxnId="{5CC31185-AA8F-4F81-97E1-E5CA07DEB35B}">
      <dgm:prSet/>
      <dgm:spPr/>
      <dgm:t>
        <a:bodyPr/>
        <a:lstStyle/>
        <a:p>
          <a:endParaRPr lang="el-GR"/>
        </a:p>
      </dgm:t>
    </dgm:pt>
    <dgm:pt modelId="{AF3B8D89-CFF5-47C8-A611-3FF477AEDFCF}">
      <dgm:prSet phldrT="[Κείμενο]"/>
      <dgm:spPr/>
      <dgm:t>
        <a:bodyPr/>
        <a:lstStyle/>
        <a:p>
          <a:r>
            <a:rPr lang="el-GR" dirty="0" smtClean="0"/>
            <a:t>Διορθώστε ορθογραφικά λάθη.</a:t>
          </a:r>
          <a:endParaRPr lang="el-GR" dirty="0"/>
        </a:p>
      </dgm:t>
    </dgm:pt>
    <dgm:pt modelId="{536C923C-AC18-436C-9A12-FF8AF3A67B0C}" type="parTrans" cxnId="{491CE7FA-8473-4907-907B-3CC481F1E40A}">
      <dgm:prSet/>
      <dgm:spPr/>
      <dgm:t>
        <a:bodyPr/>
        <a:lstStyle/>
        <a:p>
          <a:endParaRPr lang="el-GR"/>
        </a:p>
      </dgm:t>
    </dgm:pt>
    <dgm:pt modelId="{D72E116C-F8C6-41A4-9105-BD649F79E806}" type="sibTrans" cxnId="{491CE7FA-8473-4907-907B-3CC481F1E40A}">
      <dgm:prSet/>
      <dgm:spPr/>
      <dgm:t>
        <a:bodyPr/>
        <a:lstStyle/>
        <a:p>
          <a:endParaRPr lang="el-GR"/>
        </a:p>
      </dgm:t>
    </dgm:pt>
    <dgm:pt modelId="{DFD75D15-30B5-4563-91EF-DEFB14AF9DB4}">
      <dgm:prSet phldrT="[Κείμενο]"/>
      <dgm:spPr/>
      <dgm:t>
        <a:bodyPr/>
        <a:lstStyle/>
        <a:p>
          <a:r>
            <a:rPr lang="el-GR" dirty="0" smtClean="0"/>
            <a:t>Σύνταξη με σαφή τρόπο και λογική σειρά</a:t>
          </a:r>
          <a:endParaRPr lang="el-GR" dirty="0"/>
        </a:p>
      </dgm:t>
    </dgm:pt>
    <dgm:pt modelId="{7D0A738F-99BD-4926-B838-91E135442186}" type="parTrans" cxnId="{2857ED1E-D3B8-4C2A-9DFE-7731F4D87984}">
      <dgm:prSet/>
      <dgm:spPr/>
      <dgm:t>
        <a:bodyPr/>
        <a:lstStyle/>
        <a:p>
          <a:endParaRPr lang="el-GR"/>
        </a:p>
      </dgm:t>
    </dgm:pt>
    <dgm:pt modelId="{AD683518-17B1-425E-B69A-D9318F1CDBE4}" type="sibTrans" cxnId="{2857ED1E-D3B8-4C2A-9DFE-7731F4D87984}">
      <dgm:prSet/>
      <dgm:spPr/>
      <dgm:t>
        <a:bodyPr/>
        <a:lstStyle/>
        <a:p>
          <a:endParaRPr lang="el-GR"/>
        </a:p>
      </dgm:t>
    </dgm:pt>
    <dgm:pt modelId="{0E360B7F-2E4D-416A-BA03-A4514D62C394}">
      <dgm:prSet phldrT="[Κείμενο]"/>
      <dgm:spPr/>
      <dgm:t>
        <a:bodyPr/>
        <a:lstStyle/>
        <a:p>
          <a:r>
            <a:rPr lang="el-GR" dirty="0" smtClean="0"/>
            <a:t>Δώστε το σε κάποιον τρίτο να το διαβάσει για να ελέγξετε ότι το περιεχόμενό του είναι σαφές και κατανοητό.</a:t>
          </a:r>
          <a:endParaRPr lang="el-GR" dirty="0"/>
        </a:p>
      </dgm:t>
    </dgm:pt>
    <dgm:pt modelId="{6FD5CE82-FECD-41DB-97A8-EBFAA2793BE9}" type="parTrans" cxnId="{6F7F969F-F451-42E0-BC4D-ED2E7CD0D77B}">
      <dgm:prSet/>
      <dgm:spPr/>
      <dgm:t>
        <a:bodyPr/>
        <a:lstStyle/>
        <a:p>
          <a:endParaRPr lang="el-GR"/>
        </a:p>
      </dgm:t>
    </dgm:pt>
    <dgm:pt modelId="{76188A63-16BF-4C9F-868A-D264E0686B3C}" type="sibTrans" cxnId="{6F7F969F-F451-42E0-BC4D-ED2E7CD0D77B}">
      <dgm:prSet/>
      <dgm:spPr/>
      <dgm:t>
        <a:bodyPr/>
        <a:lstStyle/>
        <a:p>
          <a:endParaRPr lang="el-GR"/>
        </a:p>
      </dgm:t>
    </dgm:pt>
    <dgm:pt modelId="{6C1ADA9C-1533-4E6D-8C9D-4ACE247667C9}" type="pres">
      <dgm:prSet presAssocID="{E9FDB749-7D15-4600-9B99-C00587DF157B}" presName="compositeShape" presStyleCnt="0">
        <dgm:presLayoutVars>
          <dgm:chMax val="9"/>
          <dgm:dir/>
          <dgm:resizeHandles val="exact"/>
        </dgm:presLayoutVars>
      </dgm:prSet>
      <dgm:spPr/>
    </dgm:pt>
    <dgm:pt modelId="{EA6AB2AD-BC8A-472C-8EA6-CD260FD6D8DA}" type="pres">
      <dgm:prSet presAssocID="{E9FDB749-7D15-4600-9B99-C00587DF157B}" presName="triangle1" presStyleLbl="node1" presStyleIdx="0" presStyleCnt="4" custScaleY="96623">
        <dgm:presLayoutVars>
          <dgm:bulletEnabled val="1"/>
        </dgm:presLayoutVars>
      </dgm:prSet>
      <dgm:spPr/>
      <dgm:t>
        <a:bodyPr/>
        <a:lstStyle/>
        <a:p>
          <a:endParaRPr lang="el-GR"/>
        </a:p>
      </dgm:t>
    </dgm:pt>
    <dgm:pt modelId="{98668FF3-0D43-491E-96DD-9084A718159B}" type="pres">
      <dgm:prSet presAssocID="{E9FDB749-7D15-4600-9B99-C00587DF157B}" presName="triangle2" presStyleLbl="node1" presStyleIdx="1" presStyleCnt="4">
        <dgm:presLayoutVars>
          <dgm:bulletEnabled val="1"/>
        </dgm:presLayoutVars>
      </dgm:prSet>
      <dgm:spPr/>
      <dgm:t>
        <a:bodyPr/>
        <a:lstStyle/>
        <a:p>
          <a:endParaRPr lang="el-GR"/>
        </a:p>
      </dgm:t>
    </dgm:pt>
    <dgm:pt modelId="{9EB35975-2EAA-4708-87FA-B2E467089EBF}" type="pres">
      <dgm:prSet presAssocID="{E9FDB749-7D15-4600-9B99-C00587DF157B}" presName="triangle3" presStyleLbl="node1" presStyleIdx="2" presStyleCnt="4">
        <dgm:presLayoutVars>
          <dgm:bulletEnabled val="1"/>
        </dgm:presLayoutVars>
      </dgm:prSet>
      <dgm:spPr/>
      <dgm:t>
        <a:bodyPr/>
        <a:lstStyle/>
        <a:p>
          <a:endParaRPr lang="el-GR"/>
        </a:p>
      </dgm:t>
    </dgm:pt>
    <dgm:pt modelId="{38AEF08A-3318-4FE4-B7C0-DBDFDD8A6558}" type="pres">
      <dgm:prSet presAssocID="{E9FDB749-7D15-4600-9B99-C00587DF157B}" presName="triangle4" presStyleLbl="node1" presStyleIdx="3" presStyleCnt="4">
        <dgm:presLayoutVars>
          <dgm:bulletEnabled val="1"/>
        </dgm:presLayoutVars>
      </dgm:prSet>
      <dgm:spPr/>
      <dgm:t>
        <a:bodyPr/>
        <a:lstStyle/>
        <a:p>
          <a:endParaRPr lang="el-GR"/>
        </a:p>
      </dgm:t>
    </dgm:pt>
  </dgm:ptLst>
  <dgm:cxnLst>
    <dgm:cxn modelId="{A1A255C5-9E0F-487F-8236-43402C67FC8A}" type="presOf" srcId="{E9FDB749-7D15-4600-9B99-C00587DF157B}" destId="{6C1ADA9C-1533-4E6D-8C9D-4ACE247667C9}" srcOrd="0" destOrd="0" presId="urn:microsoft.com/office/officeart/2005/8/layout/pyramid4"/>
    <dgm:cxn modelId="{50811430-4F33-4FB5-800C-FA1D76D72ADB}" type="presOf" srcId="{AF3B8D89-CFF5-47C8-A611-3FF477AEDFCF}" destId="{98668FF3-0D43-491E-96DD-9084A718159B}" srcOrd="0" destOrd="0" presId="urn:microsoft.com/office/officeart/2005/8/layout/pyramid4"/>
    <dgm:cxn modelId="{5D283B6A-2027-4EF6-8E9F-395CDF063193}" type="presOf" srcId="{0E360B7F-2E4D-416A-BA03-A4514D62C394}" destId="{38AEF08A-3318-4FE4-B7C0-DBDFDD8A6558}" srcOrd="0" destOrd="0" presId="urn:microsoft.com/office/officeart/2005/8/layout/pyramid4"/>
    <dgm:cxn modelId="{2857ED1E-D3B8-4C2A-9DFE-7731F4D87984}" srcId="{E9FDB749-7D15-4600-9B99-C00587DF157B}" destId="{DFD75D15-30B5-4563-91EF-DEFB14AF9DB4}" srcOrd="2" destOrd="0" parTransId="{7D0A738F-99BD-4926-B838-91E135442186}" sibTransId="{AD683518-17B1-425E-B69A-D9318F1CDBE4}"/>
    <dgm:cxn modelId="{5CC31185-AA8F-4F81-97E1-E5CA07DEB35B}" srcId="{E9FDB749-7D15-4600-9B99-C00587DF157B}" destId="{56477A4A-C331-41E8-B256-97CC11AB0F07}" srcOrd="0" destOrd="0" parTransId="{68AB14B0-A519-4C91-AF25-82FE60FC177B}" sibTransId="{F7A8B13F-F1CC-4E59-A95A-EBE954274FDF}"/>
    <dgm:cxn modelId="{56E283E4-6F26-4D07-8C78-36C1E60F727E}" type="presOf" srcId="{56477A4A-C331-41E8-B256-97CC11AB0F07}" destId="{EA6AB2AD-BC8A-472C-8EA6-CD260FD6D8DA}" srcOrd="0" destOrd="0" presId="urn:microsoft.com/office/officeart/2005/8/layout/pyramid4"/>
    <dgm:cxn modelId="{6F7F969F-F451-42E0-BC4D-ED2E7CD0D77B}" srcId="{E9FDB749-7D15-4600-9B99-C00587DF157B}" destId="{0E360B7F-2E4D-416A-BA03-A4514D62C394}" srcOrd="3" destOrd="0" parTransId="{6FD5CE82-FECD-41DB-97A8-EBFAA2793BE9}" sibTransId="{76188A63-16BF-4C9F-868A-D264E0686B3C}"/>
    <dgm:cxn modelId="{2DAC09D3-A676-45EB-ADE5-523AEE584AAB}" type="presOf" srcId="{DFD75D15-30B5-4563-91EF-DEFB14AF9DB4}" destId="{9EB35975-2EAA-4708-87FA-B2E467089EBF}" srcOrd="0" destOrd="0" presId="urn:microsoft.com/office/officeart/2005/8/layout/pyramid4"/>
    <dgm:cxn modelId="{491CE7FA-8473-4907-907B-3CC481F1E40A}" srcId="{E9FDB749-7D15-4600-9B99-C00587DF157B}" destId="{AF3B8D89-CFF5-47C8-A611-3FF477AEDFCF}" srcOrd="1" destOrd="0" parTransId="{536C923C-AC18-436C-9A12-FF8AF3A67B0C}" sibTransId="{D72E116C-F8C6-41A4-9105-BD649F79E806}"/>
    <dgm:cxn modelId="{D5CC093B-6980-4DBF-BFFE-3AD7E0BF6712}" type="presParOf" srcId="{6C1ADA9C-1533-4E6D-8C9D-4ACE247667C9}" destId="{EA6AB2AD-BC8A-472C-8EA6-CD260FD6D8DA}" srcOrd="0" destOrd="0" presId="urn:microsoft.com/office/officeart/2005/8/layout/pyramid4"/>
    <dgm:cxn modelId="{9F2D0F4B-1EC7-4F7E-9024-E91A825A9E88}" type="presParOf" srcId="{6C1ADA9C-1533-4E6D-8C9D-4ACE247667C9}" destId="{98668FF3-0D43-491E-96DD-9084A718159B}" srcOrd="1" destOrd="0" presId="urn:microsoft.com/office/officeart/2005/8/layout/pyramid4"/>
    <dgm:cxn modelId="{E72C4FE5-DCDD-4A7C-9925-587848E76A87}" type="presParOf" srcId="{6C1ADA9C-1533-4E6D-8C9D-4ACE247667C9}" destId="{9EB35975-2EAA-4708-87FA-B2E467089EBF}" srcOrd="2" destOrd="0" presId="urn:microsoft.com/office/officeart/2005/8/layout/pyramid4"/>
    <dgm:cxn modelId="{0A9B535B-FE0C-44BA-9217-0B087B595EBC}" type="presParOf" srcId="{6C1ADA9C-1533-4E6D-8C9D-4ACE247667C9}" destId="{38AEF08A-3318-4FE4-B7C0-DBDFDD8A6558}" srcOrd="3" destOrd="0" presId="urn:microsoft.com/office/officeart/2005/8/layout/pyramid4"/>
  </dgm:cxnLst>
  <dgm:bg/>
  <dgm:whole/>
</dgm:dataModel>
</file>

<file path=ppt/diagrams/data26.xml><?xml version="1.0" encoding="utf-8"?>
<dgm:dataModel xmlns:dgm="http://schemas.openxmlformats.org/drawingml/2006/diagram" xmlns:a="http://schemas.openxmlformats.org/drawingml/2006/main">
  <dgm:ptLst>
    <dgm:pt modelId="{DA78B2CA-AF07-4BAD-86C1-01D372ABF907}"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l-GR"/>
        </a:p>
      </dgm:t>
    </dgm:pt>
    <dgm:pt modelId="{0FC3A257-F4AB-4D6A-8043-ACD09796EE8B}">
      <dgm:prSet phldrT="[Κείμενο]"/>
      <dgm:spPr/>
      <dgm:t>
        <a:bodyPr/>
        <a:lstStyle/>
        <a:p>
          <a:r>
            <a:rPr lang="el-GR" dirty="0" smtClean="0"/>
            <a:t>Λάθη που πρέπει να αποφεύγονται στη σύνταξη και δημιουργία του βιογραφικού</a:t>
          </a:r>
          <a:endParaRPr lang="el-GR" dirty="0"/>
        </a:p>
      </dgm:t>
    </dgm:pt>
    <dgm:pt modelId="{A6B07F94-78F3-42D7-8FE5-68D2789CB3E2}" type="parTrans" cxnId="{00D82FBB-3C25-44D5-907D-9FAB58F290A1}">
      <dgm:prSet/>
      <dgm:spPr/>
      <dgm:t>
        <a:bodyPr/>
        <a:lstStyle/>
        <a:p>
          <a:endParaRPr lang="el-GR"/>
        </a:p>
      </dgm:t>
    </dgm:pt>
    <dgm:pt modelId="{57583768-F0B5-4137-A38B-CE74A1D012FA}" type="sibTrans" cxnId="{00D82FBB-3C25-44D5-907D-9FAB58F290A1}">
      <dgm:prSet/>
      <dgm:spPr/>
      <dgm:t>
        <a:bodyPr/>
        <a:lstStyle/>
        <a:p>
          <a:endParaRPr lang="el-GR"/>
        </a:p>
      </dgm:t>
    </dgm:pt>
    <dgm:pt modelId="{18E36E22-C8E4-4D0D-9C66-E6C504E3178A}">
      <dgm:prSet phldrT="[Κείμενο]"/>
      <dgm:spPr/>
      <dgm:t>
        <a:bodyPr/>
        <a:lstStyle/>
        <a:p>
          <a:r>
            <a:rPr lang="el-GR" dirty="0" smtClean="0"/>
            <a:t>Μη χρησιμοποιείτε άλλο είδος χαρτιού εκτός από λευκό μεγέθους Α4</a:t>
          </a:r>
          <a:endParaRPr lang="el-GR" dirty="0"/>
        </a:p>
      </dgm:t>
    </dgm:pt>
    <dgm:pt modelId="{E9CB054A-4CCA-4EA7-ADD9-D446AEAEBED2}" type="parTrans" cxnId="{09F28D92-5A63-4EEB-BC9B-23A9F4D2EF8C}">
      <dgm:prSet/>
      <dgm:spPr/>
      <dgm:t>
        <a:bodyPr/>
        <a:lstStyle/>
        <a:p>
          <a:endParaRPr lang="el-GR"/>
        </a:p>
      </dgm:t>
    </dgm:pt>
    <dgm:pt modelId="{782A3F2E-3525-4B02-B05B-5DEB95198BAF}" type="sibTrans" cxnId="{09F28D92-5A63-4EEB-BC9B-23A9F4D2EF8C}">
      <dgm:prSet/>
      <dgm:spPr/>
      <dgm:t>
        <a:bodyPr/>
        <a:lstStyle/>
        <a:p>
          <a:endParaRPr lang="el-GR"/>
        </a:p>
      </dgm:t>
    </dgm:pt>
    <dgm:pt modelId="{CF3F0F05-A915-4D26-A32D-E00690928035}">
      <dgm:prSet phldrT="[Κείμενο]"/>
      <dgm:spPr/>
      <dgm:t>
        <a:bodyPr/>
        <a:lstStyle/>
        <a:p>
          <a:r>
            <a:rPr lang="el-GR" dirty="0" smtClean="0"/>
            <a:t>Μη χρησιμοποιείτε προσωπικές αντωνυμίες (εγώ).Προτιμήστε ουδέτερες εκφράσεις και κυρίως ουσιαστικά.</a:t>
          </a:r>
          <a:endParaRPr lang="el-GR" dirty="0"/>
        </a:p>
      </dgm:t>
    </dgm:pt>
    <dgm:pt modelId="{4DCA68A3-C0DB-475A-A664-6C346F64B4A6}" type="parTrans" cxnId="{588CF692-17C9-4066-9102-6984E38284D7}">
      <dgm:prSet/>
      <dgm:spPr/>
      <dgm:t>
        <a:bodyPr/>
        <a:lstStyle/>
        <a:p>
          <a:endParaRPr lang="el-GR"/>
        </a:p>
      </dgm:t>
    </dgm:pt>
    <dgm:pt modelId="{BEBEDC65-0D39-47A3-B678-20AF2BCEF54D}" type="sibTrans" cxnId="{588CF692-17C9-4066-9102-6984E38284D7}">
      <dgm:prSet/>
      <dgm:spPr/>
      <dgm:t>
        <a:bodyPr/>
        <a:lstStyle/>
        <a:p>
          <a:endParaRPr lang="el-GR"/>
        </a:p>
      </dgm:t>
    </dgm:pt>
    <dgm:pt modelId="{53DB5CB8-BA59-4B1E-8C4C-3EBFA252A33C}">
      <dgm:prSet phldrT="[Κείμενο]"/>
      <dgm:spPr/>
      <dgm:t>
        <a:bodyPr/>
        <a:lstStyle/>
        <a:p>
          <a:r>
            <a:rPr lang="el-GR" dirty="0" smtClean="0"/>
            <a:t>Αποφεύγετε συντομογραφίες ή αρχικά που δεν είναι γνωστά.</a:t>
          </a:r>
          <a:endParaRPr lang="el-GR" dirty="0"/>
        </a:p>
      </dgm:t>
    </dgm:pt>
    <dgm:pt modelId="{E1CDA3A9-59DE-481F-9663-5F67FC1B2A8D}" type="parTrans" cxnId="{DEBB9543-1E1A-4A25-BC63-EC864F1933CE}">
      <dgm:prSet/>
      <dgm:spPr/>
    </dgm:pt>
    <dgm:pt modelId="{287961E9-733F-405E-8B23-D4B7800552BF}" type="sibTrans" cxnId="{DEBB9543-1E1A-4A25-BC63-EC864F1933CE}">
      <dgm:prSet/>
      <dgm:spPr/>
    </dgm:pt>
    <dgm:pt modelId="{F7E3FF4A-76CA-4FBF-BC0F-271FECDE0C8D}" type="pres">
      <dgm:prSet presAssocID="{DA78B2CA-AF07-4BAD-86C1-01D372ABF907}" presName="composite" presStyleCnt="0">
        <dgm:presLayoutVars>
          <dgm:chMax val="1"/>
          <dgm:dir/>
          <dgm:resizeHandles val="exact"/>
        </dgm:presLayoutVars>
      </dgm:prSet>
      <dgm:spPr/>
      <dgm:t>
        <a:bodyPr/>
        <a:lstStyle/>
        <a:p>
          <a:endParaRPr lang="el-GR"/>
        </a:p>
      </dgm:t>
    </dgm:pt>
    <dgm:pt modelId="{678E263F-9AE2-480E-A098-01BF46C4872F}" type="pres">
      <dgm:prSet presAssocID="{0FC3A257-F4AB-4D6A-8043-ACD09796EE8B}" presName="roof" presStyleLbl="dkBgShp" presStyleIdx="0" presStyleCnt="2"/>
      <dgm:spPr/>
      <dgm:t>
        <a:bodyPr/>
        <a:lstStyle/>
        <a:p>
          <a:endParaRPr lang="el-GR"/>
        </a:p>
      </dgm:t>
    </dgm:pt>
    <dgm:pt modelId="{E565FD64-005F-4161-AEE3-A967DE25CE35}" type="pres">
      <dgm:prSet presAssocID="{0FC3A257-F4AB-4D6A-8043-ACD09796EE8B}" presName="pillars" presStyleCnt="0"/>
      <dgm:spPr/>
    </dgm:pt>
    <dgm:pt modelId="{EF1FC96B-49E4-429B-BDD1-299E54338E07}" type="pres">
      <dgm:prSet presAssocID="{0FC3A257-F4AB-4D6A-8043-ACD09796EE8B}" presName="pillar1" presStyleLbl="node1" presStyleIdx="0" presStyleCnt="3">
        <dgm:presLayoutVars>
          <dgm:bulletEnabled val="1"/>
        </dgm:presLayoutVars>
      </dgm:prSet>
      <dgm:spPr/>
      <dgm:t>
        <a:bodyPr/>
        <a:lstStyle/>
        <a:p>
          <a:endParaRPr lang="el-GR"/>
        </a:p>
      </dgm:t>
    </dgm:pt>
    <dgm:pt modelId="{B3280E5F-55F6-4962-8E07-2431AAC03008}" type="pres">
      <dgm:prSet presAssocID="{CF3F0F05-A915-4D26-A32D-E00690928035}" presName="pillarX" presStyleLbl="node1" presStyleIdx="1" presStyleCnt="3">
        <dgm:presLayoutVars>
          <dgm:bulletEnabled val="1"/>
        </dgm:presLayoutVars>
      </dgm:prSet>
      <dgm:spPr/>
      <dgm:t>
        <a:bodyPr/>
        <a:lstStyle/>
        <a:p>
          <a:endParaRPr lang="el-GR"/>
        </a:p>
      </dgm:t>
    </dgm:pt>
    <dgm:pt modelId="{018C6F3B-9956-41A9-9D12-E16F0EE2DDA1}" type="pres">
      <dgm:prSet presAssocID="{53DB5CB8-BA59-4B1E-8C4C-3EBFA252A33C}" presName="pillarX" presStyleLbl="node1" presStyleIdx="2" presStyleCnt="3">
        <dgm:presLayoutVars>
          <dgm:bulletEnabled val="1"/>
        </dgm:presLayoutVars>
      </dgm:prSet>
      <dgm:spPr/>
      <dgm:t>
        <a:bodyPr/>
        <a:lstStyle/>
        <a:p>
          <a:endParaRPr lang="el-GR"/>
        </a:p>
      </dgm:t>
    </dgm:pt>
    <dgm:pt modelId="{B15A77CB-9517-424A-90DD-1F1448E3CD10}" type="pres">
      <dgm:prSet presAssocID="{0FC3A257-F4AB-4D6A-8043-ACD09796EE8B}" presName="base" presStyleLbl="dkBgShp" presStyleIdx="1" presStyleCnt="2"/>
      <dgm:spPr/>
    </dgm:pt>
  </dgm:ptLst>
  <dgm:cxnLst>
    <dgm:cxn modelId="{09F28D92-5A63-4EEB-BC9B-23A9F4D2EF8C}" srcId="{0FC3A257-F4AB-4D6A-8043-ACD09796EE8B}" destId="{18E36E22-C8E4-4D0D-9C66-E6C504E3178A}" srcOrd="0" destOrd="0" parTransId="{E9CB054A-4CCA-4EA7-ADD9-D446AEAEBED2}" sibTransId="{782A3F2E-3525-4B02-B05B-5DEB95198BAF}"/>
    <dgm:cxn modelId="{E28A5C41-DDC9-4D56-BB67-90AD7D5F2BB4}" type="presOf" srcId="{0FC3A257-F4AB-4D6A-8043-ACD09796EE8B}" destId="{678E263F-9AE2-480E-A098-01BF46C4872F}" srcOrd="0" destOrd="0" presId="urn:microsoft.com/office/officeart/2005/8/layout/hList3"/>
    <dgm:cxn modelId="{DEBB9543-1E1A-4A25-BC63-EC864F1933CE}" srcId="{0FC3A257-F4AB-4D6A-8043-ACD09796EE8B}" destId="{53DB5CB8-BA59-4B1E-8C4C-3EBFA252A33C}" srcOrd="2" destOrd="0" parTransId="{E1CDA3A9-59DE-481F-9663-5F67FC1B2A8D}" sibTransId="{287961E9-733F-405E-8B23-D4B7800552BF}"/>
    <dgm:cxn modelId="{A4075EB5-9842-45B8-935F-5D36E0B0ED85}" type="presOf" srcId="{18E36E22-C8E4-4D0D-9C66-E6C504E3178A}" destId="{EF1FC96B-49E4-429B-BDD1-299E54338E07}" srcOrd="0" destOrd="0" presId="urn:microsoft.com/office/officeart/2005/8/layout/hList3"/>
    <dgm:cxn modelId="{588CF692-17C9-4066-9102-6984E38284D7}" srcId="{0FC3A257-F4AB-4D6A-8043-ACD09796EE8B}" destId="{CF3F0F05-A915-4D26-A32D-E00690928035}" srcOrd="1" destOrd="0" parTransId="{4DCA68A3-C0DB-475A-A664-6C346F64B4A6}" sibTransId="{BEBEDC65-0D39-47A3-B678-20AF2BCEF54D}"/>
    <dgm:cxn modelId="{00D82FBB-3C25-44D5-907D-9FAB58F290A1}" srcId="{DA78B2CA-AF07-4BAD-86C1-01D372ABF907}" destId="{0FC3A257-F4AB-4D6A-8043-ACD09796EE8B}" srcOrd="0" destOrd="0" parTransId="{A6B07F94-78F3-42D7-8FE5-68D2789CB3E2}" sibTransId="{57583768-F0B5-4137-A38B-CE74A1D012FA}"/>
    <dgm:cxn modelId="{B4C6EB3A-D805-4BA7-A8DC-1E906641ABEA}" type="presOf" srcId="{DA78B2CA-AF07-4BAD-86C1-01D372ABF907}" destId="{F7E3FF4A-76CA-4FBF-BC0F-271FECDE0C8D}" srcOrd="0" destOrd="0" presId="urn:microsoft.com/office/officeart/2005/8/layout/hList3"/>
    <dgm:cxn modelId="{8B92DE9A-621F-4D81-A9A3-7AB85D505F6F}" type="presOf" srcId="{53DB5CB8-BA59-4B1E-8C4C-3EBFA252A33C}" destId="{018C6F3B-9956-41A9-9D12-E16F0EE2DDA1}" srcOrd="0" destOrd="0" presId="urn:microsoft.com/office/officeart/2005/8/layout/hList3"/>
    <dgm:cxn modelId="{BE0614E5-07CF-4C5B-95E6-BD74D37C6B47}" type="presOf" srcId="{CF3F0F05-A915-4D26-A32D-E00690928035}" destId="{B3280E5F-55F6-4962-8E07-2431AAC03008}" srcOrd="0" destOrd="0" presId="urn:microsoft.com/office/officeart/2005/8/layout/hList3"/>
    <dgm:cxn modelId="{BD5C46F1-9F4D-43D5-8E3F-0F7D8E8057B8}" type="presParOf" srcId="{F7E3FF4A-76CA-4FBF-BC0F-271FECDE0C8D}" destId="{678E263F-9AE2-480E-A098-01BF46C4872F}" srcOrd="0" destOrd="0" presId="urn:microsoft.com/office/officeart/2005/8/layout/hList3"/>
    <dgm:cxn modelId="{CAC43311-C0CC-4C5A-B86D-4615AC75B74A}" type="presParOf" srcId="{F7E3FF4A-76CA-4FBF-BC0F-271FECDE0C8D}" destId="{E565FD64-005F-4161-AEE3-A967DE25CE35}" srcOrd="1" destOrd="0" presId="urn:microsoft.com/office/officeart/2005/8/layout/hList3"/>
    <dgm:cxn modelId="{8F6512EF-F559-4F86-B05E-8D2412A39695}" type="presParOf" srcId="{E565FD64-005F-4161-AEE3-A967DE25CE35}" destId="{EF1FC96B-49E4-429B-BDD1-299E54338E07}" srcOrd="0" destOrd="0" presId="urn:microsoft.com/office/officeart/2005/8/layout/hList3"/>
    <dgm:cxn modelId="{40CF0B87-6D5C-4444-B809-2FA247E21B7F}" type="presParOf" srcId="{E565FD64-005F-4161-AEE3-A967DE25CE35}" destId="{B3280E5F-55F6-4962-8E07-2431AAC03008}" srcOrd="1" destOrd="0" presId="urn:microsoft.com/office/officeart/2005/8/layout/hList3"/>
    <dgm:cxn modelId="{3DDA8207-B4D8-4A95-AC93-532D12A74ED2}" type="presParOf" srcId="{E565FD64-005F-4161-AEE3-A967DE25CE35}" destId="{018C6F3B-9956-41A9-9D12-E16F0EE2DDA1}" srcOrd="2" destOrd="0" presId="urn:microsoft.com/office/officeart/2005/8/layout/hList3"/>
    <dgm:cxn modelId="{7636F07E-B435-4053-98AE-5A467FAD8B80}" type="presParOf" srcId="{F7E3FF4A-76CA-4FBF-BC0F-271FECDE0C8D}" destId="{B15A77CB-9517-424A-90DD-1F1448E3CD10}" srcOrd="2" destOrd="0" presId="urn:microsoft.com/office/officeart/2005/8/layout/hList3"/>
  </dgm:cxnLst>
  <dgm:bg/>
  <dgm:whole/>
</dgm:dataModel>
</file>

<file path=ppt/diagrams/data27.xml><?xml version="1.0" encoding="utf-8"?>
<dgm:dataModel xmlns:dgm="http://schemas.openxmlformats.org/drawingml/2006/diagram" xmlns:a="http://schemas.openxmlformats.org/drawingml/2006/main">
  <dgm:ptLst>
    <dgm:pt modelId="{0B0D9293-0C44-4C98-A6E3-42F6589FD942}"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l-GR"/>
        </a:p>
      </dgm:t>
    </dgm:pt>
    <dgm:pt modelId="{166B4751-2582-48F7-BF84-A0B776481F37}">
      <dgm:prSet phldrT="[Κείμενο]"/>
      <dgm:spPr/>
      <dgm:t>
        <a:bodyPr/>
        <a:lstStyle/>
        <a:p>
          <a:r>
            <a:rPr lang="el-GR" dirty="0" smtClean="0"/>
            <a:t>Λάθη που πρέπει να αποφεύγονται στη σύνταξη και δημιουργία του βιογραφικού</a:t>
          </a:r>
          <a:endParaRPr lang="el-GR" dirty="0"/>
        </a:p>
      </dgm:t>
    </dgm:pt>
    <dgm:pt modelId="{C120154A-E98A-4784-849A-999EBD85F551}" type="parTrans" cxnId="{D7A2D36C-0F09-49CB-8BA5-9C8612685E04}">
      <dgm:prSet/>
      <dgm:spPr/>
      <dgm:t>
        <a:bodyPr/>
        <a:lstStyle/>
        <a:p>
          <a:endParaRPr lang="el-GR"/>
        </a:p>
      </dgm:t>
    </dgm:pt>
    <dgm:pt modelId="{0D0517C0-6DA1-4A72-B1EE-DB637BF31DA4}" type="sibTrans" cxnId="{D7A2D36C-0F09-49CB-8BA5-9C8612685E04}">
      <dgm:prSet/>
      <dgm:spPr/>
      <dgm:t>
        <a:bodyPr/>
        <a:lstStyle/>
        <a:p>
          <a:endParaRPr lang="el-GR"/>
        </a:p>
      </dgm:t>
    </dgm:pt>
    <dgm:pt modelId="{1C505DB6-7087-4E94-ACBE-DA838DED024D}">
      <dgm:prSet phldrT="[Κείμενο]"/>
      <dgm:spPr/>
      <dgm:t>
        <a:bodyPr/>
        <a:lstStyle/>
        <a:p>
          <a:r>
            <a:rPr lang="el-GR" dirty="0" smtClean="0"/>
            <a:t>Αποφεύγετε τα επίθετα, τις ωραιοποιήσεις και τις υπερβολές</a:t>
          </a:r>
          <a:endParaRPr lang="el-GR" dirty="0"/>
        </a:p>
      </dgm:t>
    </dgm:pt>
    <dgm:pt modelId="{47371C3E-B6EE-4C01-8A94-4B3923656AD7}" type="parTrans" cxnId="{36F77785-2E11-4A0B-9A0D-EE2F07D949DE}">
      <dgm:prSet/>
      <dgm:spPr/>
      <dgm:t>
        <a:bodyPr/>
        <a:lstStyle/>
        <a:p>
          <a:endParaRPr lang="el-GR"/>
        </a:p>
      </dgm:t>
    </dgm:pt>
    <dgm:pt modelId="{4736DB0E-279B-474B-8E87-BF4B2FD369D7}" type="sibTrans" cxnId="{36F77785-2E11-4A0B-9A0D-EE2F07D949DE}">
      <dgm:prSet/>
      <dgm:spPr/>
      <dgm:t>
        <a:bodyPr/>
        <a:lstStyle/>
        <a:p>
          <a:endParaRPr lang="el-GR"/>
        </a:p>
      </dgm:t>
    </dgm:pt>
    <dgm:pt modelId="{48465E30-BB83-4BDD-B8F0-141BF315A17F}">
      <dgm:prSet phldrT="[Κείμενο]"/>
      <dgm:spPr/>
      <dgm:t>
        <a:bodyPr/>
        <a:lstStyle/>
        <a:p>
          <a:r>
            <a:rPr lang="el-GR" dirty="0" smtClean="0"/>
            <a:t>Μην </a:t>
          </a:r>
          <a:r>
            <a:rPr lang="el-GR" dirty="0" smtClean="0"/>
            <a:t>αναφέρεται η εργασία </a:t>
          </a:r>
          <a:r>
            <a:rPr lang="el-GR" dirty="0" smtClean="0"/>
            <a:t>σε εταιρεία χωρίς να προσδιορίζετε τη θέση.</a:t>
          </a:r>
          <a:endParaRPr lang="el-GR" dirty="0"/>
        </a:p>
      </dgm:t>
    </dgm:pt>
    <dgm:pt modelId="{5C778CBB-0573-40D2-815B-6F03BC59C428}" type="parTrans" cxnId="{EBBE676F-F0BB-4B91-A636-AAB977E11226}">
      <dgm:prSet/>
      <dgm:spPr/>
      <dgm:t>
        <a:bodyPr/>
        <a:lstStyle/>
        <a:p>
          <a:endParaRPr lang="el-GR"/>
        </a:p>
      </dgm:t>
    </dgm:pt>
    <dgm:pt modelId="{B94471A8-9835-4DCB-BF2B-B9E4C059F7E0}" type="sibTrans" cxnId="{EBBE676F-F0BB-4B91-A636-AAB977E11226}">
      <dgm:prSet/>
      <dgm:spPr/>
      <dgm:t>
        <a:bodyPr/>
        <a:lstStyle/>
        <a:p>
          <a:endParaRPr lang="el-GR"/>
        </a:p>
      </dgm:t>
    </dgm:pt>
    <dgm:pt modelId="{8B997632-87E0-4508-89C4-CC5A411DB7D3}">
      <dgm:prSet phldrT="[Κείμενο]"/>
      <dgm:spPr/>
      <dgm:t>
        <a:bodyPr/>
        <a:lstStyle/>
        <a:p>
          <a:r>
            <a:rPr lang="el-GR" dirty="0" smtClean="0"/>
            <a:t>Μην αναφέρεται  </a:t>
          </a:r>
          <a:r>
            <a:rPr lang="el-GR" dirty="0" smtClean="0"/>
            <a:t> η συμμετοχή </a:t>
          </a:r>
          <a:r>
            <a:rPr lang="el-GR" dirty="0" smtClean="0"/>
            <a:t>σε σεμινάρια χωρίς να προσδιορίζετε τον οργανωτή</a:t>
          </a:r>
          <a:endParaRPr lang="el-GR" dirty="0"/>
        </a:p>
      </dgm:t>
    </dgm:pt>
    <dgm:pt modelId="{5AB7AC4C-57FE-45CB-91C4-FFDEB5F2D0BB}" type="parTrans" cxnId="{0CACBC87-1AF2-40ED-83E9-395A4FEE2B25}">
      <dgm:prSet/>
      <dgm:spPr/>
      <dgm:t>
        <a:bodyPr/>
        <a:lstStyle/>
        <a:p>
          <a:endParaRPr lang="el-GR"/>
        </a:p>
      </dgm:t>
    </dgm:pt>
    <dgm:pt modelId="{6351B0DD-CD20-4E33-B653-6A455CDA25C8}" type="sibTrans" cxnId="{0CACBC87-1AF2-40ED-83E9-395A4FEE2B25}">
      <dgm:prSet/>
      <dgm:spPr/>
      <dgm:t>
        <a:bodyPr/>
        <a:lstStyle/>
        <a:p>
          <a:endParaRPr lang="el-GR"/>
        </a:p>
      </dgm:t>
    </dgm:pt>
    <dgm:pt modelId="{0333BE39-6CBF-414D-A1C6-4B020A9B0887}">
      <dgm:prSet phldrT="[Κείμενο]"/>
      <dgm:spPr/>
      <dgm:t>
        <a:bodyPr/>
        <a:lstStyle/>
        <a:p>
          <a:r>
            <a:rPr lang="el-GR" dirty="0" smtClean="0"/>
            <a:t>Μην </a:t>
          </a:r>
          <a:r>
            <a:rPr lang="el-GR" dirty="0" smtClean="0"/>
            <a:t>αναφέρεται η φοίτηση σε  </a:t>
          </a:r>
          <a:r>
            <a:rPr lang="el-GR" dirty="0" smtClean="0"/>
            <a:t>σχολές και πανεπιστήμια χωρίς να προσδιορίζετε αν λάβατε τίτλο σπουδών(πτυχίο) </a:t>
          </a:r>
          <a:endParaRPr lang="el-GR" dirty="0"/>
        </a:p>
      </dgm:t>
    </dgm:pt>
    <dgm:pt modelId="{A5CBCE83-79C0-4B11-A122-AC36B318A21E}" type="parTrans" cxnId="{B5A15D86-6005-4E99-B851-1DD54335398A}">
      <dgm:prSet/>
      <dgm:spPr/>
    </dgm:pt>
    <dgm:pt modelId="{CD5F1DDC-36E6-4D0E-ACCE-6CEC5986C872}" type="sibTrans" cxnId="{B5A15D86-6005-4E99-B851-1DD54335398A}">
      <dgm:prSet/>
      <dgm:spPr/>
    </dgm:pt>
    <dgm:pt modelId="{C40E5E24-97E1-403D-9F5D-0FE4BA3E9FD6}" type="pres">
      <dgm:prSet presAssocID="{0B0D9293-0C44-4C98-A6E3-42F6589FD942}" presName="composite" presStyleCnt="0">
        <dgm:presLayoutVars>
          <dgm:chMax val="1"/>
          <dgm:dir/>
          <dgm:resizeHandles val="exact"/>
        </dgm:presLayoutVars>
      </dgm:prSet>
      <dgm:spPr/>
      <dgm:t>
        <a:bodyPr/>
        <a:lstStyle/>
        <a:p>
          <a:endParaRPr lang="el-GR"/>
        </a:p>
      </dgm:t>
    </dgm:pt>
    <dgm:pt modelId="{78348F17-DE50-4380-B897-38E5CEE2E1DC}" type="pres">
      <dgm:prSet presAssocID="{166B4751-2582-48F7-BF84-A0B776481F37}" presName="roof" presStyleLbl="dkBgShp" presStyleIdx="0" presStyleCnt="2"/>
      <dgm:spPr/>
      <dgm:t>
        <a:bodyPr/>
        <a:lstStyle/>
        <a:p>
          <a:endParaRPr lang="el-GR"/>
        </a:p>
      </dgm:t>
    </dgm:pt>
    <dgm:pt modelId="{158FEF24-5CD0-4C92-B7B7-B54CED2BDB34}" type="pres">
      <dgm:prSet presAssocID="{166B4751-2582-48F7-BF84-A0B776481F37}" presName="pillars" presStyleCnt="0"/>
      <dgm:spPr/>
    </dgm:pt>
    <dgm:pt modelId="{9420BA2A-9C01-46F2-8DA2-8CA64169ABB4}" type="pres">
      <dgm:prSet presAssocID="{166B4751-2582-48F7-BF84-A0B776481F37}" presName="pillar1" presStyleLbl="node1" presStyleIdx="0" presStyleCnt="4">
        <dgm:presLayoutVars>
          <dgm:bulletEnabled val="1"/>
        </dgm:presLayoutVars>
      </dgm:prSet>
      <dgm:spPr/>
      <dgm:t>
        <a:bodyPr/>
        <a:lstStyle/>
        <a:p>
          <a:endParaRPr lang="el-GR"/>
        </a:p>
      </dgm:t>
    </dgm:pt>
    <dgm:pt modelId="{00D5072E-DE40-4706-BC2C-16314DF9C199}" type="pres">
      <dgm:prSet presAssocID="{48465E30-BB83-4BDD-B8F0-141BF315A17F}" presName="pillarX" presStyleLbl="node1" presStyleIdx="1" presStyleCnt="4">
        <dgm:presLayoutVars>
          <dgm:bulletEnabled val="1"/>
        </dgm:presLayoutVars>
      </dgm:prSet>
      <dgm:spPr/>
      <dgm:t>
        <a:bodyPr/>
        <a:lstStyle/>
        <a:p>
          <a:endParaRPr lang="el-GR"/>
        </a:p>
      </dgm:t>
    </dgm:pt>
    <dgm:pt modelId="{ECECCE09-7EEA-4043-B4EB-7E717044E2CA}" type="pres">
      <dgm:prSet presAssocID="{8B997632-87E0-4508-89C4-CC5A411DB7D3}" presName="pillarX" presStyleLbl="node1" presStyleIdx="2" presStyleCnt="4">
        <dgm:presLayoutVars>
          <dgm:bulletEnabled val="1"/>
        </dgm:presLayoutVars>
      </dgm:prSet>
      <dgm:spPr/>
      <dgm:t>
        <a:bodyPr/>
        <a:lstStyle/>
        <a:p>
          <a:endParaRPr lang="el-GR"/>
        </a:p>
      </dgm:t>
    </dgm:pt>
    <dgm:pt modelId="{DA1A128A-C627-454A-B801-429EBC1AC67F}" type="pres">
      <dgm:prSet presAssocID="{0333BE39-6CBF-414D-A1C6-4B020A9B0887}" presName="pillarX" presStyleLbl="node1" presStyleIdx="3" presStyleCnt="4">
        <dgm:presLayoutVars>
          <dgm:bulletEnabled val="1"/>
        </dgm:presLayoutVars>
      </dgm:prSet>
      <dgm:spPr/>
      <dgm:t>
        <a:bodyPr/>
        <a:lstStyle/>
        <a:p>
          <a:endParaRPr lang="el-GR"/>
        </a:p>
      </dgm:t>
    </dgm:pt>
    <dgm:pt modelId="{6AC05B35-413D-4793-95C1-41FEBC8E3042}" type="pres">
      <dgm:prSet presAssocID="{166B4751-2582-48F7-BF84-A0B776481F37}" presName="base" presStyleLbl="dkBgShp" presStyleIdx="1" presStyleCnt="2"/>
      <dgm:spPr/>
    </dgm:pt>
  </dgm:ptLst>
  <dgm:cxnLst>
    <dgm:cxn modelId="{D7A2D36C-0F09-49CB-8BA5-9C8612685E04}" srcId="{0B0D9293-0C44-4C98-A6E3-42F6589FD942}" destId="{166B4751-2582-48F7-BF84-A0B776481F37}" srcOrd="0" destOrd="0" parTransId="{C120154A-E98A-4784-849A-999EBD85F551}" sibTransId="{0D0517C0-6DA1-4A72-B1EE-DB637BF31DA4}"/>
    <dgm:cxn modelId="{EF7987F7-A9DD-4B98-B61F-05FB8FB55C28}" type="presOf" srcId="{1C505DB6-7087-4E94-ACBE-DA838DED024D}" destId="{9420BA2A-9C01-46F2-8DA2-8CA64169ABB4}" srcOrd="0" destOrd="0" presId="urn:microsoft.com/office/officeart/2005/8/layout/hList3"/>
    <dgm:cxn modelId="{22A5BADC-E446-4209-8A43-6FC1A6F4A6D0}" type="presOf" srcId="{48465E30-BB83-4BDD-B8F0-141BF315A17F}" destId="{00D5072E-DE40-4706-BC2C-16314DF9C199}" srcOrd="0" destOrd="0" presId="urn:microsoft.com/office/officeart/2005/8/layout/hList3"/>
    <dgm:cxn modelId="{36F77785-2E11-4A0B-9A0D-EE2F07D949DE}" srcId="{166B4751-2582-48F7-BF84-A0B776481F37}" destId="{1C505DB6-7087-4E94-ACBE-DA838DED024D}" srcOrd="0" destOrd="0" parTransId="{47371C3E-B6EE-4C01-8A94-4B3923656AD7}" sibTransId="{4736DB0E-279B-474B-8E87-BF4B2FD369D7}"/>
    <dgm:cxn modelId="{B5A15D86-6005-4E99-B851-1DD54335398A}" srcId="{166B4751-2582-48F7-BF84-A0B776481F37}" destId="{0333BE39-6CBF-414D-A1C6-4B020A9B0887}" srcOrd="3" destOrd="0" parTransId="{A5CBCE83-79C0-4B11-A122-AC36B318A21E}" sibTransId="{CD5F1DDC-36E6-4D0E-ACCE-6CEC5986C872}"/>
    <dgm:cxn modelId="{EBBE676F-F0BB-4B91-A636-AAB977E11226}" srcId="{166B4751-2582-48F7-BF84-A0B776481F37}" destId="{48465E30-BB83-4BDD-B8F0-141BF315A17F}" srcOrd="1" destOrd="0" parTransId="{5C778CBB-0573-40D2-815B-6F03BC59C428}" sibTransId="{B94471A8-9835-4DCB-BF2B-B9E4C059F7E0}"/>
    <dgm:cxn modelId="{B334CCC2-42F0-4259-A75E-4CE940BC5466}" type="presOf" srcId="{0B0D9293-0C44-4C98-A6E3-42F6589FD942}" destId="{C40E5E24-97E1-403D-9F5D-0FE4BA3E9FD6}" srcOrd="0" destOrd="0" presId="urn:microsoft.com/office/officeart/2005/8/layout/hList3"/>
    <dgm:cxn modelId="{419534D7-E784-480C-BCF8-097F7E4D1A15}" type="presOf" srcId="{0333BE39-6CBF-414D-A1C6-4B020A9B0887}" destId="{DA1A128A-C627-454A-B801-429EBC1AC67F}" srcOrd="0" destOrd="0" presId="urn:microsoft.com/office/officeart/2005/8/layout/hList3"/>
    <dgm:cxn modelId="{861F758B-4261-4061-A52F-85ADD72F7D47}" type="presOf" srcId="{8B997632-87E0-4508-89C4-CC5A411DB7D3}" destId="{ECECCE09-7EEA-4043-B4EB-7E717044E2CA}" srcOrd="0" destOrd="0" presId="urn:microsoft.com/office/officeart/2005/8/layout/hList3"/>
    <dgm:cxn modelId="{0CACBC87-1AF2-40ED-83E9-395A4FEE2B25}" srcId="{166B4751-2582-48F7-BF84-A0B776481F37}" destId="{8B997632-87E0-4508-89C4-CC5A411DB7D3}" srcOrd="2" destOrd="0" parTransId="{5AB7AC4C-57FE-45CB-91C4-FFDEB5F2D0BB}" sibTransId="{6351B0DD-CD20-4E33-B653-6A455CDA25C8}"/>
    <dgm:cxn modelId="{D7B3464D-ACC7-42CD-A73F-AE2101A8FCE0}" type="presOf" srcId="{166B4751-2582-48F7-BF84-A0B776481F37}" destId="{78348F17-DE50-4380-B897-38E5CEE2E1DC}" srcOrd="0" destOrd="0" presId="urn:microsoft.com/office/officeart/2005/8/layout/hList3"/>
    <dgm:cxn modelId="{F7CD55F6-DDFB-4980-BAD8-72C8126C5175}" type="presParOf" srcId="{C40E5E24-97E1-403D-9F5D-0FE4BA3E9FD6}" destId="{78348F17-DE50-4380-B897-38E5CEE2E1DC}" srcOrd="0" destOrd="0" presId="urn:microsoft.com/office/officeart/2005/8/layout/hList3"/>
    <dgm:cxn modelId="{4E98D34E-60B9-495F-9B5B-AE7AD47D3BB9}" type="presParOf" srcId="{C40E5E24-97E1-403D-9F5D-0FE4BA3E9FD6}" destId="{158FEF24-5CD0-4C92-B7B7-B54CED2BDB34}" srcOrd="1" destOrd="0" presId="urn:microsoft.com/office/officeart/2005/8/layout/hList3"/>
    <dgm:cxn modelId="{286FBCE7-CACF-4A8B-A280-5FDB1439E394}" type="presParOf" srcId="{158FEF24-5CD0-4C92-B7B7-B54CED2BDB34}" destId="{9420BA2A-9C01-46F2-8DA2-8CA64169ABB4}" srcOrd="0" destOrd="0" presId="urn:microsoft.com/office/officeart/2005/8/layout/hList3"/>
    <dgm:cxn modelId="{3004765B-B062-4623-A56C-FF1F33B93F0A}" type="presParOf" srcId="{158FEF24-5CD0-4C92-B7B7-B54CED2BDB34}" destId="{00D5072E-DE40-4706-BC2C-16314DF9C199}" srcOrd="1" destOrd="0" presId="urn:microsoft.com/office/officeart/2005/8/layout/hList3"/>
    <dgm:cxn modelId="{AD9D4B94-40EB-4FFB-8A23-2ED04FCDC047}" type="presParOf" srcId="{158FEF24-5CD0-4C92-B7B7-B54CED2BDB34}" destId="{ECECCE09-7EEA-4043-B4EB-7E717044E2CA}" srcOrd="2" destOrd="0" presId="urn:microsoft.com/office/officeart/2005/8/layout/hList3"/>
    <dgm:cxn modelId="{01DC31A7-5735-4355-8D2A-CAB9B9D1488B}" type="presParOf" srcId="{158FEF24-5CD0-4C92-B7B7-B54CED2BDB34}" destId="{DA1A128A-C627-454A-B801-429EBC1AC67F}" srcOrd="3" destOrd="0" presId="urn:microsoft.com/office/officeart/2005/8/layout/hList3"/>
    <dgm:cxn modelId="{390F7D69-896B-4732-AFC3-D646A1C6BCC3}" type="presParOf" srcId="{C40E5E24-97E1-403D-9F5D-0FE4BA3E9FD6}" destId="{6AC05B35-413D-4793-95C1-41FEBC8E3042}" srcOrd="2" destOrd="0" presId="urn:microsoft.com/office/officeart/2005/8/layout/hList3"/>
  </dgm:cxnLst>
  <dgm:bg/>
  <dgm:whole/>
</dgm:dataModel>
</file>

<file path=ppt/diagrams/data28.xml><?xml version="1.0" encoding="utf-8"?>
<dgm:dataModel xmlns:dgm="http://schemas.openxmlformats.org/drawingml/2006/diagram" xmlns:a="http://schemas.openxmlformats.org/drawingml/2006/main">
  <dgm:ptLst>
    <dgm:pt modelId="{257C3EA8-4AD3-4934-9BC9-F4BE71CCBD6A}"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l-GR"/>
        </a:p>
      </dgm:t>
    </dgm:pt>
    <dgm:pt modelId="{9093F65B-2633-4F08-8D66-C297FBFC3FDD}">
      <dgm:prSet phldrT="[Κείμενο]"/>
      <dgm:spPr/>
      <dgm:t>
        <a:bodyPr/>
        <a:lstStyle/>
        <a:p>
          <a:r>
            <a:rPr lang="en-US" dirty="0" err="1" smtClean="0"/>
            <a:t>Europass</a:t>
          </a:r>
          <a:endParaRPr lang="el-GR" dirty="0"/>
        </a:p>
      </dgm:t>
    </dgm:pt>
    <dgm:pt modelId="{671ADB0E-274E-4044-ACA7-7F7C49879BA6}" type="parTrans" cxnId="{AFD6DE4D-2172-494D-83CF-7F53BD8DD264}">
      <dgm:prSet/>
      <dgm:spPr/>
      <dgm:t>
        <a:bodyPr/>
        <a:lstStyle/>
        <a:p>
          <a:endParaRPr lang="el-GR"/>
        </a:p>
      </dgm:t>
    </dgm:pt>
    <dgm:pt modelId="{1103A582-7CA8-4B6F-987F-0B381DEFA763}" type="sibTrans" cxnId="{AFD6DE4D-2172-494D-83CF-7F53BD8DD264}">
      <dgm:prSet/>
      <dgm:spPr/>
      <dgm:t>
        <a:bodyPr/>
        <a:lstStyle/>
        <a:p>
          <a:endParaRPr lang="el-GR"/>
        </a:p>
      </dgm:t>
    </dgm:pt>
    <dgm:pt modelId="{BEBDA6F5-DACE-4037-94FC-3A20888AF537}">
      <dgm:prSet phldrT="[Κείμενο]"/>
      <dgm:spPr/>
      <dgm:t>
        <a:bodyPr/>
        <a:lstStyle/>
        <a:p>
          <a:r>
            <a:rPr lang="el-GR" dirty="0" smtClean="0"/>
            <a:t>Για εγγραφή σε πρόγραμμα εκπαίδευσης ή κατάρτισης στο εξωτερικό</a:t>
          </a:r>
          <a:endParaRPr lang="el-GR" dirty="0"/>
        </a:p>
      </dgm:t>
    </dgm:pt>
    <dgm:pt modelId="{AA4D3935-7730-42EB-BC14-9C3A345535DB}" type="parTrans" cxnId="{17978C20-54AC-4BBF-8899-44B800ED57C5}">
      <dgm:prSet/>
      <dgm:spPr/>
      <dgm:t>
        <a:bodyPr/>
        <a:lstStyle/>
        <a:p>
          <a:endParaRPr lang="el-GR"/>
        </a:p>
      </dgm:t>
    </dgm:pt>
    <dgm:pt modelId="{AC6D1B53-E173-42AD-B8EB-6FF7B318AD14}" type="sibTrans" cxnId="{17978C20-54AC-4BBF-8899-44B800ED57C5}">
      <dgm:prSet/>
      <dgm:spPr/>
      <dgm:t>
        <a:bodyPr/>
        <a:lstStyle/>
        <a:p>
          <a:endParaRPr lang="el-GR"/>
        </a:p>
      </dgm:t>
    </dgm:pt>
    <dgm:pt modelId="{F2A89750-2771-41AC-B3BB-D5CD685799FF}">
      <dgm:prSet phldrT="[Κείμενο]"/>
      <dgm:spPr/>
      <dgm:t>
        <a:bodyPr/>
        <a:lstStyle/>
        <a:p>
          <a:r>
            <a:rPr lang="el-GR" dirty="0" smtClean="0"/>
            <a:t>Θέση εργασίας στο εξωτερικό</a:t>
          </a:r>
          <a:endParaRPr lang="el-GR" dirty="0"/>
        </a:p>
      </dgm:t>
    </dgm:pt>
    <dgm:pt modelId="{85C7C0B9-2875-40F2-9970-AA8E605C5A8F}" type="parTrans" cxnId="{28B05B83-90C0-4F07-8A31-155930D7882E}">
      <dgm:prSet/>
      <dgm:spPr/>
      <dgm:t>
        <a:bodyPr/>
        <a:lstStyle/>
        <a:p>
          <a:endParaRPr lang="el-GR"/>
        </a:p>
      </dgm:t>
    </dgm:pt>
    <dgm:pt modelId="{E22E6687-75DD-4647-BE50-60E092AFCE41}" type="sibTrans" cxnId="{28B05B83-90C0-4F07-8A31-155930D7882E}">
      <dgm:prSet/>
      <dgm:spPr/>
      <dgm:t>
        <a:bodyPr/>
        <a:lstStyle/>
        <a:p>
          <a:endParaRPr lang="el-GR"/>
        </a:p>
      </dgm:t>
    </dgm:pt>
    <dgm:pt modelId="{91A69050-B64D-4008-AB7D-C60B981381D0}">
      <dgm:prSet phldrT="[Κείμενο]"/>
      <dgm:spPr/>
      <dgm:t>
        <a:bodyPr/>
        <a:lstStyle/>
        <a:p>
          <a:r>
            <a:rPr lang="el-GR" dirty="0" smtClean="0"/>
            <a:t>Μαθησιακή εμπειρία στο εξωτερικό</a:t>
          </a:r>
        </a:p>
        <a:p>
          <a:endParaRPr lang="el-GR" dirty="0"/>
        </a:p>
      </dgm:t>
    </dgm:pt>
    <dgm:pt modelId="{A6F83B14-2B1E-4207-84FE-A4B8A1A755F9}" type="parTrans" cxnId="{31F9B199-DC0A-45E6-8346-3E8B52C98944}">
      <dgm:prSet/>
      <dgm:spPr/>
      <dgm:t>
        <a:bodyPr/>
        <a:lstStyle/>
        <a:p>
          <a:endParaRPr lang="el-GR"/>
        </a:p>
      </dgm:t>
    </dgm:pt>
    <dgm:pt modelId="{FD53C408-E9E0-4C88-AC1A-B58B686971A4}" type="sibTrans" cxnId="{31F9B199-DC0A-45E6-8346-3E8B52C98944}">
      <dgm:prSet/>
      <dgm:spPr/>
      <dgm:t>
        <a:bodyPr/>
        <a:lstStyle/>
        <a:p>
          <a:endParaRPr lang="el-GR"/>
        </a:p>
      </dgm:t>
    </dgm:pt>
    <dgm:pt modelId="{CB54FED4-8F41-44D1-A796-298E413CA6F0}" type="pres">
      <dgm:prSet presAssocID="{257C3EA8-4AD3-4934-9BC9-F4BE71CCBD6A}" presName="cycle" presStyleCnt="0">
        <dgm:presLayoutVars>
          <dgm:chMax val="1"/>
          <dgm:dir/>
          <dgm:animLvl val="ctr"/>
          <dgm:resizeHandles val="exact"/>
        </dgm:presLayoutVars>
      </dgm:prSet>
      <dgm:spPr/>
      <dgm:t>
        <a:bodyPr/>
        <a:lstStyle/>
        <a:p>
          <a:endParaRPr lang="el-GR"/>
        </a:p>
      </dgm:t>
    </dgm:pt>
    <dgm:pt modelId="{7AC20BA7-1ADA-4FC6-A59B-A4B2D6EAAAA3}" type="pres">
      <dgm:prSet presAssocID="{9093F65B-2633-4F08-8D66-C297FBFC3FDD}" presName="centerShape" presStyleLbl="node0" presStyleIdx="0" presStyleCnt="1"/>
      <dgm:spPr/>
      <dgm:t>
        <a:bodyPr/>
        <a:lstStyle/>
        <a:p>
          <a:endParaRPr lang="el-GR"/>
        </a:p>
      </dgm:t>
    </dgm:pt>
    <dgm:pt modelId="{72032372-E2F5-4BD7-BE4A-EAF8C3BFD10E}" type="pres">
      <dgm:prSet presAssocID="{AA4D3935-7730-42EB-BC14-9C3A345535DB}" presName="parTrans" presStyleLbl="bgSibTrans2D1" presStyleIdx="0" presStyleCnt="3"/>
      <dgm:spPr/>
      <dgm:t>
        <a:bodyPr/>
        <a:lstStyle/>
        <a:p>
          <a:endParaRPr lang="el-GR"/>
        </a:p>
      </dgm:t>
    </dgm:pt>
    <dgm:pt modelId="{B110C54B-1E50-42E1-8DAE-8F084A1F1CE5}" type="pres">
      <dgm:prSet presAssocID="{BEBDA6F5-DACE-4037-94FC-3A20888AF537}" presName="node" presStyleLbl="node1" presStyleIdx="0" presStyleCnt="3">
        <dgm:presLayoutVars>
          <dgm:bulletEnabled val="1"/>
        </dgm:presLayoutVars>
      </dgm:prSet>
      <dgm:spPr/>
      <dgm:t>
        <a:bodyPr/>
        <a:lstStyle/>
        <a:p>
          <a:endParaRPr lang="el-GR"/>
        </a:p>
      </dgm:t>
    </dgm:pt>
    <dgm:pt modelId="{2ECD31FC-45F0-44BB-A4DE-FC81EA3ECAB9}" type="pres">
      <dgm:prSet presAssocID="{85C7C0B9-2875-40F2-9970-AA8E605C5A8F}" presName="parTrans" presStyleLbl="bgSibTrans2D1" presStyleIdx="1" presStyleCnt="3"/>
      <dgm:spPr/>
      <dgm:t>
        <a:bodyPr/>
        <a:lstStyle/>
        <a:p>
          <a:endParaRPr lang="el-GR"/>
        </a:p>
      </dgm:t>
    </dgm:pt>
    <dgm:pt modelId="{D0F1B626-7918-4034-B761-C618738FE834}" type="pres">
      <dgm:prSet presAssocID="{F2A89750-2771-41AC-B3BB-D5CD685799FF}" presName="node" presStyleLbl="node1" presStyleIdx="1" presStyleCnt="3">
        <dgm:presLayoutVars>
          <dgm:bulletEnabled val="1"/>
        </dgm:presLayoutVars>
      </dgm:prSet>
      <dgm:spPr/>
      <dgm:t>
        <a:bodyPr/>
        <a:lstStyle/>
        <a:p>
          <a:endParaRPr lang="el-GR"/>
        </a:p>
      </dgm:t>
    </dgm:pt>
    <dgm:pt modelId="{947B6BB9-20CA-4A4E-B385-85DC4266CEEA}" type="pres">
      <dgm:prSet presAssocID="{A6F83B14-2B1E-4207-84FE-A4B8A1A755F9}" presName="parTrans" presStyleLbl="bgSibTrans2D1" presStyleIdx="2" presStyleCnt="3"/>
      <dgm:spPr/>
      <dgm:t>
        <a:bodyPr/>
        <a:lstStyle/>
        <a:p>
          <a:endParaRPr lang="el-GR"/>
        </a:p>
      </dgm:t>
    </dgm:pt>
    <dgm:pt modelId="{406D0241-5169-4C9F-9B90-33DCA7AA6E5D}" type="pres">
      <dgm:prSet presAssocID="{91A69050-B64D-4008-AB7D-C60B981381D0}" presName="node" presStyleLbl="node1" presStyleIdx="2" presStyleCnt="3">
        <dgm:presLayoutVars>
          <dgm:bulletEnabled val="1"/>
        </dgm:presLayoutVars>
      </dgm:prSet>
      <dgm:spPr/>
      <dgm:t>
        <a:bodyPr/>
        <a:lstStyle/>
        <a:p>
          <a:endParaRPr lang="el-GR"/>
        </a:p>
      </dgm:t>
    </dgm:pt>
  </dgm:ptLst>
  <dgm:cxnLst>
    <dgm:cxn modelId="{1A621945-4226-47CB-9D50-4E275B4B5F68}" type="presOf" srcId="{91A69050-B64D-4008-AB7D-C60B981381D0}" destId="{406D0241-5169-4C9F-9B90-33DCA7AA6E5D}" srcOrd="0" destOrd="0" presId="urn:microsoft.com/office/officeart/2005/8/layout/radial4"/>
    <dgm:cxn modelId="{8F8DF75A-323E-417A-A55E-142E8D199A6C}" type="presOf" srcId="{9093F65B-2633-4F08-8D66-C297FBFC3FDD}" destId="{7AC20BA7-1ADA-4FC6-A59B-A4B2D6EAAAA3}" srcOrd="0" destOrd="0" presId="urn:microsoft.com/office/officeart/2005/8/layout/radial4"/>
    <dgm:cxn modelId="{7030677F-8A6A-4892-A772-994D5A934BF0}" type="presOf" srcId="{F2A89750-2771-41AC-B3BB-D5CD685799FF}" destId="{D0F1B626-7918-4034-B761-C618738FE834}" srcOrd="0" destOrd="0" presId="urn:microsoft.com/office/officeart/2005/8/layout/radial4"/>
    <dgm:cxn modelId="{50EA6FD7-4FAB-490F-9757-3FDF4DA68665}" type="presOf" srcId="{257C3EA8-4AD3-4934-9BC9-F4BE71CCBD6A}" destId="{CB54FED4-8F41-44D1-A796-298E413CA6F0}" srcOrd="0" destOrd="0" presId="urn:microsoft.com/office/officeart/2005/8/layout/radial4"/>
    <dgm:cxn modelId="{1930E212-618D-42A1-8E33-4EA4775D3FD6}" type="presOf" srcId="{85C7C0B9-2875-40F2-9970-AA8E605C5A8F}" destId="{2ECD31FC-45F0-44BB-A4DE-FC81EA3ECAB9}" srcOrd="0" destOrd="0" presId="urn:microsoft.com/office/officeart/2005/8/layout/radial4"/>
    <dgm:cxn modelId="{28B05B83-90C0-4F07-8A31-155930D7882E}" srcId="{9093F65B-2633-4F08-8D66-C297FBFC3FDD}" destId="{F2A89750-2771-41AC-B3BB-D5CD685799FF}" srcOrd="1" destOrd="0" parTransId="{85C7C0B9-2875-40F2-9970-AA8E605C5A8F}" sibTransId="{E22E6687-75DD-4647-BE50-60E092AFCE41}"/>
    <dgm:cxn modelId="{AFD6DE4D-2172-494D-83CF-7F53BD8DD264}" srcId="{257C3EA8-4AD3-4934-9BC9-F4BE71CCBD6A}" destId="{9093F65B-2633-4F08-8D66-C297FBFC3FDD}" srcOrd="0" destOrd="0" parTransId="{671ADB0E-274E-4044-ACA7-7F7C49879BA6}" sibTransId="{1103A582-7CA8-4B6F-987F-0B381DEFA763}"/>
    <dgm:cxn modelId="{695E027A-C51C-467E-809A-EBED3FD91DB4}" type="presOf" srcId="{BEBDA6F5-DACE-4037-94FC-3A20888AF537}" destId="{B110C54B-1E50-42E1-8DAE-8F084A1F1CE5}" srcOrd="0" destOrd="0" presId="urn:microsoft.com/office/officeart/2005/8/layout/radial4"/>
    <dgm:cxn modelId="{31F9B199-DC0A-45E6-8346-3E8B52C98944}" srcId="{9093F65B-2633-4F08-8D66-C297FBFC3FDD}" destId="{91A69050-B64D-4008-AB7D-C60B981381D0}" srcOrd="2" destOrd="0" parTransId="{A6F83B14-2B1E-4207-84FE-A4B8A1A755F9}" sibTransId="{FD53C408-E9E0-4C88-AC1A-B58B686971A4}"/>
    <dgm:cxn modelId="{17978C20-54AC-4BBF-8899-44B800ED57C5}" srcId="{9093F65B-2633-4F08-8D66-C297FBFC3FDD}" destId="{BEBDA6F5-DACE-4037-94FC-3A20888AF537}" srcOrd="0" destOrd="0" parTransId="{AA4D3935-7730-42EB-BC14-9C3A345535DB}" sibTransId="{AC6D1B53-E173-42AD-B8EB-6FF7B318AD14}"/>
    <dgm:cxn modelId="{4E87AD71-AB78-4793-ABE9-6FB8E2BA458D}" type="presOf" srcId="{A6F83B14-2B1E-4207-84FE-A4B8A1A755F9}" destId="{947B6BB9-20CA-4A4E-B385-85DC4266CEEA}" srcOrd="0" destOrd="0" presId="urn:microsoft.com/office/officeart/2005/8/layout/radial4"/>
    <dgm:cxn modelId="{B572EF83-1C65-4049-A1AB-23F8021429F6}" type="presOf" srcId="{AA4D3935-7730-42EB-BC14-9C3A345535DB}" destId="{72032372-E2F5-4BD7-BE4A-EAF8C3BFD10E}" srcOrd="0" destOrd="0" presId="urn:microsoft.com/office/officeart/2005/8/layout/radial4"/>
    <dgm:cxn modelId="{FBCCEB18-CBC7-4465-91A9-01BEE1BB8BB0}" type="presParOf" srcId="{CB54FED4-8F41-44D1-A796-298E413CA6F0}" destId="{7AC20BA7-1ADA-4FC6-A59B-A4B2D6EAAAA3}" srcOrd="0" destOrd="0" presId="urn:microsoft.com/office/officeart/2005/8/layout/radial4"/>
    <dgm:cxn modelId="{0416534B-19A4-4EF4-B0A0-A47D2401E14F}" type="presParOf" srcId="{CB54FED4-8F41-44D1-A796-298E413CA6F0}" destId="{72032372-E2F5-4BD7-BE4A-EAF8C3BFD10E}" srcOrd="1" destOrd="0" presId="urn:microsoft.com/office/officeart/2005/8/layout/radial4"/>
    <dgm:cxn modelId="{3920069D-E860-4A2B-915C-7EF2657C6E97}" type="presParOf" srcId="{CB54FED4-8F41-44D1-A796-298E413CA6F0}" destId="{B110C54B-1E50-42E1-8DAE-8F084A1F1CE5}" srcOrd="2" destOrd="0" presId="urn:microsoft.com/office/officeart/2005/8/layout/radial4"/>
    <dgm:cxn modelId="{DFEA90A4-0811-41ED-AE21-47FD3A6ACE13}" type="presParOf" srcId="{CB54FED4-8F41-44D1-A796-298E413CA6F0}" destId="{2ECD31FC-45F0-44BB-A4DE-FC81EA3ECAB9}" srcOrd="3" destOrd="0" presId="urn:microsoft.com/office/officeart/2005/8/layout/radial4"/>
    <dgm:cxn modelId="{D000AA23-D849-4595-80E6-B55EF8DB6EE9}" type="presParOf" srcId="{CB54FED4-8F41-44D1-A796-298E413CA6F0}" destId="{D0F1B626-7918-4034-B761-C618738FE834}" srcOrd="4" destOrd="0" presId="urn:microsoft.com/office/officeart/2005/8/layout/radial4"/>
    <dgm:cxn modelId="{946FE526-E4A9-4193-8C0F-9C3B0E697A9F}" type="presParOf" srcId="{CB54FED4-8F41-44D1-A796-298E413CA6F0}" destId="{947B6BB9-20CA-4A4E-B385-85DC4266CEEA}" srcOrd="5" destOrd="0" presId="urn:microsoft.com/office/officeart/2005/8/layout/radial4"/>
    <dgm:cxn modelId="{7EE19856-D027-45B8-B0B0-EB1B6DDBB4C8}" type="presParOf" srcId="{CB54FED4-8F41-44D1-A796-298E413CA6F0}" destId="{406D0241-5169-4C9F-9B90-33DCA7AA6E5D}" srcOrd="6" destOrd="0" presId="urn:microsoft.com/office/officeart/2005/8/layout/radial4"/>
  </dgm:cxnLst>
  <dgm:bg/>
  <dgm:whole/>
</dgm:dataModel>
</file>

<file path=ppt/diagrams/data29.xml><?xml version="1.0" encoding="utf-8"?>
<dgm:dataModel xmlns:dgm="http://schemas.openxmlformats.org/drawingml/2006/diagram" xmlns:a="http://schemas.openxmlformats.org/drawingml/2006/main">
  <dgm:ptLst>
    <dgm:pt modelId="{02E71137-D480-4886-9572-B16894D551DF}" type="doc">
      <dgm:prSet loTypeId="urn:microsoft.com/office/officeart/2005/8/layout/process1" loCatId="process" qsTypeId="urn:microsoft.com/office/officeart/2005/8/quickstyle/simple1" qsCatId="simple" csTypeId="urn:microsoft.com/office/officeart/2005/8/colors/colorful3" csCatId="colorful" phldr="1"/>
      <dgm:spPr/>
    </dgm:pt>
    <dgm:pt modelId="{7235196D-9E86-4F97-A98E-F31782694046}">
      <dgm:prSet phldrT="[Κείμενο]"/>
      <dgm:spPr/>
      <dgm:t>
        <a:bodyPr/>
        <a:lstStyle/>
        <a:p>
          <a:r>
            <a:rPr lang="el-GR" dirty="0" smtClean="0"/>
            <a:t>Το </a:t>
          </a:r>
          <a:r>
            <a:rPr lang="en-US" dirty="0" err="1" smtClean="0"/>
            <a:t>Europass</a:t>
          </a:r>
          <a:r>
            <a:rPr lang="en-US" dirty="0" smtClean="0"/>
            <a:t> </a:t>
          </a:r>
          <a:r>
            <a:rPr lang="el-GR" dirty="0" smtClean="0"/>
            <a:t> είναι ένα μέσο που βοηθά να </a:t>
          </a:r>
          <a:endParaRPr lang="el-GR" dirty="0"/>
        </a:p>
      </dgm:t>
    </dgm:pt>
    <dgm:pt modelId="{DF55CB04-08F6-4BC8-822B-3A126BD0164B}" type="parTrans" cxnId="{E7B7AE55-68F3-4726-9A8D-86E3D8B5DD6D}">
      <dgm:prSet/>
      <dgm:spPr/>
      <dgm:t>
        <a:bodyPr/>
        <a:lstStyle/>
        <a:p>
          <a:endParaRPr lang="el-GR"/>
        </a:p>
      </dgm:t>
    </dgm:pt>
    <dgm:pt modelId="{2F5D5913-523E-4E73-91D9-66A196905B3D}" type="sibTrans" cxnId="{E7B7AE55-68F3-4726-9A8D-86E3D8B5DD6D}">
      <dgm:prSet/>
      <dgm:spPr/>
      <dgm:t>
        <a:bodyPr/>
        <a:lstStyle/>
        <a:p>
          <a:endParaRPr lang="el-GR"/>
        </a:p>
      </dgm:t>
    </dgm:pt>
    <dgm:pt modelId="{EFF0C3BC-3FEB-46C8-AA8C-7E8B1B36B690}">
      <dgm:prSet phldrT="[Κείμενο]"/>
      <dgm:spPr/>
      <dgm:t>
        <a:bodyPr/>
        <a:lstStyle/>
        <a:p>
          <a:r>
            <a:rPr lang="el-GR" dirty="0" smtClean="0"/>
            <a:t>Παρουσιάσετε τις δεξιότητες και τα προσόντα σας  με τρόπο σαφή και κατανοητό στην Ευρώπη</a:t>
          </a:r>
          <a:endParaRPr lang="el-GR" dirty="0"/>
        </a:p>
      </dgm:t>
    </dgm:pt>
    <dgm:pt modelId="{6AAAD483-173B-49A5-BC62-6FD86BC0AD06}" type="parTrans" cxnId="{57AA1A5E-DB1A-4DBC-A18A-C42DA290381C}">
      <dgm:prSet/>
      <dgm:spPr/>
      <dgm:t>
        <a:bodyPr/>
        <a:lstStyle/>
        <a:p>
          <a:endParaRPr lang="el-GR"/>
        </a:p>
      </dgm:t>
    </dgm:pt>
    <dgm:pt modelId="{1AEF59A2-7774-4AA1-8DBD-0A22286BAB16}" type="sibTrans" cxnId="{57AA1A5E-DB1A-4DBC-A18A-C42DA290381C}">
      <dgm:prSet/>
      <dgm:spPr/>
      <dgm:t>
        <a:bodyPr/>
        <a:lstStyle/>
        <a:p>
          <a:endParaRPr lang="el-GR"/>
        </a:p>
      </dgm:t>
    </dgm:pt>
    <dgm:pt modelId="{200FB7B2-3A92-4215-B479-6690DB30BADF}">
      <dgm:prSet phldrT="[Κείμενο]"/>
      <dgm:spPr/>
      <dgm:t>
        <a:bodyPr/>
        <a:lstStyle/>
        <a:p>
          <a:r>
            <a:rPr lang="el-GR" dirty="0" smtClean="0"/>
            <a:t>Να κινηθείτε σε οποιαδήποτε χώρα της Ευρώπης</a:t>
          </a:r>
          <a:endParaRPr lang="el-GR" dirty="0"/>
        </a:p>
      </dgm:t>
    </dgm:pt>
    <dgm:pt modelId="{6D5D6FF2-2843-42FB-975A-0A2B8CC39141}" type="parTrans" cxnId="{2DABD153-F118-41CF-A55A-74DA8A9F360B}">
      <dgm:prSet/>
      <dgm:spPr/>
      <dgm:t>
        <a:bodyPr/>
        <a:lstStyle/>
        <a:p>
          <a:endParaRPr lang="el-GR"/>
        </a:p>
      </dgm:t>
    </dgm:pt>
    <dgm:pt modelId="{28BADE63-937D-4E0F-AF27-8BBD6E3F65D0}" type="sibTrans" cxnId="{2DABD153-F118-41CF-A55A-74DA8A9F360B}">
      <dgm:prSet/>
      <dgm:spPr/>
      <dgm:t>
        <a:bodyPr/>
        <a:lstStyle/>
        <a:p>
          <a:endParaRPr lang="el-GR"/>
        </a:p>
      </dgm:t>
    </dgm:pt>
    <dgm:pt modelId="{3F485F91-AFF3-47C8-844E-5B8636B8AF95}" type="pres">
      <dgm:prSet presAssocID="{02E71137-D480-4886-9572-B16894D551DF}" presName="Name0" presStyleCnt="0">
        <dgm:presLayoutVars>
          <dgm:dir/>
          <dgm:resizeHandles val="exact"/>
        </dgm:presLayoutVars>
      </dgm:prSet>
      <dgm:spPr/>
    </dgm:pt>
    <dgm:pt modelId="{D046B648-E60A-4ABD-B5D5-754900772612}" type="pres">
      <dgm:prSet presAssocID="{7235196D-9E86-4F97-A98E-F31782694046}" presName="node" presStyleLbl="node1" presStyleIdx="0" presStyleCnt="3">
        <dgm:presLayoutVars>
          <dgm:bulletEnabled val="1"/>
        </dgm:presLayoutVars>
      </dgm:prSet>
      <dgm:spPr/>
      <dgm:t>
        <a:bodyPr/>
        <a:lstStyle/>
        <a:p>
          <a:endParaRPr lang="el-GR"/>
        </a:p>
      </dgm:t>
    </dgm:pt>
    <dgm:pt modelId="{93311BF9-1AB9-46A8-8BBD-C8739401E9B2}" type="pres">
      <dgm:prSet presAssocID="{2F5D5913-523E-4E73-91D9-66A196905B3D}" presName="sibTrans" presStyleLbl="sibTrans2D1" presStyleIdx="0" presStyleCnt="2"/>
      <dgm:spPr/>
      <dgm:t>
        <a:bodyPr/>
        <a:lstStyle/>
        <a:p>
          <a:endParaRPr lang="el-GR"/>
        </a:p>
      </dgm:t>
    </dgm:pt>
    <dgm:pt modelId="{FAFAC8A9-6A6E-4175-BB22-093B46F48BEE}" type="pres">
      <dgm:prSet presAssocID="{2F5D5913-523E-4E73-91D9-66A196905B3D}" presName="connectorText" presStyleLbl="sibTrans2D1" presStyleIdx="0" presStyleCnt="2"/>
      <dgm:spPr/>
      <dgm:t>
        <a:bodyPr/>
        <a:lstStyle/>
        <a:p>
          <a:endParaRPr lang="el-GR"/>
        </a:p>
      </dgm:t>
    </dgm:pt>
    <dgm:pt modelId="{49092B3E-4B4A-47F8-875A-408B611A69F6}" type="pres">
      <dgm:prSet presAssocID="{EFF0C3BC-3FEB-46C8-AA8C-7E8B1B36B690}" presName="node" presStyleLbl="node1" presStyleIdx="1" presStyleCnt="3">
        <dgm:presLayoutVars>
          <dgm:bulletEnabled val="1"/>
        </dgm:presLayoutVars>
      </dgm:prSet>
      <dgm:spPr/>
      <dgm:t>
        <a:bodyPr/>
        <a:lstStyle/>
        <a:p>
          <a:endParaRPr lang="el-GR"/>
        </a:p>
      </dgm:t>
    </dgm:pt>
    <dgm:pt modelId="{BB7DEE50-E37B-4744-A95D-C7CFF3A7119A}" type="pres">
      <dgm:prSet presAssocID="{1AEF59A2-7774-4AA1-8DBD-0A22286BAB16}" presName="sibTrans" presStyleLbl="sibTrans2D1" presStyleIdx="1" presStyleCnt="2"/>
      <dgm:spPr/>
      <dgm:t>
        <a:bodyPr/>
        <a:lstStyle/>
        <a:p>
          <a:endParaRPr lang="el-GR"/>
        </a:p>
      </dgm:t>
    </dgm:pt>
    <dgm:pt modelId="{2FCEBA10-1E61-4ED6-B6A6-4E5C9811E3E9}" type="pres">
      <dgm:prSet presAssocID="{1AEF59A2-7774-4AA1-8DBD-0A22286BAB16}" presName="connectorText" presStyleLbl="sibTrans2D1" presStyleIdx="1" presStyleCnt="2"/>
      <dgm:spPr/>
      <dgm:t>
        <a:bodyPr/>
        <a:lstStyle/>
        <a:p>
          <a:endParaRPr lang="el-GR"/>
        </a:p>
      </dgm:t>
    </dgm:pt>
    <dgm:pt modelId="{9F5DE08F-5FA2-4702-9054-A5445DB7E0A6}" type="pres">
      <dgm:prSet presAssocID="{200FB7B2-3A92-4215-B479-6690DB30BADF}" presName="node" presStyleLbl="node1" presStyleIdx="2" presStyleCnt="3">
        <dgm:presLayoutVars>
          <dgm:bulletEnabled val="1"/>
        </dgm:presLayoutVars>
      </dgm:prSet>
      <dgm:spPr/>
      <dgm:t>
        <a:bodyPr/>
        <a:lstStyle/>
        <a:p>
          <a:endParaRPr lang="el-GR"/>
        </a:p>
      </dgm:t>
    </dgm:pt>
  </dgm:ptLst>
  <dgm:cxnLst>
    <dgm:cxn modelId="{BB6572A3-680D-47C1-AC8E-2B351E9275C3}" type="presOf" srcId="{EFF0C3BC-3FEB-46C8-AA8C-7E8B1B36B690}" destId="{49092B3E-4B4A-47F8-875A-408B611A69F6}" srcOrd="0" destOrd="0" presId="urn:microsoft.com/office/officeart/2005/8/layout/process1"/>
    <dgm:cxn modelId="{4DA6F864-C2D4-4B7B-852F-ACB6DC18E224}" type="presOf" srcId="{02E71137-D480-4886-9572-B16894D551DF}" destId="{3F485F91-AFF3-47C8-844E-5B8636B8AF95}" srcOrd="0" destOrd="0" presId="urn:microsoft.com/office/officeart/2005/8/layout/process1"/>
    <dgm:cxn modelId="{A88684A6-8F0A-4576-89D2-372DF30B0337}" type="presOf" srcId="{1AEF59A2-7774-4AA1-8DBD-0A22286BAB16}" destId="{BB7DEE50-E37B-4744-A95D-C7CFF3A7119A}" srcOrd="0" destOrd="0" presId="urn:microsoft.com/office/officeart/2005/8/layout/process1"/>
    <dgm:cxn modelId="{57AA1A5E-DB1A-4DBC-A18A-C42DA290381C}" srcId="{02E71137-D480-4886-9572-B16894D551DF}" destId="{EFF0C3BC-3FEB-46C8-AA8C-7E8B1B36B690}" srcOrd="1" destOrd="0" parTransId="{6AAAD483-173B-49A5-BC62-6FD86BC0AD06}" sibTransId="{1AEF59A2-7774-4AA1-8DBD-0A22286BAB16}"/>
    <dgm:cxn modelId="{E7B7AE55-68F3-4726-9A8D-86E3D8B5DD6D}" srcId="{02E71137-D480-4886-9572-B16894D551DF}" destId="{7235196D-9E86-4F97-A98E-F31782694046}" srcOrd="0" destOrd="0" parTransId="{DF55CB04-08F6-4BC8-822B-3A126BD0164B}" sibTransId="{2F5D5913-523E-4E73-91D9-66A196905B3D}"/>
    <dgm:cxn modelId="{A0AA4F81-D0E1-4FAC-B80C-B3B7A33964C9}" type="presOf" srcId="{200FB7B2-3A92-4215-B479-6690DB30BADF}" destId="{9F5DE08F-5FA2-4702-9054-A5445DB7E0A6}" srcOrd="0" destOrd="0" presId="urn:microsoft.com/office/officeart/2005/8/layout/process1"/>
    <dgm:cxn modelId="{D80F2013-F112-4AE0-B6F6-EDB6AACF573B}" type="presOf" srcId="{2F5D5913-523E-4E73-91D9-66A196905B3D}" destId="{93311BF9-1AB9-46A8-8BBD-C8739401E9B2}" srcOrd="0" destOrd="0" presId="urn:microsoft.com/office/officeart/2005/8/layout/process1"/>
    <dgm:cxn modelId="{3C84B4FB-EE75-4C7A-B1C4-325C53F9927C}" type="presOf" srcId="{1AEF59A2-7774-4AA1-8DBD-0A22286BAB16}" destId="{2FCEBA10-1E61-4ED6-B6A6-4E5C9811E3E9}" srcOrd="1" destOrd="0" presId="urn:microsoft.com/office/officeart/2005/8/layout/process1"/>
    <dgm:cxn modelId="{2DABD153-F118-41CF-A55A-74DA8A9F360B}" srcId="{02E71137-D480-4886-9572-B16894D551DF}" destId="{200FB7B2-3A92-4215-B479-6690DB30BADF}" srcOrd="2" destOrd="0" parTransId="{6D5D6FF2-2843-42FB-975A-0A2B8CC39141}" sibTransId="{28BADE63-937D-4E0F-AF27-8BBD6E3F65D0}"/>
    <dgm:cxn modelId="{0E141A76-92A5-46D1-8AC1-857DB32E2217}" type="presOf" srcId="{2F5D5913-523E-4E73-91D9-66A196905B3D}" destId="{FAFAC8A9-6A6E-4175-BB22-093B46F48BEE}" srcOrd="1" destOrd="0" presId="urn:microsoft.com/office/officeart/2005/8/layout/process1"/>
    <dgm:cxn modelId="{FB925855-7811-4759-993D-C3462AE01524}" type="presOf" srcId="{7235196D-9E86-4F97-A98E-F31782694046}" destId="{D046B648-E60A-4ABD-B5D5-754900772612}" srcOrd="0" destOrd="0" presId="urn:microsoft.com/office/officeart/2005/8/layout/process1"/>
    <dgm:cxn modelId="{9E5D8385-5467-4ACB-A2CE-F5DF3FEACADD}" type="presParOf" srcId="{3F485F91-AFF3-47C8-844E-5B8636B8AF95}" destId="{D046B648-E60A-4ABD-B5D5-754900772612}" srcOrd="0" destOrd="0" presId="urn:microsoft.com/office/officeart/2005/8/layout/process1"/>
    <dgm:cxn modelId="{8D0AD446-01FB-4463-8282-6367DE133A63}" type="presParOf" srcId="{3F485F91-AFF3-47C8-844E-5B8636B8AF95}" destId="{93311BF9-1AB9-46A8-8BBD-C8739401E9B2}" srcOrd="1" destOrd="0" presId="urn:microsoft.com/office/officeart/2005/8/layout/process1"/>
    <dgm:cxn modelId="{88C4AF79-5E1B-41B8-ACE5-21375C5321F8}" type="presParOf" srcId="{93311BF9-1AB9-46A8-8BBD-C8739401E9B2}" destId="{FAFAC8A9-6A6E-4175-BB22-093B46F48BEE}" srcOrd="0" destOrd="0" presId="urn:microsoft.com/office/officeart/2005/8/layout/process1"/>
    <dgm:cxn modelId="{2DB50B68-FC37-4F6A-B983-3CC6F1BD7260}" type="presParOf" srcId="{3F485F91-AFF3-47C8-844E-5B8636B8AF95}" destId="{49092B3E-4B4A-47F8-875A-408B611A69F6}" srcOrd="2" destOrd="0" presId="urn:microsoft.com/office/officeart/2005/8/layout/process1"/>
    <dgm:cxn modelId="{79ED0CA7-FF5B-4C4D-B3DB-F5B520EA2576}" type="presParOf" srcId="{3F485F91-AFF3-47C8-844E-5B8636B8AF95}" destId="{BB7DEE50-E37B-4744-A95D-C7CFF3A7119A}" srcOrd="3" destOrd="0" presId="urn:microsoft.com/office/officeart/2005/8/layout/process1"/>
    <dgm:cxn modelId="{46A9622B-9D02-49CC-A4B1-4A6868205FC0}" type="presParOf" srcId="{BB7DEE50-E37B-4744-A95D-C7CFF3A7119A}" destId="{2FCEBA10-1E61-4ED6-B6A6-4E5C9811E3E9}" srcOrd="0" destOrd="0" presId="urn:microsoft.com/office/officeart/2005/8/layout/process1"/>
    <dgm:cxn modelId="{4FA99AEE-5ED4-4763-BCD2-4D94BAC2A569}" type="presParOf" srcId="{3F485F91-AFF3-47C8-844E-5B8636B8AF95}" destId="{9F5DE08F-5FA2-4702-9054-A5445DB7E0A6}" srcOrd="4" destOrd="0" presId="urn:microsoft.com/office/officeart/2005/8/layout/process1"/>
  </dgm:cxnLst>
  <dgm:bg/>
  <dgm:whole/>
</dgm:dataModel>
</file>

<file path=ppt/diagrams/data3.xml><?xml version="1.0" encoding="utf-8"?>
<dgm:dataModel xmlns:dgm="http://schemas.openxmlformats.org/drawingml/2006/diagram" xmlns:a="http://schemas.openxmlformats.org/drawingml/2006/main">
  <dgm:ptLst>
    <dgm:pt modelId="{9D5AE232-E6AE-4198-9282-8E70958A8D6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25303B9A-ED5E-4028-8E8A-7FD2CAC4B153}">
      <dgm:prSet phldrT="[Κείμενο]"/>
      <dgm:spPr/>
      <dgm:t>
        <a:bodyPr/>
        <a:lstStyle/>
        <a:p>
          <a:r>
            <a:rPr lang="el-GR" dirty="0" smtClean="0"/>
            <a:t>Σκοπός της συνοδευτικής επιστολής είναι να προκαλέσει το ενδιαφέρον του υποψήφιου εργοδότη, να μελετήσει το βιογραφικό μας και να μας καλέσει σε συνέντευξη</a:t>
          </a:r>
          <a:endParaRPr lang="el-GR" dirty="0"/>
        </a:p>
      </dgm:t>
    </dgm:pt>
    <dgm:pt modelId="{D2C2DDAC-7203-43E1-8568-E42404A9F913}" type="parTrans" cxnId="{8C26207F-CB40-4234-99AD-AF74F1E0FF4D}">
      <dgm:prSet/>
      <dgm:spPr/>
      <dgm:t>
        <a:bodyPr/>
        <a:lstStyle/>
        <a:p>
          <a:endParaRPr lang="el-GR"/>
        </a:p>
      </dgm:t>
    </dgm:pt>
    <dgm:pt modelId="{AABC0C60-47D2-4C10-98FD-3B03EE46C24C}" type="sibTrans" cxnId="{8C26207F-CB40-4234-99AD-AF74F1E0FF4D}">
      <dgm:prSet/>
      <dgm:spPr/>
      <dgm:t>
        <a:bodyPr/>
        <a:lstStyle/>
        <a:p>
          <a:endParaRPr lang="el-GR"/>
        </a:p>
      </dgm:t>
    </dgm:pt>
    <dgm:pt modelId="{0DB9696A-254B-4245-8D19-04FA2BD89CD1}">
      <dgm:prSet phldrT="[Κείμενο]"/>
      <dgm:spPr/>
      <dgm:t>
        <a:bodyPr/>
        <a:lstStyle/>
        <a:p>
          <a:r>
            <a:rPr lang="el-GR" dirty="0" smtClean="0"/>
            <a:t>Αποστολή της συνοδευτικής επιστολής είναι :</a:t>
          </a:r>
        </a:p>
        <a:p>
          <a:r>
            <a:rPr lang="el-GR" dirty="0" smtClean="0"/>
            <a:t>Α. Να  μας βοηθήσει να επιδείξουμε επαγγελματική στάση απέναντι στο μελλοντικό εργοδότη.</a:t>
          </a:r>
        </a:p>
        <a:p>
          <a:r>
            <a:rPr lang="el-GR" dirty="0" smtClean="0"/>
            <a:t>Β. Να εκφράσει το σοβαρό ενδιαφέρον μας για την συγκεκριμένη θέση.</a:t>
          </a:r>
        </a:p>
        <a:p>
          <a:endParaRPr lang="el-GR" dirty="0"/>
        </a:p>
      </dgm:t>
    </dgm:pt>
    <dgm:pt modelId="{7E65F631-5A74-4E37-9A0A-32CE4E8A1420}" type="parTrans" cxnId="{C37526E9-14C7-48D8-81FD-D5A44EA136ED}">
      <dgm:prSet/>
      <dgm:spPr/>
      <dgm:t>
        <a:bodyPr/>
        <a:lstStyle/>
        <a:p>
          <a:endParaRPr lang="el-GR"/>
        </a:p>
      </dgm:t>
    </dgm:pt>
    <dgm:pt modelId="{806B1CB6-9B54-48A2-8608-6C1C2C937ABF}" type="sibTrans" cxnId="{C37526E9-14C7-48D8-81FD-D5A44EA136ED}">
      <dgm:prSet/>
      <dgm:spPr/>
      <dgm:t>
        <a:bodyPr/>
        <a:lstStyle/>
        <a:p>
          <a:endParaRPr lang="el-GR"/>
        </a:p>
      </dgm:t>
    </dgm:pt>
    <dgm:pt modelId="{54A19B0F-0D89-4B12-A405-28481EE7606C}" type="pres">
      <dgm:prSet presAssocID="{9D5AE232-E6AE-4198-9282-8E70958A8D6B}" presName="outerComposite" presStyleCnt="0">
        <dgm:presLayoutVars>
          <dgm:chMax val="5"/>
          <dgm:dir/>
          <dgm:resizeHandles val="exact"/>
        </dgm:presLayoutVars>
      </dgm:prSet>
      <dgm:spPr/>
      <dgm:t>
        <a:bodyPr/>
        <a:lstStyle/>
        <a:p>
          <a:endParaRPr lang="el-GR"/>
        </a:p>
      </dgm:t>
    </dgm:pt>
    <dgm:pt modelId="{BF2BF8CF-67C5-47BE-8C8E-3F8C6B91A674}" type="pres">
      <dgm:prSet presAssocID="{9D5AE232-E6AE-4198-9282-8E70958A8D6B}" presName="dummyMaxCanvas" presStyleCnt="0">
        <dgm:presLayoutVars/>
      </dgm:prSet>
      <dgm:spPr/>
    </dgm:pt>
    <dgm:pt modelId="{01E62E0A-BB08-46D6-AB00-E3322B827C17}" type="pres">
      <dgm:prSet presAssocID="{9D5AE232-E6AE-4198-9282-8E70958A8D6B}" presName="TwoNodes_1" presStyleLbl="node1" presStyleIdx="0" presStyleCnt="2">
        <dgm:presLayoutVars>
          <dgm:bulletEnabled val="1"/>
        </dgm:presLayoutVars>
      </dgm:prSet>
      <dgm:spPr/>
      <dgm:t>
        <a:bodyPr/>
        <a:lstStyle/>
        <a:p>
          <a:endParaRPr lang="el-GR"/>
        </a:p>
      </dgm:t>
    </dgm:pt>
    <dgm:pt modelId="{0D7D967B-145C-4AAA-B79F-A8FB63259BFC}" type="pres">
      <dgm:prSet presAssocID="{9D5AE232-E6AE-4198-9282-8E70958A8D6B}" presName="TwoNodes_2" presStyleLbl="node1" presStyleIdx="1" presStyleCnt="2">
        <dgm:presLayoutVars>
          <dgm:bulletEnabled val="1"/>
        </dgm:presLayoutVars>
      </dgm:prSet>
      <dgm:spPr/>
      <dgm:t>
        <a:bodyPr/>
        <a:lstStyle/>
        <a:p>
          <a:endParaRPr lang="el-GR"/>
        </a:p>
      </dgm:t>
    </dgm:pt>
    <dgm:pt modelId="{34C3A52A-5399-42FF-9268-5B60FECF2D65}" type="pres">
      <dgm:prSet presAssocID="{9D5AE232-E6AE-4198-9282-8E70958A8D6B}" presName="TwoConn_1-2" presStyleLbl="fgAccFollowNode1" presStyleIdx="0" presStyleCnt="1">
        <dgm:presLayoutVars>
          <dgm:bulletEnabled val="1"/>
        </dgm:presLayoutVars>
      </dgm:prSet>
      <dgm:spPr/>
      <dgm:t>
        <a:bodyPr/>
        <a:lstStyle/>
        <a:p>
          <a:endParaRPr lang="el-GR"/>
        </a:p>
      </dgm:t>
    </dgm:pt>
    <dgm:pt modelId="{1D90A05A-23C0-4DB3-967E-0D0083F855A5}" type="pres">
      <dgm:prSet presAssocID="{9D5AE232-E6AE-4198-9282-8E70958A8D6B}" presName="TwoNodes_1_text" presStyleLbl="node1" presStyleIdx="1" presStyleCnt="2">
        <dgm:presLayoutVars>
          <dgm:bulletEnabled val="1"/>
        </dgm:presLayoutVars>
      </dgm:prSet>
      <dgm:spPr/>
      <dgm:t>
        <a:bodyPr/>
        <a:lstStyle/>
        <a:p>
          <a:endParaRPr lang="el-GR"/>
        </a:p>
      </dgm:t>
    </dgm:pt>
    <dgm:pt modelId="{5800C497-4DAB-4AA8-B6F5-E358F7FC5426}" type="pres">
      <dgm:prSet presAssocID="{9D5AE232-E6AE-4198-9282-8E70958A8D6B}" presName="TwoNodes_2_text" presStyleLbl="node1" presStyleIdx="1" presStyleCnt="2">
        <dgm:presLayoutVars>
          <dgm:bulletEnabled val="1"/>
        </dgm:presLayoutVars>
      </dgm:prSet>
      <dgm:spPr/>
      <dgm:t>
        <a:bodyPr/>
        <a:lstStyle/>
        <a:p>
          <a:endParaRPr lang="el-GR"/>
        </a:p>
      </dgm:t>
    </dgm:pt>
  </dgm:ptLst>
  <dgm:cxnLst>
    <dgm:cxn modelId="{91E24908-09FF-448C-8F05-991C4B2B0D38}" type="presOf" srcId="{25303B9A-ED5E-4028-8E8A-7FD2CAC4B153}" destId="{1D90A05A-23C0-4DB3-967E-0D0083F855A5}" srcOrd="1" destOrd="0" presId="urn:microsoft.com/office/officeart/2005/8/layout/vProcess5"/>
    <dgm:cxn modelId="{D90223F2-F725-4115-961A-79295A7B2620}" type="presOf" srcId="{0DB9696A-254B-4245-8D19-04FA2BD89CD1}" destId="{0D7D967B-145C-4AAA-B79F-A8FB63259BFC}" srcOrd="0" destOrd="0" presId="urn:microsoft.com/office/officeart/2005/8/layout/vProcess5"/>
    <dgm:cxn modelId="{E2FB4B07-8783-4AEA-9F90-4AAADED9AEC3}" type="presOf" srcId="{25303B9A-ED5E-4028-8E8A-7FD2CAC4B153}" destId="{01E62E0A-BB08-46D6-AB00-E3322B827C17}" srcOrd="0" destOrd="0" presId="urn:microsoft.com/office/officeart/2005/8/layout/vProcess5"/>
    <dgm:cxn modelId="{C37526E9-14C7-48D8-81FD-D5A44EA136ED}" srcId="{9D5AE232-E6AE-4198-9282-8E70958A8D6B}" destId="{0DB9696A-254B-4245-8D19-04FA2BD89CD1}" srcOrd="1" destOrd="0" parTransId="{7E65F631-5A74-4E37-9A0A-32CE4E8A1420}" sibTransId="{806B1CB6-9B54-48A2-8608-6C1C2C937ABF}"/>
    <dgm:cxn modelId="{DD4C830E-784B-4BF2-A71E-10CF4CBD0180}" type="presOf" srcId="{AABC0C60-47D2-4C10-98FD-3B03EE46C24C}" destId="{34C3A52A-5399-42FF-9268-5B60FECF2D65}" srcOrd="0" destOrd="0" presId="urn:microsoft.com/office/officeart/2005/8/layout/vProcess5"/>
    <dgm:cxn modelId="{BCAEE0FA-E770-4E02-B6F2-30CB4B08FE73}" type="presOf" srcId="{0DB9696A-254B-4245-8D19-04FA2BD89CD1}" destId="{5800C497-4DAB-4AA8-B6F5-E358F7FC5426}" srcOrd="1" destOrd="0" presId="urn:microsoft.com/office/officeart/2005/8/layout/vProcess5"/>
    <dgm:cxn modelId="{8C26207F-CB40-4234-99AD-AF74F1E0FF4D}" srcId="{9D5AE232-E6AE-4198-9282-8E70958A8D6B}" destId="{25303B9A-ED5E-4028-8E8A-7FD2CAC4B153}" srcOrd="0" destOrd="0" parTransId="{D2C2DDAC-7203-43E1-8568-E42404A9F913}" sibTransId="{AABC0C60-47D2-4C10-98FD-3B03EE46C24C}"/>
    <dgm:cxn modelId="{D1A9592B-600F-4433-94B9-6661F7C12E59}" type="presOf" srcId="{9D5AE232-E6AE-4198-9282-8E70958A8D6B}" destId="{54A19B0F-0D89-4B12-A405-28481EE7606C}" srcOrd="0" destOrd="0" presId="urn:microsoft.com/office/officeart/2005/8/layout/vProcess5"/>
    <dgm:cxn modelId="{03F481D6-A328-4A0C-B2B0-69647D55D731}" type="presParOf" srcId="{54A19B0F-0D89-4B12-A405-28481EE7606C}" destId="{BF2BF8CF-67C5-47BE-8C8E-3F8C6B91A674}" srcOrd="0" destOrd="0" presId="urn:microsoft.com/office/officeart/2005/8/layout/vProcess5"/>
    <dgm:cxn modelId="{E510302B-28E6-48EA-A5B0-23928EF4C0D2}" type="presParOf" srcId="{54A19B0F-0D89-4B12-A405-28481EE7606C}" destId="{01E62E0A-BB08-46D6-AB00-E3322B827C17}" srcOrd="1" destOrd="0" presId="urn:microsoft.com/office/officeart/2005/8/layout/vProcess5"/>
    <dgm:cxn modelId="{4E2E516B-5BDF-42BB-B121-FBCF2A7D0627}" type="presParOf" srcId="{54A19B0F-0D89-4B12-A405-28481EE7606C}" destId="{0D7D967B-145C-4AAA-B79F-A8FB63259BFC}" srcOrd="2" destOrd="0" presId="urn:microsoft.com/office/officeart/2005/8/layout/vProcess5"/>
    <dgm:cxn modelId="{3FBAB9C2-99D2-454C-A6B8-E88F145687C5}" type="presParOf" srcId="{54A19B0F-0D89-4B12-A405-28481EE7606C}" destId="{34C3A52A-5399-42FF-9268-5B60FECF2D65}" srcOrd="3" destOrd="0" presId="urn:microsoft.com/office/officeart/2005/8/layout/vProcess5"/>
    <dgm:cxn modelId="{679C3C49-D2E5-4109-B0BF-920DDBC7D79C}" type="presParOf" srcId="{54A19B0F-0D89-4B12-A405-28481EE7606C}" destId="{1D90A05A-23C0-4DB3-967E-0D0083F855A5}" srcOrd="4" destOrd="0" presId="urn:microsoft.com/office/officeart/2005/8/layout/vProcess5"/>
    <dgm:cxn modelId="{B800694A-0373-47C4-B95C-C3BA76027C7B}" type="presParOf" srcId="{54A19B0F-0D89-4B12-A405-28481EE7606C}" destId="{5800C497-4DAB-4AA8-B6F5-E358F7FC5426}" srcOrd="5" destOrd="0" presId="urn:microsoft.com/office/officeart/2005/8/layout/vProcess5"/>
  </dgm:cxnLst>
  <dgm:bg/>
  <dgm:whole/>
</dgm:dataModel>
</file>

<file path=ppt/diagrams/data30.xml><?xml version="1.0" encoding="utf-8"?>
<dgm:dataModel xmlns:dgm="http://schemas.openxmlformats.org/drawingml/2006/diagram" xmlns:a="http://schemas.openxmlformats.org/drawingml/2006/main">
  <dgm:ptLst>
    <dgm:pt modelId="{D1AE3D97-92B9-446D-B302-B97137336CB8}"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l-GR"/>
        </a:p>
      </dgm:t>
    </dgm:pt>
    <dgm:pt modelId="{F822832A-C5E1-49DC-B7F0-5CBB638CFA34}">
      <dgm:prSet phldrT="[Κείμενο]"/>
      <dgm:spPr/>
      <dgm:t>
        <a:bodyPr/>
        <a:lstStyle/>
        <a:p>
          <a:r>
            <a:rPr lang="en-US" dirty="0" err="1" smtClean="0"/>
            <a:t>Europass</a:t>
          </a:r>
          <a:endParaRPr lang="el-GR" dirty="0"/>
        </a:p>
      </dgm:t>
    </dgm:pt>
    <dgm:pt modelId="{6F68C472-9C0F-4E0A-8442-BEAEE6AAE050}" type="parTrans" cxnId="{7C893EB2-EE9F-489F-9538-32D108B9B160}">
      <dgm:prSet/>
      <dgm:spPr/>
      <dgm:t>
        <a:bodyPr/>
        <a:lstStyle/>
        <a:p>
          <a:endParaRPr lang="el-GR"/>
        </a:p>
      </dgm:t>
    </dgm:pt>
    <dgm:pt modelId="{F2E50402-2B8F-4D3B-93F0-2DD6B6EC9179}" type="sibTrans" cxnId="{7C893EB2-EE9F-489F-9538-32D108B9B160}">
      <dgm:prSet/>
      <dgm:spPr/>
      <dgm:t>
        <a:bodyPr/>
        <a:lstStyle/>
        <a:p>
          <a:endParaRPr lang="el-GR"/>
        </a:p>
      </dgm:t>
    </dgm:pt>
    <dgm:pt modelId="{3414B9C2-E75C-4CDA-909F-94EF0AC00E23}">
      <dgm:prSet phldrT="[Κείμενο]"/>
      <dgm:spPr/>
      <dgm:t>
        <a:bodyPr/>
        <a:lstStyle/>
        <a:p>
          <a:r>
            <a:rPr lang="el-GR" dirty="0" smtClean="0"/>
            <a:t>Δύο έγγραφα (συμπληρώνονται από τον ενδιαφερόμενο)</a:t>
          </a:r>
          <a:endParaRPr lang="el-GR" dirty="0"/>
        </a:p>
      </dgm:t>
    </dgm:pt>
    <dgm:pt modelId="{ABF1D888-9BEA-4B9E-A8A9-F05600B176D9}" type="parTrans" cxnId="{3AAA8943-3059-4EC1-BB1D-9C78D28AA7EF}">
      <dgm:prSet/>
      <dgm:spPr/>
      <dgm:t>
        <a:bodyPr/>
        <a:lstStyle/>
        <a:p>
          <a:endParaRPr lang="el-GR"/>
        </a:p>
      </dgm:t>
    </dgm:pt>
    <dgm:pt modelId="{31904FE9-8F00-434D-9F66-1E5E49BD63D1}" type="sibTrans" cxnId="{3AAA8943-3059-4EC1-BB1D-9C78D28AA7EF}">
      <dgm:prSet/>
      <dgm:spPr/>
      <dgm:t>
        <a:bodyPr/>
        <a:lstStyle/>
        <a:p>
          <a:endParaRPr lang="el-GR"/>
        </a:p>
      </dgm:t>
    </dgm:pt>
    <dgm:pt modelId="{30BF394B-ADBF-4E07-B124-15931D2FCF1D}">
      <dgm:prSet phldrT="[Κείμενο]"/>
      <dgm:spPr/>
      <dgm:t>
        <a:bodyPr/>
        <a:lstStyle/>
        <a:p>
          <a:r>
            <a:rPr lang="el-GR" dirty="0" smtClean="0"/>
            <a:t>Το βιογραφικό σημείωμα </a:t>
          </a:r>
          <a:r>
            <a:rPr lang="en-US" dirty="0" err="1" smtClean="0"/>
            <a:t>Europass</a:t>
          </a:r>
          <a:r>
            <a:rPr lang="el-GR" dirty="0" smtClean="0"/>
            <a:t> </a:t>
          </a:r>
          <a:r>
            <a:rPr lang="en-US" dirty="0" smtClean="0"/>
            <a:t>(CV)</a:t>
          </a:r>
          <a:endParaRPr lang="el-GR" dirty="0"/>
        </a:p>
      </dgm:t>
    </dgm:pt>
    <dgm:pt modelId="{B7D1EED2-F689-48FE-B933-B9F4B96400DF}" type="parTrans" cxnId="{84B5F47D-CB41-4E3B-98C2-45136696DB15}">
      <dgm:prSet/>
      <dgm:spPr/>
      <dgm:t>
        <a:bodyPr/>
        <a:lstStyle/>
        <a:p>
          <a:endParaRPr lang="el-GR"/>
        </a:p>
      </dgm:t>
    </dgm:pt>
    <dgm:pt modelId="{4DA91256-7E89-4DF9-A8FF-A6FF219607B8}" type="sibTrans" cxnId="{84B5F47D-CB41-4E3B-98C2-45136696DB15}">
      <dgm:prSet/>
      <dgm:spPr/>
      <dgm:t>
        <a:bodyPr/>
        <a:lstStyle/>
        <a:p>
          <a:endParaRPr lang="el-GR"/>
        </a:p>
      </dgm:t>
    </dgm:pt>
    <dgm:pt modelId="{74418C56-2D60-4EDF-8FDC-94C63152487D}">
      <dgm:prSet phldrT="[Κείμενο]"/>
      <dgm:spPr/>
      <dgm:t>
        <a:bodyPr/>
        <a:lstStyle/>
        <a:p>
          <a:r>
            <a:rPr lang="el-GR" dirty="0" smtClean="0"/>
            <a:t>Τρία έγγραφα</a:t>
          </a:r>
        </a:p>
        <a:p>
          <a:r>
            <a:rPr lang="el-GR" dirty="0" smtClean="0"/>
            <a:t>(συμπληρώνονται  και εκδίδονται από τους αρμόδιους φορείς)</a:t>
          </a:r>
          <a:endParaRPr lang="el-GR" dirty="0"/>
        </a:p>
      </dgm:t>
    </dgm:pt>
    <dgm:pt modelId="{74AF9164-8350-429E-ACE7-97DDB69A072D}" type="parTrans" cxnId="{A3377C80-109D-46D0-8EA4-6A909C2DDB2F}">
      <dgm:prSet/>
      <dgm:spPr/>
      <dgm:t>
        <a:bodyPr/>
        <a:lstStyle/>
        <a:p>
          <a:endParaRPr lang="el-GR"/>
        </a:p>
      </dgm:t>
    </dgm:pt>
    <dgm:pt modelId="{9B323A81-2DB3-4097-B4EF-B0FA2B5D3118}" type="sibTrans" cxnId="{A3377C80-109D-46D0-8EA4-6A909C2DDB2F}">
      <dgm:prSet/>
      <dgm:spPr/>
      <dgm:t>
        <a:bodyPr/>
        <a:lstStyle/>
        <a:p>
          <a:endParaRPr lang="el-GR"/>
        </a:p>
      </dgm:t>
    </dgm:pt>
    <dgm:pt modelId="{B1A676C9-0AB4-400D-A470-ABB94D9B0C90}">
      <dgm:prSet phldrT="[Κείμενο]"/>
      <dgm:spPr/>
      <dgm:t>
        <a:bodyPr/>
        <a:lstStyle/>
        <a:p>
          <a:r>
            <a:rPr lang="el-GR" dirty="0" smtClean="0"/>
            <a:t>Το συμπλήρωμα πιστοποιητικού  </a:t>
          </a:r>
          <a:r>
            <a:rPr lang="en-US" dirty="0" err="1" smtClean="0"/>
            <a:t>Europass</a:t>
          </a:r>
          <a:endParaRPr lang="el-GR" dirty="0"/>
        </a:p>
      </dgm:t>
    </dgm:pt>
    <dgm:pt modelId="{3ABA7D27-B640-46C1-AF19-DCE16AAD3FE9}" type="parTrans" cxnId="{B3805C7C-6014-4BD7-8819-8744A58162B3}">
      <dgm:prSet/>
      <dgm:spPr/>
      <dgm:t>
        <a:bodyPr/>
        <a:lstStyle/>
        <a:p>
          <a:endParaRPr lang="el-GR"/>
        </a:p>
      </dgm:t>
    </dgm:pt>
    <dgm:pt modelId="{5EF86B0D-4954-4601-A950-28D18CB25E92}" type="sibTrans" cxnId="{B3805C7C-6014-4BD7-8819-8744A58162B3}">
      <dgm:prSet/>
      <dgm:spPr/>
      <dgm:t>
        <a:bodyPr/>
        <a:lstStyle/>
        <a:p>
          <a:endParaRPr lang="el-GR"/>
        </a:p>
      </dgm:t>
    </dgm:pt>
    <dgm:pt modelId="{9A1AA024-E897-47FC-9B27-D469CF74E333}">
      <dgm:prSet phldrT="[Κείμενο]"/>
      <dgm:spPr/>
      <dgm:t>
        <a:bodyPr/>
        <a:lstStyle/>
        <a:p>
          <a:r>
            <a:rPr lang="el-GR" dirty="0" smtClean="0"/>
            <a:t>Το διαβατήριο Γλωσσών  </a:t>
          </a:r>
          <a:r>
            <a:rPr lang="en-US" dirty="0" err="1" smtClean="0"/>
            <a:t>Europass</a:t>
          </a:r>
          <a:endParaRPr lang="el-GR" dirty="0"/>
        </a:p>
      </dgm:t>
    </dgm:pt>
    <dgm:pt modelId="{6E3BD453-DF90-4629-894F-60D7EADEBF46}" type="sibTrans" cxnId="{1B82454B-63DD-4650-8254-E772CCB5C99B}">
      <dgm:prSet/>
      <dgm:spPr/>
      <dgm:t>
        <a:bodyPr/>
        <a:lstStyle/>
        <a:p>
          <a:endParaRPr lang="el-GR"/>
        </a:p>
      </dgm:t>
    </dgm:pt>
    <dgm:pt modelId="{CC12AA00-1CAA-453F-8F8F-1D03C3A6EC5F}" type="parTrans" cxnId="{1B82454B-63DD-4650-8254-E772CCB5C99B}">
      <dgm:prSet/>
      <dgm:spPr/>
      <dgm:t>
        <a:bodyPr/>
        <a:lstStyle/>
        <a:p>
          <a:endParaRPr lang="el-GR"/>
        </a:p>
      </dgm:t>
    </dgm:pt>
    <dgm:pt modelId="{E92A645C-7294-4717-A50D-082EB4CC7BE1}">
      <dgm:prSet phldrT="[Κείμενο]"/>
      <dgm:spPr/>
      <dgm:t>
        <a:bodyPr/>
        <a:lstStyle/>
        <a:p>
          <a:r>
            <a:rPr lang="el-GR" dirty="0" smtClean="0"/>
            <a:t>Το συμπλήρωμα διπλώματος  </a:t>
          </a:r>
          <a:r>
            <a:rPr lang="en-US" dirty="0" err="1" smtClean="0"/>
            <a:t>Europass</a:t>
          </a:r>
          <a:endParaRPr lang="el-GR" dirty="0"/>
        </a:p>
      </dgm:t>
    </dgm:pt>
    <dgm:pt modelId="{5D5DEBC4-52AD-4A42-A9A5-E6E37DAD7032}" type="parTrans" cxnId="{28C5D635-2B59-4785-BE7D-C8E60B36A65B}">
      <dgm:prSet/>
      <dgm:spPr/>
      <dgm:t>
        <a:bodyPr/>
        <a:lstStyle/>
        <a:p>
          <a:endParaRPr lang="el-GR"/>
        </a:p>
      </dgm:t>
    </dgm:pt>
    <dgm:pt modelId="{F28BD6F2-F901-4365-A347-A5FC9DB80928}" type="sibTrans" cxnId="{28C5D635-2B59-4785-BE7D-C8E60B36A65B}">
      <dgm:prSet/>
      <dgm:spPr/>
      <dgm:t>
        <a:bodyPr/>
        <a:lstStyle/>
        <a:p>
          <a:endParaRPr lang="el-GR"/>
        </a:p>
      </dgm:t>
    </dgm:pt>
    <dgm:pt modelId="{A9FD50FE-F405-4637-B3AC-74BEE676F5ED}">
      <dgm:prSet phldrT="[Κείμενο]"/>
      <dgm:spPr/>
      <dgm:t>
        <a:bodyPr/>
        <a:lstStyle/>
        <a:p>
          <a:r>
            <a:rPr lang="el-GR" dirty="0" smtClean="0"/>
            <a:t>Κινητικότητα  </a:t>
          </a:r>
          <a:r>
            <a:rPr lang="en-US" dirty="0" err="1" smtClean="0"/>
            <a:t>Europass</a:t>
          </a:r>
          <a:endParaRPr lang="el-GR" dirty="0"/>
        </a:p>
      </dgm:t>
    </dgm:pt>
    <dgm:pt modelId="{1E54F154-AE66-4F6F-A173-4ED4EBD14927}" type="parTrans" cxnId="{C15E0116-7DBD-4564-A860-A140B7329E59}">
      <dgm:prSet/>
      <dgm:spPr/>
      <dgm:t>
        <a:bodyPr/>
        <a:lstStyle/>
        <a:p>
          <a:endParaRPr lang="el-GR"/>
        </a:p>
      </dgm:t>
    </dgm:pt>
    <dgm:pt modelId="{D3C8BD7B-F65B-444A-9A04-3A14E033E6EA}" type="sibTrans" cxnId="{C15E0116-7DBD-4564-A860-A140B7329E59}">
      <dgm:prSet/>
      <dgm:spPr/>
      <dgm:t>
        <a:bodyPr/>
        <a:lstStyle/>
        <a:p>
          <a:endParaRPr lang="el-GR"/>
        </a:p>
      </dgm:t>
    </dgm:pt>
    <dgm:pt modelId="{66CB0986-35AA-49AD-A1BB-058DACBD0E9B}" type="pres">
      <dgm:prSet presAssocID="{D1AE3D97-92B9-446D-B302-B97137336CB8}" presName="hierChild1" presStyleCnt="0">
        <dgm:presLayoutVars>
          <dgm:chPref val="1"/>
          <dgm:dir/>
          <dgm:animOne val="branch"/>
          <dgm:animLvl val="lvl"/>
          <dgm:resizeHandles/>
        </dgm:presLayoutVars>
      </dgm:prSet>
      <dgm:spPr/>
      <dgm:t>
        <a:bodyPr/>
        <a:lstStyle/>
        <a:p>
          <a:endParaRPr lang="el-GR"/>
        </a:p>
      </dgm:t>
    </dgm:pt>
    <dgm:pt modelId="{6DFC662F-14D9-4A87-B83D-A8F24B17D6A1}" type="pres">
      <dgm:prSet presAssocID="{F822832A-C5E1-49DC-B7F0-5CBB638CFA34}" presName="hierRoot1" presStyleCnt="0"/>
      <dgm:spPr/>
    </dgm:pt>
    <dgm:pt modelId="{C4ABB602-410B-4D28-9F70-055A690AF022}" type="pres">
      <dgm:prSet presAssocID="{F822832A-C5E1-49DC-B7F0-5CBB638CFA34}" presName="composite" presStyleCnt="0"/>
      <dgm:spPr/>
    </dgm:pt>
    <dgm:pt modelId="{A42BD571-77E4-4279-912D-CA2DEC171790}" type="pres">
      <dgm:prSet presAssocID="{F822832A-C5E1-49DC-B7F0-5CBB638CFA34}" presName="background" presStyleLbl="node0" presStyleIdx="0" presStyleCnt="1"/>
      <dgm:spPr/>
    </dgm:pt>
    <dgm:pt modelId="{9C04E056-DC69-42ED-843D-DAAA7656A627}" type="pres">
      <dgm:prSet presAssocID="{F822832A-C5E1-49DC-B7F0-5CBB638CFA34}" presName="text" presStyleLbl="fgAcc0" presStyleIdx="0" presStyleCnt="1">
        <dgm:presLayoutVars>
          <dgm:chPref val="3"/>
        </dgm:presLayoutVars>
      </dgm:prSet>
      <dgm:spPr/>
      <dgm:t>
        <a:bodyPr/>
        <a:lstStyle/>
        <a:p>
          <a:endParaRPr lang="el-GR"/>
        </a:p>
      </dgm:t>
    </dgm:pt>
    <dgm:pt modelId="{A90DD25F-EA53-4C49-9F89-D4DBC0CFD111}" type="pres">
      <dgm:prSet presAssocID="{F822832A-C5E1-49DC-B7F0-5CBB638CFA34}" presName="hierChild2" presStyleCnt="0"/>
      <dgm:spPr/>
    </dgm:pt>
    <dgm:pt modelId="{EF263702-5243-454B-8F84-E05C519712E6}" type="pres">
      <dgm:prSet presAssocID="{ABF1D888-9BEA-4B9E-A8A9-F05600B176D9}" presName="Name10" presStyleLbl="parChTrans1D2" presStyleIdx="0" presStyleCnt="2"/>
      <dgm:spPr/>
      <dgm:t>
        <a:bodyPr/>
        <a:lstStyle/>
        <a:p>
          <a:endParaRPr lang="el-GR"/>
        </a:p>
      </dgm:t>
    </dgm:pt>
    <dgm:pt modelId="{16D03A52-5E28-4154-AEAC-DA8CC6E2DCFB}" type="pres">
      <dgm:prSet presAssocID="{3414B9C2-E75C-4CDA-909F-94EF0AC00E23}" presName="hierRoot2" presStyleCnt="0"/>
      <dgm:spPr/>
    </dgm:pt>
    <dgm:pt modelId="{1AF59B06-25A5-4475-8F28-7D3A772C7030}" type="pres">
      <dgm:prSet presAssocID="{3414B9C2-E75C-4CDA-909F-94EF0AC00E23}" presName="composite2" presStyleCnt="0"/>
      <dgm:spPr/>
    </dgm:pt>
    <dgm:pt modelId="{94A8B9E9-E4BC-4D13-85D2-95223047A096}" type="pres">
      <dgm:prSet presAssocID="{3414B9C2-E75C-4CDA-909F-94EF0AC00E23}" presName="background2" presStyleLbl="node2" presStyleIdx="0" presStyleCnt="2"/>
      <dgm:spPr/>
    </dgm:pt>
    <dgm:pt modelId="{DA81A66C-6545-4C4E-AB9F-CFEF20E9A597}" type="pres">
      <dgm:prSet presAssocID="{3414B9C2-E75C-4CDA-909F-94EF0AC00E23}" presName="text2" presStyleLbl="fgAcc2" presStyleIdx="0" presStyleCnt="2">
        <dgm:presLayoutVars>
          <dgm:chPref val="3"/>
        </dgm:presLayoutVars>
      </dgm:prSet>
      <dgm:spPr/>
      <dgm:t>
        <a:bodyPr/>
        <a:lstStyle/>
        <a:p>
          <a:endParaRPr lang="el-GR"/>
        </a:p>
      </dgm:t>
    </dgm:pt>
    <dgm:pt modelId="{C1C325BC-C9C3-406E-8600-C4A028B0B223}" type="pres">
      <dgm:prSet presAssocID="{3414B9C2-E75C-4CDA-909F-94EF0AC00E23}" presName="hierChild3" presStyleCnt="0"/>
      <dgm:spPr/>
    </dgm:pt>
    <dgm:pt modelId="{6F5B97C7-1DE1-401C-80AC-A4C19AC49F5E}" type="pres">
      <dgm:prSet presAssocID="{B7D1EED2-F689-48FE-B933-B9F4B96400DF}" presName="Name17" presStyleLbl="parChTrans1D3" presStyleIdx="0" presStyleCnt="5"/>
      <dgm:spPr/>
      <dgm:t>
        <a:bodyPr/>
        <a:lstStyle/>
        <a:p>
          <a:endParaRPr lang="el-GR"/>
        </a:p>
      </dgm:t>
    </dgm:pt>
    <dgm:pt modelId="{7AE82EE0-1D5A-481F-BF3A-01CD252EA1DE}" type="pres">
      <dgm:prSet presAssocID="{30BF394B-ADBF-4E07-B124-15931D2FCF1D}" presName="hierRoot3" presStyleCnt="0"/>
      <dgm:spPr/>
    </dgm:pt>
    <dgm:pt modelId="{0AA74D55-53FF-49E4-93DC-1D3DF6F83763}" type="pres">
      <dgm:prSet presAssocID="{30BF394B-ADBF-4E07-B124-15931D2FCF1D}" presName="composite3" presStyleCnt="0"/>
      <dgm:spPr/>
    </dgm:pt>
    <dgm:pt modelId="{7386C12D-BB71-4C64-9F29-FB2AE520C490}" type="pres">
      <dgm:prSet presAssocID="{30BF394B-ADBF-4E07-B124-15931D2FCF1D}" presName="background3" presStyleLbl="node3" presStyleIdx="0" presStyleCnt="5"/>
      <dgm:spPr/>
    </dgm:pt>
    <dgm:pt modelId="{7D70F3E5-44B3-46FA-8B7C-6990C4709B16}" type="pres">
      <dgm:prSet presAssocID="{30BF394B-ADBF-4E07-B124-15931D2FCF1D}" presName="text3" presStyleLbl="fgAcc3" presStyleIdx="0" presStyleCnt="5">
        <dgm:presLayoutVars>
          <dgm:chPref val="3"/>
        </dgm:presLayoutVars>
      </dgm:prSet>
      <dgm:spPr/>
      <dgm:t>
        <a:bodyPr/>
        <a:lstStyle/>
        <a:p>
          <a:endParaRPr lang="el-GR"/>
        </a:p>
      </dgm:t>
    </dgm:pt>
    <dgm:pt modelId="{CE6CDAFA-984A-4823-B909-2E205F480CC0}" type="pres">
      <dgm:prSet presAssocID="{30BF394B-ADBF-4E07-B124-15931D2FCF1D}" presName="hierChild4" presStyleCnt="0"/>
      <dgm:spPr/>
    </dgm:pt>
    <dgm:pt modelId="{3522BCD5-BFFD-4153-B46D-91356E813495}" type="pres">
      <dgm:prSet presAssocID="{CC12AA00-1CAA-453F-8F8F-1D03C3A6EC5F}" presName="Name17" presStyleLbl="parChTrans1D3" presStyleIdx="1" presStyleCnt="5"/>
      <dgm:spPr/>
      <dgm:t>
        <a:bodyPr/>
        <a:lstStyle/>
        <a:p>
          <a:endParaRPr lang="el-GR"/>
        </a:p>
      </dgm:t>
    </dgm:pt>
    <dgm:pt modelId="{26E079CC-44C4-49BB-AC96-F6E1CEB5F13F}" type="pres">
      <dgm:prSet presAssocID="{9A1AA024-E897-47FC-9B27-D469CF74E333}" presName="hierRoot3" presStyleCnt="0"/>
      <dgm:spPr/>
    </dgm:pt>
    <dgm:pt modelId="{10EDE588-A1D4-40B5-82CC-3A1B0773B055}" type="pres">
      <dgm:prSet presAssocID="{9A1AA024-E897-47FC-9B27-D469CF74E333}" presName="composite3" presStyleCnt="0"/>
      <dgm:spPr/>
    </dgm:pt>
    <dgm:pt modelId="{7AE6BD90-7C22-4870-99D4-07C58276339E}" type="pres">
      <dgm:prSet presAssocID="{9A1AA024-E897-47FC-9B27-D469CF74E333}" presName="background3" presStyleLbl="node3" presStyleIdx="1" presStyleCnt="5"/>
      <dgm:spPr/>
    </dgm:pt>
    <dgm:pt modelId="{1E9F08F7-6401-4742-85AE-00ED0FE65B6E}" type="pres">
      <dgm:prSet presAssocID="{9A1AA024-E897-47FC-9B27-D469CF74E333}" presName="text3" presStyleLbl="fgAcc3" presStyleIdx="1" presStyleCnt="5">
        <dgm:presLayoutVars>
          <dgm:chPref val="3"/>
        </dgm:presLayoutVars>
      </dgm:prSet>
      <dgm:spPr/>
      <dgm:t>
        <a:bodyPr/>
        <a:lstStyle/>
        <a:p>
          <a:endParaRPr lang="el-GR"/>
        </a:p>
      </dgm:t>
    </dgm:pt>
    <dgm:pt modelId="{9CE0623E-D41B-4167-B081-44DB85853DDD}" type="pres">
      <dgm:prSet presAssocID="{9A1AA024-E897-47FC-9B27-D469CF74E333}" presName="hierChild4" presStyleCnt="0"/>
      <dgm:spPr/>
    </dgm:pt>
    <dgm:pt modelId="{E389BFA5-CAFE-4847-9F08-F784E0AB2117}" type="pres">
      <dgm:prSet presAssocID="{74AF9164-8350-429E-ACE7-97DDB69A072D}" presName="Name10" presStyleLbl="parChTrans1D2" presStyleIdx="1" presStyleCnt="2"/>
      <dgm:spPr/>
      <dgm:t>
        <a:bodyPr/>
        <a:lstStyle/>
        <a:p>
          <a:endParaRPr lang="el-GR"/>
        </a:p>
      </dgm:t>
    </dgm:pt>
    <dgm:pt modelId="{BF66DBE2-5EAE-4837-AB8D-4505F93FC05A}" type="pres">
      <dgm:prSet presAssocID="{74418C56-2D60-4EDF-8FDC-94C63152487D}" presName="hierRoot2" presStyleCnt="0"/>
      <dgm:spPr/>
    </dgm:pt>
    <dgm:pt modelId="{B554CC31-CB71-4F1E-997E-0852E0D2C760}" type="pres">
      <dgm:prSet presAssocID="{74418C56-2D60-4EDF-8FDC-94C63152487D}" presName="composite2" presStyleCnt="0"/>
      <dgm:spPr/>
    </dgm:pt>
    <dgm:pt modelId="{DD4B1E26-2034-4AF6-8B03-60938D4A3472}" type="pres">
      <dgm:prSet presAssocID="{74418C56-2D60-4EDF-8FDC-94C63152487D}" presName="background2" presStyleLbl="node2" presStyleIdx="1" presStyleCnt="2"/>
      <dgm:spPr/>
    </dgm:pt>
    <dgm:pt modelId="{3D6B154C-A40A-410D-9CF2-984E895EC714}" type="pres">
      <dgm:prSet presAssocID="{74418C56-2D60-4EDF-8FDC-94C63152487D}" presName="text2" presStyleLbl="fgAcc2" presStyleIdx="1" presStyleCnt="2">
        <dgm:presLayoutVars>
          <dgm:chPref val="3"/>
        </dgm:presLayoutVars>
      </dgm:prSet>
      <dgm:spPr/>
      <dgm:t>
        <a:bodyPr/>
        <a:lstStyle/>
        <a:p>
          <a:endParaRPr lang="el-GR"/>
        </a:p>
      </dgm:t>
    </dgm:pt>
    <dgm:pt modelId="{80E46CE8-592E-4DC6-8E14-D186EBFD6556}" type="pres">
      <dgm:prSet presAssocID="{74418C56-2D60-4EDF-8FDC-94C63152487D}" presName="hierChild3" presStyleCnt="0"/>
      <dgm:spPr/>
    </dgm:pt>
    <dgm:pt modelId="{E1387415-EEBB-461F-9BB7-21CE4EB659D5}" type="pres">
      <dgm:prSet presAssocID="{3ABA7D27-B640-46C1-AF19-DCE16AAD3FE9}" presName="Name17" presStyleLbl="parChTrans1D3" presStyleIdx="2" presStyleCnt="5"/>
      <dgm:spPr/>
      <dgm:t>
        <a:bodyPr/>
        <a:lstStyle/>
        <a:p>
          <a:endParaRPr lang="el-GR"/>
        </a:p>
      </dgm:t>
    </dgm:pt>
    <dgm:pt modelId="{1204B019-A382-4EBA-82F8-05361D290553}" type="pres">
      <dgm:prSet presAssocID="{B1A676C9-0AB4-400D-A470-ABB94D9B0C90}" presName="hierRoot3" presStyleCnt="0"/>
      <dgm:spPr/>
    </dgm:pt>
    <dgm:pt modelId="{825A79D1-0277-4E59-BAC5-89A60E700844}" type="pres">
      <dgm:prSet presAssocID="{B1A676C9-0AB4-400D-A470-ABB94D9B0C90}" presName="composite3" presStyleCnt="0"/>
      <dgm:spPr/>
    </dgm:pt>
    <dgm:pt modelId="{3DCBB7A1-1AC1-44D0-9762-C232867162F5}" type="pres">
      <dgm:prSet presAssocID="{B1A676C9-0AB4-400D-A470-ABB94D9B0C90}" presName="background3" presStyleLbl="node3" presStyleIdx="2" presStyleCnt="5"/>
      <dgm:spPr/>
    </dgm:pt>
    <dgm:pt modelId="{1595DC17-8CDB-4B08-AFCC-12493DD34FB3}" type="pres">
      <dgm:prSet presAssocID="{B1A676C9-0AB4-400D-A470-ABB94D9B0C90}" presName="text3" presStyleLbl="fgAcc3" presStyleIdx="2" presStyleCnt="5">
        <dgm:presLayoutVars>
          <dgm:chPref val="3"/>
        </dgm:presLayoutVars>
      </dgm:prSet>
      <dgm:spPr/>
      <dgm:t>
        <a:bodyPr/>
        <a:lstStyle/>
        <a:p>
          <a:endParaRPr lang="el-GR"/>
        </a:p>
      </dgm:t>
    </dgm:pt>
    <dgm:pt modelId="{5DA88240-8D66-4722-953E-10FFF28A1057}" type="pres">
      <dgm:prSet presAssocID="{B1A676C9-0AB4-400D-A470-ABB94D9B0C90}" presName="hierChild4" presStyleCnt="0"/>
      <dgm:spPr/>
    </dgm:pt>
    <dgm:pt modelId="{2D4EC01B-5991-4474-B1C7-BD9FF86823BF}" type="pres">
      <dgm:prSet presAssocID="{5D5DEBC4-52AD-4A42-A9A5-E6E37DAD7032}" presName="Name17" presStyleLbl="parChTrans1D3" presStyleIdx="3" presStyleCnt="5"/>
      <dgm:spPr/>
      <dgm:t>
        <a:bodyPr/>
        <a:lstStyle/>
        <a:p>
          <a:endParaRPr lang="el-GR"/>
        </a:p>
      </dgm:t>
    </dgm:pt>
    <dgm:pt modelId="{395C0EC7-07D2-4EDD-990A-D45D91F03584}" type="pres">
      <dgm:prSet presAssocID="{E92A645C-7294-4717-A50D-082EB4CC7BE1}" presName="hierRoot3" presStyleCnt="0"/>
      <dgm:spPr/>
    </dgm:pt>
    <dgm:pt modelId="{A8D9B574-17D6-4D69-8EAD-672960927933}" type="pres">
      <dgm:prSet presAssocID="{E92A645C-7294-4717-A50D-082EB4CC7BE1}" presName="composite3" presStyleCnt="0"/>
      <dgm:spPr/>
    </dgm:pt>
    <dgm:pt modelId="{2916EF73-2D2C-439C-AD3D-5DB30F7024E4}" type="pres">
      <dgm:prSet presAssocID="{E92A645C-7294-4717-A50D-082EB4CC7BE1}" presName="background3" presStyleLbl="node3" presStyleIdx="3" presStyleCnt="5"/>
      <dgm:spPr/>
    </dgm:pt>
    <dgm:pt modelId="{267A25B2-A427-472F-AA70-EC46D5D86151}" type="pres">
      <dgm:prSet presAssocID="{E92A645C-7294-4717-A50D-082EB4CC7BE1}" presName="text3" presStyleLbl="fgAcc3" presStyleIdx="3" presStyleCnt="5">
        <dgm:presLayoutVars>
          <dgm:chPref val="3"/>
        </dgm:presLayoutVars>
      </dgm:prSet>
      <dgm:spPr/>
      <dgm:t>
        <a:bodyPr/>
        <a:lstStyle/>
        <a:p>
          <a:endParaRPr lang="el-GR"/>
        </a:p>
      </dgm:t>
    </dgm:pt>
    <dgm:pt modelId="{9BBCD342-3B8F-431A-AE28-2C4F0F2EFC92}" type="pres">
      <dgm:prSet presAssocID="{E92A645C-7294-4717-A50D-082EB4CC7BE1}" presName="hierChild4" presStyleCnt="0"/>
      <dgm:spPr/>
    </dgm:pt>
    <dgm:pt modelId="{E1FD7B6D-EE91-486E-BCBE-45DF521184EE}" type="pres">
      <dgm:prSet presAssocID="{1E54F154-AE66-4F6F-A173-4ED4EBD14927}" presName="Name17" presStyleLbl="parChTrans1D3" presStyleIdx="4" presStyleCnt="5"/>
      <dgm:spPr/>
      <dgm:t>
        <a:bodyPr/>
        <a:lstStyle/>
        <a:p>
          <a:endParaRPr lang="el-GR"/>
        </a:p>
      </dgm:t>
    </dgm:pt>
    <dgm:pt modelId="{36B767C5-F5F8-4F3F-A6E3-A68366FC505C}" type="pres">
      <dgm:prSet presAssocID="{A9FD50FE-F405-4637-B3AC-74BEE676F5ED}" presName="hierRoot3" presStyleCnt="0"/>
      <dgm:spPr/>
    </dgm:pt>
    <dgm:pt modelId="{0AF6F2D8-6EA9-49C6-8115-61622B58AFD7}" type="pres">
      <dgm:prSet presAssocID="{A9FD50FE-F405-4637-B3AC-74BEE676F5ED}" presName="composite3" presStyleCnt="0"/>
      <dgm:spPr/>
    </dgm:pt>
    <dgm:pt modelId="{D6F7AC7A-682B-4BCE-A340-4464E855C61B}" type="pres">
      <dgm:prSet presAssocID="{A9FD50FE-F405-4637-B3AC-74BEE676F5ED}" presName="background3" presStyleLbl="node3" presStyleIdx="4" presStyleCnt="5"/>
      <dgm:spPr/>
    </dgm:pt>
    <dgm:pt modelId="{28B94B60-E975-4725-B7DB-F2970BD9A581}" type="pres">
      <dgm:prSet presAssocID="{A9FD50FE-F405-4637-B3AC-74BEE676F5ED}" presName="text3" presStyleLbl="fgAcc3" presStyleIdx="4" presStyleCnt="5">
        <dgm:presLayoutVars>
          <dgm:chPref val="3"/>
        </dgm:presLayoutVars>
      </dgm:prSet>
      <dgm:spPr/>
      <dgm:t>
        <a:bodyPr/>
        <a:lstStyle/>
        <a:p>
          <a:endParaRPr lang="el-GR"/>
        </a:p>
      </dgm:t>
    </dgm:pt>
    <dgm:pt modelId="{5E4863FC-85F5-4131-8404-8A9E29B3EA03}" type="pres">
      <dgm:prSet presAssocID="{A9FD50FE-F405-4637-B3AC-74BEE676F5ED}" presName="hierChild4" presStyleCnt="0"/>
      <dgm:spPr/>
    </dgm:pt>
  </dgm:ptLst>
  <dgm:cxnLst>
    <dgm:cxn modelId="{DC8F1F59-A198-4581-89E8-F9D848CFD4BF}" type="presOf" srcId="{B1A676C9-0AB4-400D-A470-ABB94D9B0C90}" destId="{1595DC17-8CDB-4B08-AFCC-12493DD34FB3}" srcOrd="0" destOrd="0" presId="urn:microsoft.com/office/officeart/2005/8/layout/hierarchy1"/>
    <dgm:cxn modelId="{B6D1B996-ADFA-42FE-8D20-1B9AADAAD035}" type="presOf" srcId="{D1AE3D97-92B9-446D-B302-B97137336CB8}" destId="{66CB0986-35AA-49AD-A1BB-058DACBD0E9B}" srcOrd="0" destOrd="0" presId="urn:microsoft.com/office/officeart/2005/8/layout/hierarchy1"/>
    <dgm:cxn modelId="{E4D0C09A-BAED-4FE6-B1D1-D923D923F3E8}" type="presOf" srcId="{5D5DEBC4-52AD-4A42-A9A5-E6E37DAD7032}" destId="{2D4EC01B-5991-4474-B1C7-BD9FF86823BF}" srcOrd="0" destOrd="0" presId="urn:microsoft.com/office/officeart/2005/8/layout/hierarchy1"/>
    <dgm:cxn modelId="{7C893EB2-EE9F-489F-9538-32D108B9B160}" srcId="{D1AE3D97-92B9-446D-B302-B97137336CB8}" destId="{F822832A-C5E1-49DC-B7F0-5CBB638CFA34}" srcOrd="0" destOrd="0" parTransId="{6F68C472-9C0F-4E0A-8442-BEAEE6AAE050}" sibTransId="{F2E50402-2B8F-4D3B-93F0-2DD6B6EC9179}"/>
    <dgm:cxn modelId="{E53615EE-0A78-4AFC-9D78-D56E5D2E5C9F}" type="presOf" srcId="{CC12AA00-1CAA-453F-8F8F-1D03C3A6EC5F}" destId="{3522BCD5-BFFD-4153-B46D-91356E813495}" srcOrd="0" destOrd="0" presId="urn:microsoft.com/office/officeart/2005/8/layout/hierarchy1"/>
    <dgm:cxn modelId="{62F21AC7-C02C-47A6-8C43-0C90DAE32940}" type="presOf" srcId="{A9FD50FE-F405-4637-B3AC-74BEE676F5ED}" destId="{28B94B60-E975-4725-B7DB-F2970BD9A581}" srcOrd="0" destOrd="0" presId="urn:microsoft.com/office/officeart/2005/8/layout/hierarchy1"/>
    <dgm:cxn modelId="{28C5D635-2B59-4785-BE7D-C8E60B36A65B}" srcId="{74418C56-2D60-4EDF-8FDC-94C63152487D}" destId="{E92A645C-7294-4717-A50D-082EB4CC7BE1}" srcOrd="1" destOrd="0" parTransId="{5D5DEBC4-52AD-4A42-A9A5-E6E37DAD7032}" sibTransId="{F28BD6F2-F901-4365-A347-A5FC9DB80928}"/>
    <dgm:cxn modelId="{3AAA8943-3059-4EC1-BB1D-9C78D28AA7EF}" srcId="{F822832A-C5E1-49DC-B7F0-5CBB638CFA34}" destId="{3414B9C2-E75C-4CDA-909F-94EF0AC00E23}" srcOrd="0" destOrd="0" parTransId="{ABF1D888-9BEA-4B9E-A8A9-F05600B176D9}" sibTransId="{31904FE9-8F00-434D-9F66-1E5E49BD63D1}"/>
    <dgm:cxn modelId="{C1D35724-1838-4F4E-A281-6B4281D61D87}" type="presOf" srcId="{30BF394B-ADBF-4E07-B124-15931D2FCF1D}" destId="{7D70F3E5-44B3-46FA-8B7C-6990C4709B16}" srcOrd="0" destOrd="0" presId="urn:microsoft.com/office/officeart/2005/8/layout/hierarchy1"/>
    <dgm:cxn modelId="{FB9893E8-7DDC-44B0-B900-FF8DF434B7F0}" type="presOf" srcId="{1E54F154-AE66-4F6F-A173-4ED4EBD14927}" destId="{E1FD7B6D-EE91-486E-BCBE-45DF521184EE}" srcOrd="0" destOrd="0" presId="urn:microsoft.com/office/officeart/2005/8/layout/hierarchy1"/>
    <dgm:cxn modelId="{854E270E-C875-452E-9392-25C9FAC80D4B}" type="presOf" srcId="{E92A645C-7294-4717-A50D-082EB4CC7BE1}" destId="{267A25B2-A427-472F-AA70-EC46D5D86151}" srcOrd="0" destOrd="0" presId="urn:microsoft.com/office/officeart/2005/8/layout/hierarchy1"/>
    <dgm:cxn modelId="{1867A4CD-AEA9-4B30-931E-6B8FF30BD5A9}" type="presOf" srcId="{3414B9C2-E75C-4CDA-909F-94EF0AC00E23}" destId="{DA81A66C-6545-4C4E-AB9F-CFEF20E9A597}" srcOrd="0" destOrd="0" presId="urn:microsoft.com/office/officeart/2005/8/layout/hierarchy1"/>
    <dgm:cxn modelId="{C4CD7A5F-AAB6-4F7D-9B17-4E6F4A039314}" type="presOf" srcId="{74418C56-2D60-4EDF-8FDC-94C63152487D}" destId="{3D6B154C-A40A-410D-9CF2-984E895EC714}" srcOrd="0" destOrd="0" presId="urn:microsoft.com/office/officeart/2005/8/layout/hierarchy1"/>
    <dgm:cxn modelId="{947B1270-F136-47FF-A27A-205EB68BA32B}" type="presOf" srcId="{74AF9164-8350-429E-ACE7-97DDB69A072D}" destId="{E389BFA5-CAFE-4847-9F08-F784E0AB2117}" srcOrd="0" destOrd="0" presId="urn:microsoft.com/office/officeart/2005/8/layout/hierarchy1"/>
    <dgm:cxn modelId="{6C283C77-EF76-4B09-9CBA-B21E3B43EC9B}" type="presOf" srcId="{F822832A-C5E1-49DC-B7F0-5CBB638CFA34}" destId="{9C04E056-DC69-42ED-843D-DAAA7656A627}" srcOrd="0" destOrd="0" presId="urn:microsoft.com/office/officeart/2005/8/layout/hierarchy1"/>
    <dgm:cxn modelId="{52601BA2-1061-43EA-B6D4-8CBE8E34FCB2}" type="presOf" srcId="{B7D1EED2-F689-48FE-B933-B9F4B96400DF}" destId="{6F5B97C7-1DE1-401C-80AC-A4C19AC49F5E}" srcOrd="0" destOrd="0" presId="urn:microsoft.com/office/officeart/2005/8/layout/hierarchy1"/>
    <dgm:cxn modelId="{D777A253-5ED5-4C8D-83F3-C76FB4F98A9A}" type="presOf" srcId="{ABF1D888-9BEA-4B9E-A8A9-F05600B176D9}" destId="{EF263702-5243-454B-8F84-E05C519712E6}" srcOrd="0" destOrd="0" presId="urn:microsoft.com/office/officeart/2005/8/layout/hierarchy1"/>
    <dgm:cxn modelId="{E5CAFEAA-3D78-4468-B467-E112C2A320DE}" type="presOf" srcId="{9A1AA024-E897-47FC-9B27-D469CF74E333}" destId="{1E9F08F7-6401-4742-85AE-00ED0FE65B6E}" srcOrd="0" destOrd="0" presId="urn:microsoft.com/office/officeart/2005/8/layout/hierarchy1"/>
    <dgm:cxn modelId="{1B82454B-63DD-4650-8254-E772CCB5C99B}" srcId="{3414B9C2-E75C-4CDA-909F-94EF0AC00E23}" destId="{9A1AA024-E897-47FC-9B27-D469CF74E333}" srcOrd="1" destOrd="0" parTransId="{CC12AA00-1CAA-453F-8F8F-1D03C3A6EC5F}" sibTransId="{6E3BD453-DF90-4629-894F-60D7EADEBF46}"/>
    <dgm:cxn modelId="{C15E0116-7DBD-4564-A860-A140B7329E59}" srcId="{74418C56-2D60-4EDF-8FDC-94C63152487D}" destId="{A9FD50FE-F405-4637-B3AC-74BEE676F5ED}" srcOrd="2" destOrd="0" parTransId="{1E54F154-AE66-4F6F-A173-4ED4EBD14927}" sibTransId="{D3C8BD7B-F65B-444A-9A04-3A14E033E6EA}"/>
    <dgm:cxn modelId="{A3377C80-109D-46D0-8EA4-6A909C2DDB2F}" srcId="{F822832A-C5E1-49DC-B7F0-5CBB638CFA34}" destId="{74418C56-2D60-4EDF-8FDC-94C63152487D}" srcOrd="1" destOrd="0" parTransId="{74AF9164-8350-429E-ACE7-97DDB69A072D}" sibTransId="{9B323A81-2DB3-4097-B4EF-B0FA2B5D3118}"/>
    <dgm:cxn modelId="{B3805C7C-6014-4BD7-8819-8744A58162B3}" srcId="{74418C56-2D60-4EDF-8FDC-94C63152487D}" destId="{B1A676C9-0AB4-400D-A470-ABB94D9B0C90}" srcOrd="0" destOrd="0" parTransId="{3ABA7D27-B640-46C1-AF19-DCE16AAD3FE9}" sibTransId="{5EF86B0D-4954-4601-A950-28D18CB25E92}"/>
    <dgm:cxn modelId="{DD6CDC87-D92E-4D46-83DD-787484D0F121}" type="presOf" srcId="{3ABA7D27-B640-46C1-AF19-DCE16AAD3FE9}" destId="{E1387415-EEBB-461F-9BB7-21CE4EB659D5}" srcOrd="0" destOrd="0" presId="urn:microsoft.com/office/officeart/2005/8/layout/hierarchy1"/>
    <dgm:cxn modelId="{84B5F47D-CB41-4E3B-98C2-45136696DB15}" srcId="{3414B9C2-E75C-4CDA-909F-94EF0AC00E23}" destId="{30BF394B-ADBF-4E07-B124-15931D2FCF1D}" srcOrd="0" destOrd="0" parTransId="{B7D1EED2-F689-48FE-B933-B9F4B96400DF}" sibTransId="{4DA91256-7E89-4DF9-A8FF-A6FF219607B8}"/>
    <dgm:cxn modelId="{3F8561C0-16BC-425B-8102-E29E359FEAE6}" type="presParOf" srcId="{66CB0986-35AA-49AD-A1BB-058DACBD0E9B}" destId="{6DFC662F-14D9-4A87-B83D-A8F24B17D6A1}" srcOrd="0" destOrd="0" presId="urn:microsoft.com/office/officeart/2005/8/layout/hierarchy1"/>
    <dgm:cxn modelId="{073312A2-9D92-4807-856E-00FE78C0AE46}" type="presParOf" srcId="{6DFC662F-14D9-4A87-B83D-A8F24B17D6A1}" destId="{C4ABB602-410B-4D28-9F70-055A690AF022}" srcOrd="0" destOrd="0" presId="urn:microsoft.com/office/officeart/2005/8/layout/hierarchy1"/>
    <dgm:cxn modelId="{D41353DB-3275-43C0-B333-CFBD24D7E26F}" type="presParOf" srcId="{C4ABB602-410B-4D28-9F70-055A690AF022}" destId="{A42BD571-77E4-4279-912D-CA2DEC171790}" srcOrd="0" destOrd="0" presId="urn:microsoft.com/office/officeart/2005/8/layout/hierarchy1"/>
    <dgm:cxn modelId="{5B492501-88B6-45BD-8766-B7140390DCDF}" type="presParOf" srcId="{C4ABB602-410B-4D28-9F70-055A690AF022}" destId="{9C04E056-DC69-42ED-843D-DAAA7656A627}" srcOrd="1" destOrd="0" presId="urn:microsoft.com/office/officeart/2005/8/layout/hierarchy1"/>
    <dgm:cxn modelId="{C3A5A3E5-611D-48E1-991D-979D9BA40902}" type="presParOf" srcId="{6DFC662F-14D9-4A87-B83D-A8F24B17D6A1}" destId="{A90DD25F-EA53-4C49-9F89-D4DBC0CFD111}" srcOrd="1" destOrd="0" presId="urn:microsoft.com/office/officeart/2005/8/layout/hierarchy1"/>
    <dgm:cxn modelId="{30820BD5-FDEF-4767-B360-84B76FDA4AD0}" type="presParOf" srcId="{A90DD25F-EA53-4C49-9F89-D4DBC0CFD111}" destId="{EF263702-5243-454B-8F84-E05C519712E6}" srcOrd="0" destOrd="0" presId="urn:microsoft.com/office/officeart/2005/8/layout/hierarchy1"/>
    <dgm:cxn modelId="{AADA0323-9E55-4A29-BCC8-5286E60C0317}" type="presParOf" srcId="{A90DD25F-EA53-4C49-9F89-D4DBC0CFD111}" destId="{16D03A52-5E28-4154-AEAC-DA8CC6E2DCFB}" srcOrd="1" destOrd="0" presId="urn:microsoft.com/office/officeart/2005/8/layout/hierarchy1"/>
    <dgm:cxn modelId="{B2828124-90AC-45D2-89D8-1BE3ABDCE877}" type="presParOf" srcId="{16D03A52-5E28-4154-AEAC-DA8CC6E2DCFB}" destId="{1AF59B06-25A5-4475-8F28-7D3A772C7030}" srcOrd="0" destOrd="0" presId="urn:microsoft.com/office/officeart/2005/8/layout/hierarchy1"/>
    <dgm:cxn modelId="{819F1C0C-2D42-4EDB-B679-B91F71154328}" type="presParOf" srcId="{1AF59B06-25A5-4475-8F28-7D3A772C7030}" destId="{94A8B9E9-E4BC-4D13-85D2-95223047A096}" srcOrd="0" destOrd="0" presId="urn:microsoft.com/office/officeart/2005/8/layout/hierarchy1"/>
    <dgm:cxn modelId="{0C67C38F-FD41-4EBA-BDDD-40E54A872F50}" type="presParOf" srcId="{1AF59B06-25A5-4475-8F28-7D3A772C7030}" destId="{DA81A66C-6545-4C4E-AB9F-CFEF20E9A597}" srcOrd="1" destOrd="0" presId="urn:microsoft.com/office/officeart/2005/8/layout/hierarchy1"/>
    <dgm:cxn modelId="{4BB10B05-E39E-4158-B312-5699DF670490}" type="presParOf" srcId="{16D03A52-5E28-4154-AEAC-DA8CC6E2DCFB}" destId="{C1C325BC-C9C3-406E-8600-C4A028B0B223}" srcOrd="1" destOrd="0" presId="urn:microsoft.com/office/officeart/2005/8/layout/hierarchy1"/>
    <dgm:cxn modelId="{29C67D5E-E0E2-42DD-9106-8E99010FDB2F}" type="presParOf" srcId="{C1C325BC-C9C3-406E-8600-C4A028B0B223}" destId="{6F5B97C7-1DE1-401C-80AC-A4C19AC49F5E}" srcOrd="0" destOrd="0" presId="urn:microsoft.com/office/officeart/2005/8/layout/hierarchy1"/>
    <dgm:cxn modelId="{4147FD81-439B-4AFF-B4A5-514069C9550E}" type="presParOf" srcId="{C1C325BC-C9C3-406E-8600-C4A028B0B223}" destId="{7AE82EE0-1D5A-481F-BF3A-01CD252EA1DE}" srcOrd="1" destOrd="0" presId="urn:microsoft.com/office/officeart/2005/8/layout/hierarchy1"/>
    <dgm:cxn modelId="{F3C378D5-1E4D-48FE-916A-BCF68ECFF41E}" type="presParOf" srcId="{7AE82EE0-1D5A-481F-BF3A-01CD252EA1DE}" destId="{0AA74D55-53FF-49E4-93DC-1D3DF6F83763}" srcOrd="0" destOrd="0" presId="urn:microsoft.com/office/officeart/2005/8/layout/hierarchy1"/>
    <dgm:cxn modelId="{FC29B7D4-51A9-41F7-9677-0BC06206B342}" type="presParOf" srcId="{0AA74D55-53FF-49E4-93DC-1D3DF6F83763}" destId="{7386C12D-BB71-4C64-9F29-FB2AE520C490}" srcOrd="0" destOrd="0" presId="urn:microsoft.com/office/officeart/2005/8/layout/hierarchy1"/>
    <dgm:cxn modelId="{2F101DDC-53EC-4DC1-BFA1-0B097F1BEEFD}" type="presParOf" srcId="{0AA74D55-53FF-49E4-93DC-1D3DF6F83763}" destId="{7D70F3E5-44B3-46FA-8B7C-6990C4709B16}" srcOrd="1" destOrd="0" presId="urn:microsoft.com/office/officeart/2005/8/layout/hierarchy1"/>
    <dgm:cxn modelId="{948E45E2-6FF4-417A-B487-5C7399A155B0}" type="presParOf" srcId="{7AE82EE0-1D5A-481F-BF3A-01CD252EA1DE}" destId="{CE6CDAFA-984A-4823-B909-2E205F480CC0}" srcOrd="1" destOrd="0" presId="urn:microsoft.com/office/officeart/2005/8/layout/hierarchy1"/>
    <dgm:cxn modelId="{4E4A2C0F-3929-488F-82EA-CE19A9E80456}" type="presParOf" srcId="{C1C325BC-C9C3-406E-8600-C4A028B0B223}" destId="{3522BCD5-BFFD-4153-B46D-91356E813495}" srcOrd="2" destOrd="0" presId="urn:microsoft.com/office/officeart/2005/8/layout/hierarchy1"/>
    <dgm:cxn modelId="{2C1966D1-0D0A-4DBE-9F37-0BEF86706278}" type="presParOf" srcId="{C1C325BC-C9C3-406E-8600-C4A028B0B223}" destId="{26E079CC-44C4-49BB-AC96-F6E1CEB5F13F}" srcOrd="3" destOrd="0" presId="urn:microsoft.com/office/officeart/2005/8/layout/hierarchy1"/>
    <dgm:cxn modelId="{2B522658-0E78-4D7C-B780-7140DFADCF91}" type="presParOf" srcId="{26E079CC-44C4-49BB-AC96-F6E1CEB5F13F}" destId="{10EDE588-A1D4-40B5-82CC-3A1B0773B055}" srcOrd="0" destOrd="0" presId="urn:microsoft.com/office/officeart/2005/8/layout/hierarchy1"/>
    <dgm:cxn modelId="{4E8031CB-1656-45FB-8B8C-27F0A3D155E0}" type="presParOf" srcId="{10EDE588-A1D4-40B5-82CC-3A1B0773B055}" destId="{7AE6BD90-7C22-4870-99D4-07C58276339E}" srcOrd="0" destOrd="0" presId="urn:microsoft.com/office/officeart/2005/8/layout/hierarchy1"/>
    <dgm:cxn modelId="{6374D164-6F9A-48CD-9ECB-5BD2967E215D}" type="presParOf" srcId="{10EDE588-A1D4-40B5-82CC-3A1B0773B055}" destId="{1E9F08F7-6401-4742-85AE-00ED0FE65B6E}" srcOrd="1" destOrd="0" presId="urn:microsoft.com/office/officeart/2005/8/layout/hierarchy1"/>
    <dgm:cxn modelId="{6D42DEF1-0F1E-40C3-A500-8B3F0BEC11EF}" type="presParOf" srcId="{26E079CC-44C4-49BB-AC96-F6E1CEB5F13F}" destId="{9CE0623E-D41B-4167-B081-44DB85853DDD}" srcOrd="1" destOrd="0" presId="urn:microsoft.com/office/officeart/2005/8/layout/hierarchy1"/>
    <dgm:cxn modelId="{1A0356C0-13D9-4550-8D32-419F841114C9}" type="presParOf" srcId="{A90DD25F-EA53-4C49-9F89-D4DBC0CFD111}" destId="{E389BFA5-CAFE-4847-9F08-F784E0AB2117}" srcOrd="2" destOrd="0" presId="urn:microsoft.com/office/officeart/2005/8/layout/hierarchy1"/>
    <dgm:cxn modelId="{06B5554D-E73C-4BAA-833A-D722DD670262}" type="presParOf" srcId="{A90DD25F-EA53-4C49-9F89-D4DBC0CFD111}" destId="{BF66DBE2-5EAE-4837-AB8D-4505F93FC05A}" srcOrd="3" destOrd="0" presId="urn:microsoft.com/office/officeart/2005/8/layout/hierarchy1"/>
    <dgm:cxn modelId="{11CCC4EB-C3D6-4F93-9992-111661F5F4B5}" type="presParOf" srcId="{BF66DBE2-5EAE-4837-AB8D-4505F93FC05A}" destId="{B554CC31-CB71-4F1E-997E-0852E0D2C760}" srcOrd="0" destOrd="0" presId="urn:microsoft.com/office/officeart/2005/8/layout/hierarchy1"/>
    <dgm:cxn modelId="{873FAFE4-F8EA-4ADD-86F7-C9C3C0D15AB8}" type="presParOf" srcId="{B554CC31-CB71-4F1E-997E-0852E0D2C760}" destId="{DD4B1E26-2034-4AF6-8B03-60938D4A3472}" srcOrd="0" destOrd="0" presId="urn:microsoft.com/office/officeart/2005/8/layout/hierarchy1"/>
    <dgm:cxn modelId="{8E0B6563-6B4B-448A-9C35-D90FF038E6AD}" type="presParOf" srcId="{B554CC31-CB71-4F1E-997E-0852E0D2C760}" destId="{3D6B154C-A40A-410D-9CF2-984E895EC714}" srcOrd="1" destOrd="0" presId="urn:microsoft.com/office/officeart/2005/8/layout/hierarchy1"/>
    <dgm:cxn modelId="{C793BC72-9A4F-437C-8E39-03BE57A5A89E}" type="presParOf" srcId="{BF66DBE2-5EAE-4837-AB8D-4505F93FC05A}" destId="{80E46CE8-592E-4DC6-8E14-D186EBFD6556}" srcOrd="1" destOrd="0" presId="urn:microsoft.com/office/officeart/2005/8/layout/hierarchy1"/>
    <dgm:cxn modelId="{024C1352-BAF1-4375-9198-6EEA97D1401B}" type="presParOf" srcId="{80E46CE8-592E-4DC6-8E14-D186EBFD6556}" destId="{E1387415-EEBB-461F-9BB7-21CE4EB659D5}" srcOrd="0" destOrd="0" presId="urn:microsoft.com/office/officeart/2005/8/layout/hierarchy1"/>
    <dgm:cxn modelId="{CD599EBB-A062-4CC2-B721-3A00B88CB49D}" type="presParOf" srcId="{80E46CE8-592E-4DC6-8E14-D186EBFD6556}" destId="{1204B019-A382-4EBA-82F8-05361D290553}" srcOrd="1" destOrd="0" presId="urn:microsoft.com/office/officeart/2005/8/layout/hierarchy1"/>
    <dgm:cxn modelId="{F5156C01-138A-465E-8CBF-4668536D96A7}" type="presParOf" srcId="{1204B019-A382-4EBA-82F8-05361D290553}" destId="{825A79D1-0277-4E59-BAC5-89A60E700844}" srcOrd="0" destOrd="0" presId="urn:microsoft.com/office/officeart/2005/8/layout/hierarchy1"/>
    <dgm:cxn modelId="{7749E804-C5C1-482B-9A26-90147E077826}" type="presParOf" srcId="{825A79D1-0277-4E59-BAC5-89A60E700844}" destId="{3DCBB7A1-1AC1-44D0-9762-C232867162F5}" srcOrd="0" destOrd="0" presId="urn:microsoft.com/office/officeart/2005/8/layout/hierarchy1"/>
    <dgm:cxn modelId="{7B21E3FE-7CC3-45C6-AD91-D0EF8E8C1805}" type="presParOf" srcId="{825A79D1-0277-4E59-BAC5-89A60E700844}" destId="{1595DC17-8CDB-4B08-AFCC-12493DD34FB3}" srcOrd="1" destOrd="0" presId="urn:microsoft.com/office/officeart/2005/8/layout/hierarchy1"/>
    <dgm:cxn modelId="{F699AB68-9519-4229-96B9-D5E3197BB4F0}" type="presParOf" srcId="{1204B019-A382-4EBA-82F8-05361D290553}" destId="{5DA88240-8D66-4722-953E-10FFF28A1057}" srcOrd="1" destOrd="0" presId="urn:microsoft.com/office/officeart/2005/8/layout/hierarchy1"/>
    <dgm:cxn modelId="{5BC164EC-1D20-43FD-BDDF-637693C178E4}" type="presParOf" srcId="{80E46CE8-592E-4DC6-8E14-D186EBFD6556}" destId="{2D4EC01B-5991-4474-B1C7-BD9FF86823BF}" srcOrd="2" destOrd="0" presId="urn:microsoft.com/office/officeart/2005/8/layout/hierarchy1"/>
    <dgm:cxn modelId="{BA4C7BE4-D5B0-4EEC-96F5-F1FFD9A74F18}" type="presParOf" srcId="{80E46CE8-592E-4DC6-8E14-D186EBFD6556}" destId="{395C0EC7-07D2-4EDD-990A-D45D91F03584}" srcOrd="3" destOrd="0" presId="urn:microsoft.com/office/officeart/2005/8/layout/hierarchy1"/>
    <dgm:cxn modelId="{4CDD8149-D81A-41E8-BDD2-CCE77C18DBAD}" type="presParOf" srcId="{395C0EC7-07D2-4EDD-990A-D45D91F03584}" destId="{A8D9B574-17D6-4D69-8EAD-672960927933}" srcOrd="0" destOrd="0" presId="urn:microsoft.com/office/officeart/2005/8/layout/hierarchy1"/>
    <dgm:cxn modelId="{27E1A338-05EC-4AE1-A0CA-6558E35D473D}" type="presParOf" srcId="{A8D9B574-17D6-4D69-8EAD-672960927933}" destId="{2916EF73-2D2C-439C-AD3D-5DB30F7024E4}" srcOrd="0" destOrd="0" presId="urn:microsoft.com/office/officeart/2005/8/layout/hierarchy1"/>
    <dgm:cxn modelId="{CBFB75B0-DF2B-46FA-A848-5C512377D81D}" type="presParOf" srcId="{A8D9B574-17D6-4D69-8EAD-672960927933}" destId="{267A25B2-A427-472F-AA70-EC46D5D86151}" srcOrd="1" destOrd="0" presId="urn:microsoft.com/office/officeart/2005/8/layout/hierarchy1"/>
    <dgm:cxn modelId="{2CD7C780-F29F-47D2-9860-971922E50B72}" type="presParOf" srcId="{395C0EC7-07D2-4EDD-990A-D45D91F03584}" destId="{9BBCD342-3B8F-431A-AE28-2C4F0F2EFC92}" srcOrd="1" destOrd="0" presId="urn:microsoft.com/office/officeart/2005/8/layout/hierarchy1"/>
    <dgm:cxn modelId="{AC0EE807-AD73-42AF-88AC-8FE89F299ED4}" type="presParOf" srcId="{80E46CE8-592E-4DC6-8E14-D186EBFD6556}" destId="{E1FD7B6D-EE91-486E-BCBE-45DF521184EE}" srcOrd="4" destOrd="0" presId="urn:microsoft.com/office/officeart/2005/8/layout/hierarchy1"/>
    <dgm:cxn modelId="{32ACDE07-C1FD-42B1-A8F6-B66B2034880B}" type="presParOf" srcId="{80E46CE8-592E-4DC6-8E14-D186EBFD6556}" destId="{36B767C5-F5F8-4F3F-A6E3-A68366FC505C}" srcOrd="5" destOrd="0" presId="urn:microsoft.com/office/officeart/2005/8/layout/hierarchy1"/>
    <dgm:cxn modelId="{6158DDCD-2FC1-4577-BECF-AC1DA856BFA3}" type="presParOf" srcId="{36B767C5-F5F8-4F3F-A6E3-A68366FC505C}" destId="{0AF6F2D8-6EA9-49C6-8115-61622B58AFD7}" srcOrd="0" destOrd="0" presId="urn:microsoft.com/office/officeart/2005/8/layout/hierarchy1"/>
    <dgm:cxn modelId="{04F75BE6-4162-4F27-BE38-0107E860FF4B}" type="presParOf" srcId="{0AF6F2D8-6EA9-49C6-8115-61622B58AFD7}" destId="{D6F7AC7A-682B-4BCE-A340-4464E855C61B}" srcOrd="0" destOrd="0" presId="urn:microsoft.com/office/officeart/2005/8/layout/hierarchy1"/>
    <dgm:cxn modelId="{AB806A3F-8625-42BE-B6F8-CD41EBB40C00}" type="presParOf" srcId="{0AF6F2D8-6EA9-49C6-8115-61622B58AFD7}" destId="{28B94B60-E975-4725-B7DB-F2970BD9A581}" srcOrd="1" destOrd="0" presId="urn:microsoft.com/office/officeart/2005/8/layout/hierarchy1"/>
    <dgm:cxn modelId="{CCCF511B-74AD-4970-8F55-8B3E405CDF5D}" type="presParOf" srcId="{36B767C5-F5F8-4F3F-A6E3-A68366FC505C}" destId="{5E4863FC-85F5-4131-8404-8A9E29B3EA03}" srcOrd="1" destOrd="0" presId="urn:microsoft.com/office/officeart/2005/8/layout/hierarchy1"/>
  </dgm:cxnLst>
  <dgm:bg/>
  <dgm:whole/>
</dgm:dataModel>
</file>

<file path=ppt/diagrams/data31.xml><?xml version="1.0" encoding="utf-8"?>
<dgm:dataModel xmlns:dgm="http://schemas.openxmlformats.org/drawingml/2006/diagram" xmlns:a="http://schemas.openxmlformats.org/drawingml/2006/main">
  <dgm:ptLst>
    <dgm:pt modelId="{023A5CC6-4784-449F-B10E-C34C21AB47A0}"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l-GR"/>
        </a:p>
      </dgm:t>
    </dgm:pt>
    <dgm:pt modelId="{57729589-435B-4AFD-9C52-80E8283897E3}">
      <dgm:prSet phldrT="[Κείμενο]"/>
      <dgm:spPr/>
      <dgm:t>
        <a:bodyPr/>
        <a:lstStyle/>
        <a:p>
          <a:r>
            <a:rPr lang="el-GR" dirty="0" smtClean="0"/>
            <a:t>Το </a:t>
          </a:r>
          <a:r>
            <a:rPr lang="en-US" dirty="0" err="1" smtClean="0"/>
            <a:t>Europass</a:t>
          </a:r>
          <a:r>
            <a:rPr lang="el-GR" dirty="0" smtClean="0"/>
            <a:t> υποστηρίζεται από το  </a:t>
          </a:r>
          <a:endParaRPr lang="el-GR" dirty="0"/>
        </a:p>
      </dgm:t>
    </dgm:pt>
    <dgm:pt modelId="{26A0F98C-3B04-47A5-B588-E50E4B28AF49}" type="parTrans" cxnId="{AF590C03-EE68-4C02-8735-179514E8C696}">
      <dgm:prSet/>
      <dgm:spPr/>
      <dgm:t>
        <a:bodyPr/>
        <a:lstStyle/>
        <a:p>
          <a:endParaRPr lang="el-GR"/>
        </a:p>
      </dgm:t>
    </dgm:pt>
    <dgm:pt modelId="{31C1F5E3-CF19-484B-8B6C-E62B3481D6EF}" type="sibTrans" cxnId="{AF590C03-EE68-4C02-8735-179514E8C696}">
      <dgm:prSet/>
      <dgm:spPr/>
      <dgm:t>
        <a:bodyPr/>
        <a:lstStyle/>
        <a:p>
          <a:endParaRPr lang="el-GR"/>
        </a:p>
      </dgm:t>
    </dgm:pt>
    <dgm:pt modelId="{326A9501-6AC2-46E2-9B15-DDD0AFFDDCDE}">
      <dgm:prSet phldrT="[Κείμενο]"/>
      <dgm:spPr/>
      <dgm:t>
        <a:bodyPr/>
        <a:lstStyle/>
        <a:p>
          <a:r>
            <a:rPr lang="el-GR" dirty="0" smtClean="0"/>
            <a:t>Δίκτυο Εθνικών Κέντρων </a:t>
          </a:r>
          <a:r>
            <a:rPr lang="en-US" dirty="0" err="1" smtClean="0"/>
            <a:t>Europass</a:t>
          </a:r>
          <a:endParaRPr lang="el-GR" dirty="0"/>
        </a:p>
      </dgm:t>
    </dgm:pt>
    <dgm:pt modelId="{B6EA1EA8-6AA8-431E-BE88-238EE53CFD3B}" type="parTrans" cxnId="{5DBDD28B-1A7A-4B52-A07C-6D0C79B5AD41}">
      <dgm:prSet/>
      <dgm:spPr/>
      <dgm:t>
        <a:bodyPr/>
        <a:lstStyle/>
        <a:p>
          <a:endParaRPr lang="el-GR"/>
        </a:p>
      </dgm:t>
    </dgm:pt>
    <dgm:pt modelId="{26E535A0-B973-4C87-A078-80527F772DCC}" type="sibTrans" cxnId="{5DBDD28B-1A7A-4B52-A07C-6D0C79B5AD41}">
      <dgm:prSet/>
      <dgm:spPr/>
      <dgm:t>
        <a:bodyPr/>
        <a:lstStyle/>
        <a:p>
          <a:endParaRPr lang="el-GR"/>
        </a:p>
      </dgm:t>
    </dgm:pt>
    <dgm:pt modelId="{7A453F5A-A7F2-410E-ACF4-96EEDCD4EEE8}" type="pres">
      <dgm:prSet presAssocID="{023A5CC6-4784-449F-B10E-C34C21AB47A0}" presName="diagram" presStyleCnt="0">
        <dgm:presLayoutVars>
          <dgm:dir/>
          <dgm:animLvl val="lvl"/>
          <dgm:resizeHandles val="exact"/>
        </dgm:presLayoutVars>
      </dgm:prSet>
      <dgm:spPr/>
      <dgm:t>
        <a:bodyPr/>
        <a:lstStyle/>
        <a:p>
          <a:endParaRPr lang="el-GR"/>
        </a:p>
      </dgm:t>
    </dgm:pt>
    <dgm:pt modelId="{86FBB8B6-7DDE-4F39-BBE3-C9D17428DB5F}" type="pres">
      <dgm:prSet presAssocID="{57729589-435B-4AFD-9C52-80E8283897E3}" presName="compNode" presStyleCnt="0"/>
      <dgm:spPr/>
    </dgm:pt>
    <dgm:pt modelId="{82A92470-8975-43C9-A6C8-977B4A90BC0D}" type="pres">
      <dgm:prSet presAssocID="{57729589-435B-4AFD-9C52-80E8283897E3}" presName="childRect" presStyleLbl="bgAcc1" presStyleIdx="0" presStyleCnt="2">
        <dgm:presLayoutVars>
          <dgm:bulletEnabled val="1"/>
        </dgm:presLayoutVars>
      </dgm:prSet>
      <dgm:spPr>
        <a:blipFill rotWithShape="0">
          <a:blip xmlns:r="http://schemas.openxmlformats.org/officeDocument/2006/relationships" r:embed="rId1"/>
          <a:stretch>
            <a:fillRect/>
          </a:stretch>
        </a:blipFill>
      </dgm:spPr>
      <dgm:t>
        <a:bodyPr/>
        <a:lstStyle/>
        <a:p>
          <a:endParaRPr lang="el-GR"/>
        </a:p>
      </dgm:t>
    </dgm:pt>
    <dgm:pt modelId="{3827B40E-F742-4608-8B60-E969A8C240FB}" type="pres">
      <dgm:prSet presAssocID="{57729589-435B-4AFD-9C52-80E8283897E3}" presName="parentText" presStyleLbl="node1" presStyleIdx="0" presStyleCnt="0">
        <dgm:presLayoutVars>
          <dgm:chMax val="0"/>
          <dgm:bulletEnabled val="1"/>
        </dgm:presLayoutVars>
      </dgm:prSet>
      <dgm:spPr/>
      <dgm:t>
        <a:bodyPr/>
        <a:lstStyle/>
        <a:p>
          <a:endParaRPr lang="el-GR"/>
        </a:p>
      </dgm:t>
    </dgm:pt>
    <dgm:pt modelId="{E50EF53C-A593-4A72-B59B-F98A63C9D132}" type="pres">
      <dgm:prSet presAssocID="{57729589-435B-4AFD-9C52-80E8283897E3}" presName="parentRect" presStyleLbl="alignNode1" presStyleIdx="0" presStyleCnt="2"/>
      <dgm:spPr/>
      <dgm:t>
        <a:bodyPr/>
        <a:lstStyle/>
        <a:p>
          <a:endParaRPr lang="el-GR"/>
        </a:p>
      </dgm:t>
    </dgm:pt>
    <dgm:pt modelId="{50A3CF1E-6291-436C-A593-A32889CFFE99}" type="pres">
      <dgm:prSet presAssocID="{57729589-435B-4AFD-9C52-80E8283897E3}" presName="adorn" presStyleLbl="fgAccFollowNode1" presStyleIdx="0" presStyleCnt="2"/>
      <dgm:spPr/>
    </dgm:pt>
    <dgm:pt modelId="{516FE1EB-05D4-4D70-9AC1-90AEC4F7707F}" type="pres">
      <dgm:prSet presAssocID="{31C1F5E3-CF19-484B-8B6C-E62B3481D6EF}" presName="sibTrans" presStyleLbl="sibTrans2D1" presStyleIdx="0" presStyleCnt="0"/>
      <dgm:spPr/>
      <dgm:t>
        <a:bodyPr/>
        <a:lstStyle/>
        <a:p>
          <a:endParaRPr lang="el-GR"/>
        </a:p>
      </dgm:t>
    </dgm:pt>
    <dgm:pt modelId="{C7A41C25-3B00-495C-98F8-39F7C7F0A5BB}" type="pres">
      <dgm:prSet presAssocID="{326A9501-6AC2-46E2-9B15-DDD0AFFDDCDE}" presName="compNode" presStyleCnt="0"/>
      <dgm:spPr/>
    </dgm:pt>
    <dgm:pt modelId="{9C5F4F6D-0E78-489F-A875-23AACDDEFD75}" type="pres">
      <dgm:prSet presAssocID="{326A9501-6AC2-46E2-9B15-DDD0AFFDDCDE}" presName="childRect" presStyleLbl="bgAcc1" presStyleIdx="1" presStyleCnt="2">
        <dgm:presLayoutVars>
          <dgm:bulletEnabled val="1"/>
        </dgm:presLayoutVars>
      </dgm:prSet>
      <dgm:spPr>
        <a:blipFill rotWithShape="0">
          <a:blip xmlns:r="http://schemas.openxmlformats.org/officeDocument/2006/relationships" r:embed="rId2"/>
          <a:stretch>
            <a:fillRect/>
          </a:stretch>
        </a:blipFill>
      </dgm:spPr>
    </dgm:pt>
    <dgm:pt modelId="{AF027D0B-B918-4A20-AE3F-4CC4668538B0}" type="pres">
      <dgm:prSet presAssocID="{326A9501-6AC2-46E2-9B15-DDD0AFFDDCDE}" presName="parentText" presStyleLbl="node1" presStyleIdx="0" presStyleCnt="0">
        <dgm:presLayoutVars>
          <dgm:chMax val="0"/>
          <dgm:bulletEnabled val="1"/>
        </dgm:presLayoutVars>
      </dgm:prSet>
      <dgm:spPr/>
      <dgm:t>
        <a:bodyPr/>
        <a:lstStyle/>
        <a:p>
          <a:endParaRPr lang="el-GR"/>
        </a:p>
      </dgm:t>
    </dgm:pt>
    <dgm:pt modelId="{895EA60B-BA2C-49A4-8B83-1266F59D3F11}" type="pres">
      <dgm:prSet presAssocID="{326A9501-6AC2-46E2-9B15-DDD0AFFDDCDE}" presName="parentRect" presStyleLbl="alignNode1" presStyleIdx="1" presStyleCnt="2"/>
      <dgm:spPr/>
      <dgm:t>
        <a:bodyPr/>
        <a:lstStyle/>
        <a:p>
          <a:endParaRPr lang="el-GR"/>
        </a:p>
      </dgm:t>
    </dgm:pt>
    <dgm:pt modelId="{61890205-03E6-4F24-B983-E221A8ACC528}" type="pres">
      <dgm:prSet presAssocID="{326A9501-6AC2-46E2-9B15-DDD0AFFDDCDE}" presName="adorn" presStyleLbl="fgAccFollowNode1" presStyleIdx="1" presStyleCnt="2"/>
      <dgm:spPr/>
    </dgm:pt>
  </dgm:ptLst>
  <dgm:cxnLst>
    <dgm:cxn modelId="{5939A528-3B65-474E-B60A-B5C5ED77369C}" type="presOf" srcId="{57729589-435B-4AFD-9C52-80E8283897E3}" destId="{E50EF53C-A593-4A72-B59B-F98A63C9D132}" srcOrd="1" destOrd="0" presId="urn:microsoft.com/office/officeart/2005/8/layout/bList2"/>
    <dgm:cxn modelId="{C3D44047-88E9-4F8E-9645-611800945CBB}" type="presOf" srcId="{57729589-435B-4AFD-9C52-80E8283897E3}" destId="{3827B40E-F742-4608-8B60-E969A8C240FB}" srcOrd="0" destOrd="0" presId="urn:microsoft.com/office/officeart/2005/8/layout/bList2"/>
    <dgm:cxn modelId="{F88FF3F3-9F32-4775-B3AA-08FE7E368344}" type="presOf" srcId="{31C1F5E3-CF19-484B-8B6C-E62B3481D6EF}" destId="{516FE1EB-05D4-4D70-9AC1-90AEC4F7707F}" srcOrd="0" destOrd="0" presId="urn:microsoft.com/office/officeart/2005/8/layout/bList2"/>
    <dgm:cxn modelId="{FF99D71B-F1AB-40D2-80BB-9C923351E1B7}" type="presOf" srcId="{326A9501-6AC2-46E2-9B15-DDD0AFFDDCDE}" destId="{AF027D0B-B918-4A20-AE3F-4CC4668538B0}" srcOrd="0" destOrd="0" presId="urn:microsoft.com/office/officeart/2005/8/layout/bList2"/>
    <dgm:cxn modelId="{888D248B-C9A0-4339-BF8D-B24E18C7F605}" type="presOf" srcId="{023A5CC6-4784-449F-B10E-C34C21AB47A0}" destId="{7A453F5A-A7F2-410E-ACF4-96EEDCD4EEE8}" srcOrd="0" destOrd="0" presId="urn:microsoft.com/office/officeart/2005/8/layout/bList2"/>
    <dgm:cxn modelId="{5DBDD28B-1A7A-4B52-A07C-6D0C79B5AD41}" srcId="{023A5CC6-4784-449F-B10E-C34C21AB47A0}" destId="{326A9501-6AC2-46E2-9B15-DDD0AFFDDCDE}" srcOrd="1" destOrd="0" parTransId="{B6EA1EA8-6AA8-431E-BE88-238EE53CFD3B}" sibTransId="{26E535A0-B973-4C87-A078-80527F772DCC}"/>
    <dgm:cxn modelId="{5D180567-C725-4DD2-9545-FE09D853CC65}" type="presOf" srcId="{326A9501-6AC2-46E2-9B15-DDD0AFFDDCDE}" destId="{895EA60B-BA2C-49A4-8B83-1266F59D3F11}" srcOrd="1" destOrd="0" presId="urn:microsoft.com/office/officeart/2005/8/layout/bList2"/>
    <dgm:cxn modelId="{AF590C03-EE68-4C02-8735-179514E8C696}" srcId="{023A5CC6-4784-449F-B10E-C34C21AB47A0}" destId="{57729589-435B-4AFD-9C52-80E8283897E3}" srcOrd="0" destOrd="0" parTransId="{26A0F98C-3B04-47A5-B588-E50E4B28AF49}" sibTransId="{31C1F5E3-CF19-484B-8B6C-E62B3481D6EF}"/>
    <dgm:cxn modelId="{1186FE6A-CD2A-4997-88A3-AD3AAC73B0DD}" type="presParOf" srcId="{7A453F5A-A7F2-410E-ACF4-96EEDCD4EEE8}" destId="{86FBB8B6-7DDE-4F39-BBE3-C9D17428DB5F}" srcOrd="0" destOrd="0" presId="urn:microsoft.com/office/officeart/2005/8/layout/bList2"/>
    <dgm:cxn modelId="{BDA8BCEC-303D-4DE0-9BB3-859163407408}" type="presParOf" srcId="{86FBB8B6-7DDE-4F39-BBE3-C9D17428DB5F}" destId="{82A92470-8975-43C9-A6C8-977B4A90BC0D}" srcOrd="0" destOrd="0" presId="urn:microsoft.com/office/officeart/2005/8/layout/bList2"/>
    <dgm:cxn modelId="{7362D754-16AB-4647-A997-79D640E4CC5C}" type="presParOf" srcId="{86FBB8B6-7DDE-4F39-BBE3-C9D17428DB5F}" destId="{3827B40E-F742-4608-8B60-E969A8C240FB}" srcOrd="1" destOrd="0" presId="urn:microsoft.com/office/officeart/2005/8/layout/bList2"/>
    <dgm:cxn modelId="{76922D73-30A0-4414-A487-C1597EF1188C}" type="presParOf" srcId="{86FBB8B6-7DDE-4F39-BBE3-C9D17428DB5F}" destId="{E50EF53C-A593-4A72-B59B-F98A63C9D132}" srcOrd="2" destOrd="0" presId="urn:microsoft.com/office/officeart/2005/8/layout/bList2"/>
    <dgm:cxn modelId="{17F72C2F-2C33-4621-BDE4-7D1BF025EC51}" type="presParOf" srcId="{86FBB8B6-7DDE-4F39-BBE3-C9D17428DB5F}" destId="{50A3CF1E-6291-436C-A593-A32889CFFE99}" srcOrd="3" destOrd="0" presId="urn:microsoft.com/office/officeart/2005/8/layout/bList2"/>
    <dgm:cxn modelId="{C150C8FF-1CE9-4474-8B92-B4966A4EBEE3}" type="presParOf" srcId="{7A453F5A-A7F2-410E-ACF4-96EEDCD4EEE8}" destId="{516FE1EB-05D4-4D70-9AC1-90AEC4F7707F}" srcOrd="1" destOrd="0" presId="urn:microsoft.com/office/officeart/2005/8/layout/bList2"/>
    <dgm:cxn modelId="{9ECAC580-3E36-495A-9EB9-C7BD90147949}" type="presParOf" srcId="{7A453F5A-A7F2-410E-ACF4-96EEDCD4EEE8}" destId="{C7A41C25-3B00-495C-98F8-39F7C7F0A5BB}" srcOrd="2" destOrd="0" presId="urn:microsoft.com/office/officeart/2005/8/layout/bList2"/>
    <dgm:cxn modelId="{A9F088CE-CA63-49AD-BC20-DEBE6413A892}" type="presParOf" srcId="{C7A41C25-3B00-495C-98F8-39F7C7F0A5BB}" destId="{9C5F4F6D-0E78-489F-A875-23AACDDEFD75}" srcOrd="0" destOrd="0" presId="urn:microsoft.com/office/officeart/2005/8/layout/bList2"/>
    <dgm:cxn modelId="{D993EEA8-9099-440B-BFD3-470FA7D7ED9B}" type="presParOf" srcId="{C7A41C25-3B00-495C-98F8-39F7C7F0A5BB}" destId="{AF027D0B-B918-4A20-AE3F-4CC4668538B0}" srcOrd="1" destOrd="0" presId="urn:microsoft.com/office/officeart/2005/8/layout/bList2"/>
    <dgm:cxn modelId="{97D0DF2C-E849-4CAF-AA31-8AEFF258EE17}" type="presParOf" srcId="{C7A41C25-3B00-495C-98F8-39F7C7F0A5BB}" destId="{895EA60B-BA2C-49A4-8B83-1266F59D3F11}" srcOrd="2" destOrd="0" presId="urn:microsoft.com/office/officeart/2005/8/layout/bList2"/>
    <dgm:cxn modelId="{79F48633-73F5-4F2C-B329-CB90589F9CBF}" type="presParOf" srcId="{C7A41C25-3B00-495C-98F8-39F7C7F0A5BB}" destId="{61890205-03E6-4F24-B983-E221A8ACC528}" srcOrd="3" destOrd="0" presId="urn:microsoft.com/office/officeart/2005/8/layout/bList2"/>
  </dgm:cxnLst>
  <dgm:bg/>
  <dgm:whole/>
</dgm:dataModel>
</file>

<file path=ppt/diagrams/data32.xml><?xml version="1.0" encoding="utf-8"?>
<dgm:dataModel xmlns:dgm="http://schemas.openxmlformats.org/drawingml/2006/diagram" xmlns:a="http://schemas.openxmlformats.org/drawingml/2006/main">
  <dgm:ptLst>
    <dgm:pt modelId="{42899C0C-DF42-40A4-BF20-665EB407745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l-GR"/>
        </a:p>
      </dgm:t>
    </dgm:pt>
    <dgm:pt modelId="{ECA9D791-D4A7-4A2A-8A64-74EB5C8C20C7}">
      <dgm:prSet phldrT="[Κείμενο]"/>
      <dgm:spPr/>
      <dgm:t>
        <a:bodyPr/>
        <a:lstStyle/>
        <a:p>
          <a:r>
            <a:rPr lang="el-GR" dirty="0" smtClean="0"/>
            <a:t>Για να αποκτήσει κάποιος το δικό του </a:t>
          </a:r>
          <a:r>
            <a:rPr lang="en-US" dirty="0" err="1" smtClean="0"/>
            <a:t>Europass</a:t>
          </a:r>
          <a:r>
            <a:rPr lang="el-GR" dirty="0" smtClean="0"/>
            <a:t> Βιογραφικό Σημείωμα ή και το Διαβατήριο Γλωσσών του. </a:t>
          </a:r>
          <a:endParaRPr lang="el-GR" dirty="0"/>
        </a:p>
      </dgm:t>
    </dgm:pt>
    <dgm:pt modelId="{FF82CC90-0238-4E79-A327-A3F2995FD203}" type="parTrans" cxnId="{8D724B0C-1911-45A6-8A85-5061391C33C8}">
      <dgm:prSet/>
      <dgm:spPr/>
      <dgm:t>
        <a:bodyPr/>
        <a:lstStyle/>
        <a:p>
          <a:endParaRPr lang="el-GR"/>
        </a:p>
      </dgm:t>
    </dgm:pt>
    <dgm:pt modelId="{55BF3B61-C612-4885-89C8-86D214B11DE8}" type="sibTrans" cxnId="{8D724B0C-1911-45A6-8A85-5061391C33C8}">
      <dgm:prSet/>
      <dgm:spPr/>
      <dgm:t>
        <a:bodyPr/>
        <a:lstStyle/>
        <a:p>
          <a:endParaRPr lang="el-GR"/>
        </a:p>
      </dgm:t>
    </dgm:pt>
    <dgm:pt modelId="{3DB8C421-CE06-4E72-88AF-4DDB0D6EC3D2}">
      <dgm:prSet phldrT="[Κείμενο]"/>
      <dgm:spPr/>
      <dgm:t>
        <a:bodyPr/>
        <a:lstStyle/>
        <a:p>
          <a:r>
            <a:rPr lang="el-GR" dirty="0" smtClean="0"/>
            <a:t>Συμπληρώνει ο</a:t>
          </a:r>
          <a:r>
            <a:rPr lang="en-US" dirty="0" smtClean="0"/>
            <a:t>n line </a:t>
          </a:r>
          <a:r>
            <a:rPr lang="el-GR" dirty="0" smtClean="0"/>
            <a:t>στην πύλη του </a:t>
          </a:r>
          <a:r>
            <a:rPr lang="en-US" dirty="0" smtClean="0"/>
            <a:t>CEDEFOP</a:t>
          </a:r>
          <a:r>
            <a:rPr lang="el-GR" dirty="0" smtClean="0"/>
            <a:t> στα Ελληνικά ή σε οποιαδήποτε άλλη γλώσσα της Ευρωπαϊκής Ένωσης , ακολουθώντας τις σχετικές οδηγίες</a:t>
          </a:r>
          <a:endParaRPr lang="en-US" dirty="0" smtClean="0"/>
        </a:p>
        <a:p>
          <a:r>
            <a:rPr lang="en-US" dirty="0" smtClean="0"/>
            <a:t>http</a:t>
          </a:r>
          <a:r>
            <a:rPr lang="el-GR" dirty="0" smtClean="0"/>
            <a:t>:</a:t>
          </a:r>
          <a:r>
            <a:rPr lang="en-US" dirty="0" smtClean="0"/>
            <a:t>//europass.cedefop.eyropa.com</a:t>
          </a:r>
          <a:endParaRPr lang="el-GR" dirty="0"/>
        </a:p>
      </dgm:t>
    </dgm:pt>
    <dgm:pt modelId="{B57C8A1F-F1B8-4298-AB21-69F632B6B41A}" type="parTrans" cxnId="{3371F4EA-D084-4F09-98ED-D402E8D47712}">
      <dgm:prSet/>
      <dgm:spPr/>
      <dgm:t>
        <a:bodyPr/>
        <a:lstStyle/>
        <a:p>
          <a:endParaRPr lang="el-GR"/>
        </a:p>
      </dgm:t>
    </dgm:pt>
    <dgm:pt modelId="{CD4486E0-37DD-4D4D-B62F-582A5320DD64}" type="sibTrans" cxnId="{3371F4EA-D084-4F09-98ED-D402E8D47712}">
      <dgm:prSet/>
      <dgm:spPr/>
      <dgm:t>
        <a:bodyPr/>
        <a:lstStyle/>
        <a:p>
          <a:endParaRPr lang="el-GR"/>
        </a:p>
      </dgm:t>
    </dgm:pt>
    <dgm:pt modelId="{19E9C0F9-7944-45B4-A407-527374A74F53}">
      <dgm:prSet phldrT="[Κείμενο]"/>
      <dgm:spPr/>
      <dgm:t>
        <a:bodyPr/>
        <a:lstStyle/>
        <a:p>
          <a:r>
            <a:rPr lang="el-GR" dirty="0" smtClean="0"/>
            <a:t>Στη συνέχεια λαμβάνει το  Βιογραφικό Σημείωμα του </a:t>
          </a:r>
          <a:r>
            <a:rPr lang="en-US" dirty="0" err="1" smtClean="0"/>
            <a:t>Europass</a:t>
          </a:r>
          <a:r>
            <a:rPr lang="el-GR" dirty="0" smtClean="0"/>
            <a:t>  ή και το Διαβατήριο Γλωσσών με μεταφόρτωση ή μέσω ηλεκτρονικού ταχυδρομείου.  </a:t>
          </a:r>
          <a:endParaRPr lang="el-GR" dirty="0"/>
        </a:p>
      </dgm:t>
    </dgm:pt>
    <dgm:pt modelId="{D3D75E00-5DC8-4A83-A142-D257B348C879}" type="parTrans" cxnId="{5BF112CD-68C4-44C9-AC35-F8FCE5E757D2}">
      <dgm:prSet/>
      <dgm:spPr/>
      <dgm:t>
        <a:bodyPr/>
        <a:lstStyle/>
        <a:p>
          <a:endParaRPr lang="el-GR"/>
        </a:p>
      </dgm:t>
    </dgm:pt>
    <dgm:pt modelId="{58C8CE18-4C91-4414-9A68-8CE752CA688E}" type="sibTrans" cxnId="{5BF112CD-68C4-44C9-AC35-F8FCE5E757D2}">
      <dgm:prSet/>
      <dgm:spPr/>
      <dgm:t>
        <a:bodyPr/>
        <a:lstStyle/>
        <a:p>
          <a:endParaRPr lang="el-GR"/>
        </a:p>
      </dgm:t>
    </dgm:pt>
    <dgm:pt modelId="{D860F52C-8343-40A8-8423-01053B2B9998}">
      <dgm:prSet phldrT="[Κείμενο]"/>
      <dgm:spPr/>
      <dgm:t>
        <a:bodyPr/>
        <a:lstStyle/>
        <a:p>
          <a:r>
            <a:rPr lang="el-GR" dirty="0" smtClean="0"/>
            <a:t>Να μεταφορτώσει το ηλεκτρονικό υπόδειγμα στη γλώσσα της επιλογής του από τον ίδιο ιστοχώρο, να το αποθηκεύσει στο σκληρό δίσκο του υπολογιστή, να το συμπληρώσει εκτός σύνδεσης και να το διαχειριστεί αναλόγως.</a:t>
          </a:r>
          <a:endParaRPr lang="el-GR" dirty="0"/>
        </a:p>
      </dgm:t>
    </dgm:pt>
    <dgm:pt modelId="{3C13BD33-99FE-469F-8979-4DBCD835B0F1}" type="parTrans" cxnId="{A48F0E0C-BF3A-46B7-B0C1-DB17AE8AE076}">
      <dgm:prSet/>
      <dgm:spPr/>
      <dgm:t>
        <a:bodyPr/>
        <a:lstStyle/>
        <a:p>
          <a:endParaRPr lang="el-GR"/>
        </a:p>
      </dgm:t>
    </dgm:pt>
    <dgm:pt modelId="{691BDE38-F65E-4F90-9587-2A9BE4A61F76}" type="sibTrans" cxnId="{A48F0E0C-BF3A-46B7-B0C1-DB17AE8AE076}">
      <dgm:prSet/>
      <dgm:spPr/>
      <dgm:t>
        <a:bodyPr/>
        <a:lstStyle/>
        <a:p>
          <a:endParaRPr lang="el-GR"/>
        </a:p>
      </dgm:t>
    </dgm:pt>
    <dgm:pt modelId="{1393DDE6-E072-470D-A9BF-87A781A4B28F}" type="pres">
      <dgm:prSet presAssocID="{42899C0C-DF42-40A4-BF20-665EB4077459}" presName="outerComposite" presStyleCnt="0">
        <dgm:presLayoutVars>
          <dgm:chMax val="5"/>
          <dgm:dir/>
          <dgm:resizeHandles val="exact"/>
        </dgm:presLayoutVars>
      </dgm:prSet>
      <dgm:spPr/>
      <dgm:t>
        <a:bodyPr/>
        <a:lstStyle/>
        <a:p>
          <a:endParaRPr lang="el-GR"/>
        </a:p>
      </dgm:t>
    </dgm:pt>
    <dgm:pt modelId="{B0FEEC5C-F21C-4FB4-AC16-2B39982EC7C4}" type="pres">
      <dgm:prSet presAssocID="{42899C0C-DF42-40A4-BF20-665EB4077459}" presName="dummyMaxCanvas" presStyleCnt="0">
        <dgm:presLayoutVars/>
      </dgm:prSet>
      <dgm:spPr/>
    </dgm:pt>
    <dgm:pt modelId="{DAC27AFD-8024-4ACC-9026-C34527B59019}" type="pres">
      <dgm:prSet presAssocID="{42899C0C-DF42-40A4-BF20-665EB4077459}" presName="FourNodes_1" presStyleLbl="node1" presStyleIdx="0" presStyleCnt="4">
        <dgm:presLayoutVars>
          <dgm:bulletEnabled val="1"/>
        </dgm:presLayoutVars>
      </dgm:prSet>
      <dgm:spPr/>
      <dgm:t>
        <a:bodyPr/>
        <a:lstStyle/>
        <a:p>
          <a:endParaRPr lang="el-GR"/>
        </a:p>
      </dgm:t>
    </dgm:pt>
    <dgm:pt modelId="{DF60614E-2BAB-45C3-B804-A23F7AA9890C}" type="pres">
      <dgm:prSet presAssocID="{42899C0C-DF42-40A4-BF20-665EB4077459}" presName="FourNodes_2" presStyleLbl="node1" presStyleIdx="1" presStyleCnt="4">
        <dgm:presLayoutVars>
          <dgm:bulletEnabled val="1"/>
        </dgm:presLayoutVars>
      </dgm:prSet>
      <dgm:spPr/>
      <dgm:t>
        <a:bodyPr/>
        <a:lstStyle/>
        <a:p>
          <a:endParaRPr lang="el-GR"/>
        </a:p>
      </dgm:t>
    </dgm:pt>
    <dgm:pt modelId="{81E6555B-AF9C-4AA1-B0A2-A8FFBFCFCDA1}" type="pres">
      <dgm:prSet presAssocID="{42899C0C-DF42-40A4-BF20-665EB4077459}" presName="FourNodes_3" presStyleLbl="node1" presStyleIdx="2" presStyleCnt="4">
        <dgm:presLayoutVars>
          <dgm:bulletEnabled val="1"/>
        </dgm:presLayoutVars>
      </dgm:prSet>
      <dgm:spPr/>
      <dgm:t>
        <a:bodyPr/>
        <a:lstStyle/>
        <a:p>
          <a:endParaRPr lang="el-GR"/>
        </a:p>
      </dgm:t>
    </dgm:pt>
    <dgm:pt modelId="{33439F40-C91E-4EE9-993A-2A3B898253E4}" type="pres">
      <dgm:prSet presAssocID="{42899C0C-DF42-40A4-BF20-665EB4077459}" presName="FourNodes_4" presStyleLbl="node1" presStyleIdx="3" presStyleCnt="4">
        <dgm:presLayoutVars>
          <dgm:bulletEnabled val="1"/>
        </dgm:presLayoutVars>
      </dgm:prSet>
      <dgm:spPr/>
      <dgm:t>
        <a:bodyPr/>
        <a:lstStyle/>
        <a:p>
          <a:endParaRPr lang="el-GR"/>
        </a:p>
      </dgm:t>
    </dgm:pt>
    <dgm:pt modelId="{81A12251-13CE-4982-B812-FE7629CA30FC}" type="pres">
      <dgm:prSet presAssocID="{42899C0C-DF42-40A4-BF20-665EB4077459}" presName="FourConn_1-2" presStyleLbl="fgAccFollowNode1" presStyleIdx="0" presStyleCnt="3">
        <dgm:presLayoutVars>
          <dgm:bulletEnabled val="1"/>
        </dgm:presLayoutVars>
      </dgm:prSet>
      <dgm:spPr/>
      <dgm:t>
        <a:bodyPr/>
        <a:lstStyle/>
        <a:p>
          <a:endParaRPr lang="el-GR"/>
        </a:p>
      </dgm:t>
    </dgm:pt>
    <dgm:pt modelId="{A54B88E0-701D-48B6-84DE-16546B0ACE4F}" type="pres">
      <dgm:prSet presAssocID="{42899C0C-DF42-40A4-BF20-665EB4077459}" presName="FourConn_2-3" presStyleLbl="fgAccFollowNode1" presStyleIdx="1" presStyleCnt="3">
        <dgm:presLayoutVars>
          <dgm:bulletEnabled val="1"/>
        </dgm:presLayoutVars>
      </dgm:prSet>
      <dgm:spPr/>
      <dgm:t>
        <a:bodyPr/>
        <a:lstStyle/>
        <a:p>
          <a:endParaRPr lang="el-GR"/>
        </a:p>
      </dgm:t>
    </dgm:pt>
    <dgm:pt modelId="{8E8900F8-4D7C-4C98-B29A-9DDF04FEFFF8}" type="pres">
      <dgm:prSet presAssocID="{42899C0C-DF42-40A4-BF20-665EB4077459}" presName="FourConn_3-4" presStyleLbl="fgAccFollowNode1" presStyleIdx="2" presStyleCnt="3">
        <dgm:presLayoutVars>
          <dgm:bulletEnabled val="1"/>
        </dgm:presLayoutVars>
      </dgm:prSet>
      <dgm:spPr/>
      <dgm:t>
        <a:bodyPr/>
        <a:lstStyle/>
        <a:p>
          <a:endParaRPr lang="el-GR"/>
        </a:p>
      </dgm:t>
    </dgm:pt>
    <dgm:pt modelId="{D2D53E4E-CD40-43D7-862D-A92C9E0855E6}" type="pres">
      <dgm:prSet presAssocID="{42899C0C-DF42-40A4-BF20-665EB4077459}" presName="FourNodes_1_text" presStyleLbl="node1" presStyleIdx="3" presStyleCnt="4">
        <dgm:presLayoutVars>
          <dgm:bulletEnabled val="1"/>
        </dgm:presLayoutVars>
      </dgm:prSet>
      <dgm:spPr/>
      <dgm:t>
        <a:bodyPr/>
        <a:lstStyle/>
        <a:p>
          <a:endParaRPr lang="el-GR"/>
        </a:p>
      </dgm:t>
    </dgm:pt>
    <dgm:pt modelId="{895DFBD0-36FE-4D70-9DF0-4F6E6669AB81}" type="pres">
      <dgm:prSet presAssocID="{42899C0C-DF42-40A4-BF20-665EB4077459}" presName="FourNodes_2_text" presStyleLbl="node1" presStyleIdx="3" presStyleCnt="4">
        <dgm:presLayoutVars>
          <dgm:bulletEnabled val="1"/>
        </dgm:presLayoutVars>
      </dgm:prSet>
      <dgm:spPr/>
      <dgm:t>
        <a:bodyPr/>
        <a:lstStyle/>
        <a:p>
          <a:endParaRPr lang="el-GR"/>
        </a:p>
      </dgm:t>
    </dgm:pt>
    <dgm:pt modelId="{00F3F438-C5B0-4EA9-B34F-5FD2FEB67D16}" type="pres">
      <dgm:prSet presAssocID="{42899C0C-DF42-40A4-BF20-665EB4077459}" presName="FourNodes_3_text" presStyleLbl="node1" presStyleIdx="3" presStyleCnt="4">
        <dgm:presLayoutVars>
          <dgm:bulletEnabled val="1"/>
        </dgm:presLayoutVars>
      </dgm:prSet>
      <dgm:spPr/>
      <dgm:t>
        <a:bodyPr/>
        <a:lstStyle/>
        <a:p>
          <a:endParaRPr lang="el-GR"/>
        </a:p>
      </dgm:t>
    </dgm:pt>
    <dgm:pt modelId="{538B7124-FB2C-4368-9A92-D5C09CD56F84}" type="pres">
      <dgm:prSet presAssocID="{42899C0C-DF42-40A4-BF20-665EB4077459}" presName="FourNodes_4_text" presStyleLbl="node1" presStyleIdx="3" presStyleCnt="4">
        <dgm:presLayoutVars>
          <dgm:bulletEnabled val="1"/>
        </dgm:presLayoutVars>
      </dgm:prSet>
      <dgm:spPr/>
      <dgm:t>
        <a:bodyPr/>
        <a:lstStyle/>
        <a:p>
          <a:endParaRPr lang="el-GR"/>
        </a:p>
      </dgm:t>
    </dgm:pt>
  </dgm:ptLst>
  <dgm:cxnLst>
    <dgm:cxn modelId="{2E72324F-9EA9-499B-86F2-D78A8551300F}" type="presOf" srcId="{19E9C0F9-7944-45B4-A407-527374A74F53}" destId="{81E6555B-AF9C-4AA1-B0A2-A8FFBFCFCDA1}" srcOrd="0" destOrd="0" presId="urn:microsoft.com/office/officeart/2005/8/layout/vProcess5"/>
    <dgm:cxn modelId="{BB48EF34-1272-46B8-8D47-BD132E3E5386}" type="presOf" srcId="{42899C0C-DF42-40A4-BF20-665EB4077459}" destId="{1393DDE6-E072-470D-A9BF-87A781A4B28F}" srcOrd="0" destOrd="0" presId="urn:microsoft.com/office/officeart/2005/8/layout/vProcess5"/>
    <dgm:cxn modelId="{D3B96C87-F721-4B5A-AE85-E773955D39F2}" type="presOf" srcId="{CD4486E0-37DD-4D4D-B62F-582A5320DD64}" destId="{A54B88E0-701D-48B6-84DE-16546B0ACE4F}" srcOrd="0" destOrd="0" presId="urn:microsoft.com/office/officeart/2005/8/layout/vProcess5"/>
    <dgm:cxn modelId="{6E7DB9B8-7430-4EF2-B8F8-99B7118F853F}" type="presOf" srcId="{3DB8C421-CE06-4E72-88AF-4DDB0D6EC3D2}" destId="{895DFBD0-36FE-4D70-9DF0-4F6E6669AB81}" srcOrd="1" destOrd="0" presId="urn:microsoft.com/office/officeart/2005/8/layout/vProcess5"/>
    <dgm:cxn modelId="{3C95499C-44D4-4779-834E-F72EBAB298EC}" type="presOf" srcId="{19E9C0F9-7944-45B4-A407-527374A74F53}" destId="{00F3F438-C5B0-4EA9-B34F-5FD2FEB67D16}" srcOrd="1" destOrd="0" presId="urn:microsoft.com/office/officeart/2005/8/layout/vProcess5"/>
    <dgm:cxn modelId="{5C6229BA-0C64-404F-A076-C83323F3D0FE}" type="presOf" srcId="{D860F52C-8343-40A8-8423-01053B2B9998}" destId="{538B7124-FB2C-4368-9A92-D5C09CD56F84}" srcOrd="1" destOrd="0" presId="urn:microsoft.com/office/officeart/2005/8/layout/vProcess5"/>
    <dgm:cxn modelId="{A48F0E0C-BF3A-46B7-B0C1-DB17AE8AE076}" srcId="{42899C0C-DF42-40A4-BF20-665EB4077459}" destId="{D860F52C-8343-40A8-8423-01053B2B9998}" srcOrd="3" destOrd="0" parTransId="{3C13BD33-99FE-469F-8979-4DBCD835B0F1}" sibTransId="{691BDE38-F65E-4F90-9587-2A9BE4A61F76}"/>
    <dgm:cxn modelId="{3CCBF36F-403F-4275-B35E-E625666185F2}" type="presOf" srcId="{ECA9D791-D4A7-4A2A-8A64-74EB5C8C20C7}" destId="{D2D53E4E-CD40-43D7-862D-A92C9E0855E6}" srcOrd="1" destOrd="0" presId="urn:microsoft.com/office/officeart/2005/8/layout/vProcess5"/>
    <dgm:cxn modelId="{8D724B0C-1911-45A6-8A85-5061391C33C8}" srcId="{42899C0C-DF42-40A4-BF20-665EB4077459}" destId="{ECA9D791-D4A7-4A2A-8A64-74EB5C8C20C7}" srcOrd="0" destOrd="0" parTransId="{FF82CC90-0238-4E79-A327-A3F2995FD203}" sibTransId="{55BF3B61-C612-4885-89C8-86D214B11DE8}"/>
    <dgm:cxn modelId="{5BF112CD-68C4-44C9-AC35-F8FCE5E757D2}" srcId="{42899C0C-DF42-40A4-BF20-665EB4077459}" destId="{19E9C0F9-7944-45B4-A407-527374A74F53}" srcOrd="2" destOrd="0" parTransId="{D3D75E00-5DC8-4A83-A142-D257B348C879}" sibTransId="{58C8CE18-4C91-4414-9A68-8CE752CA688E}"/>
    <dgm:cxn modelId="{3371F4EA-D084-4F09-98ED-D402E8D47712}" srcId="{42899C0C-DF42-40A4-BF20-665EB4077459}" destId="{3DB8C421-CE06-4E72-88AF-4DDB0D6EC3D2}" srcOrd="1" destOrd="0" parTransId="{B57C8A1F-F1B8-4298-AB21-69F632B6B41A}" sibTransId="{CD4486E0-37DD-4D4D-B62F-582A5320DD64}"/>
    <dgm:cxn modelId="{001E3BAD-8D33-429C-AAE8-7BA07229029A}" type="presOf" srcId="{55BF3B61-C612-4885-89C8-86D214B11DE8}" destId="{81A12251-13CE-4982-B812-FE7629CA30FC}" srcOrd="0" destOrd="0" presId="urn:microsoft.com/office/officeart/2005/8/layout/vProcess5"/>
    <dgm:cxn modelId="{3E116FF9-EC85-4F65-B819-18D3C89C0A5B}" type="presOf" srcId="{ECA9D791-D4A7-4A2A-8A64-74EB5C8C20C7}" destId="{DAC27AFD-8024-4ACC-9026-C34527B59019}" srcOrd="0" destOrd="0" presId="urn:microsoft.com/office/officeart/2005/8/layout/vProcess5"/>
    <dgm:cxn modelId="{4E0CB9F8-64D3-483C-8B15-6ED847AB386F}" type="presOf" srcId="{3DB8C421-CE06-4E72-88AF-4DDB0D6EC3D2}" destId="{DF60614E-2BAB-45C3-B804-A23F7AA9890C}" srcOrd="0" destOrd="0" presId="urn:microsoft.com/office/officeart/2005/8/layout/vProcess5"/>
    <dgm:cxn modelId="{13520ED0-B94B-4ECB-98C3-09A14E57E4E6}" type="presOf" srcId="{D860F52C-8343-40A8-8423-01053B2B9998}" destId="{33439F40-C91E-4EE9-993A-2A3B898253E4}" srcOrd="0" destOrd="0" presId="urn:microsoft.com/office/officeart/2005/8/layout/vProcess5"/>
    <dgm:cxn modelId="{39DF84BB-5AA5-46F4-B1EA-3849D5670348}" type="presOf" srcId="{58C8CE18-4C91-4414-9A68-8CE752CA688E}" destId="{8E8900F8-4D7C-4C98-B29A-9DDF04FEFFF8}" srcOrd="0" destOrd="0" presId="urn:microsoft.com/office/officeart/2005/8/layout/vProcess5"/>
    <dgm:cxn modelId="{C2F933BC-0A8E-4701-A72A-810F13B3B448}" type="presParOf" srcId="{1393DDE6-E072-470D-A9BF-87A781A4B28F}" destId="{B0FEEC5C-F21C-4FB4-AC16-2B39982EC7C4}" srcOrd="0" destOrd="0" presId="urn:microsoft.com/office/officeart/2005/8/layout/vProcess5"/>
    <dgm:cxn modelId="{0CF9C5E1-C980-4A4F-BDC1-F219B16A37D1}" type="presParOf" srcId="{1393DDE6-E072-470D-A9BF-87A781A4B28F}" destId="{DAC27AFD-8024-4ACC-9026-C34527B59019}" srcOrd="1" destOrd="0" presId="urn:microsoft.com/office/officeart/2005/8/layout/vProcess5"/>
    <dgm:cxn modelId="{CDB80F76-6CEE-4FC4-804C-AD4EC0631D4B}" type="presParOf" srcId="{1393DDE6-E072-470D-A9BF-87A781A4B28F}" destId="{DF60614E-2BAB-45C3-B804-A23F7AA9890C}" srcOrd="2" destOrd="0" presId="urn:microsoft.com/office/officeart/2005/8/layout/vProcess5"/>
    <dgm:cxn modelId="{116F901F-6346-4BDF-9CA1-A401ADC7C754}" type="presParOf" srcId="{1393DDE6-E072-470D-A9BF-87A781A4B28F}" destId="{81E6555B-AF9C-4AA1-B0A2-A8FFBFCFCDA1}" srcOrd="3" destOrd="0" presId="urn:microsoft.com/office/officeart/2005/8/layout/vProcess5"/>
    <dgm:cxn modelId="{D2E314D8-02CB-436E-9725-640170F25AF9}" type="presParOf" srcId="{1393DDE6-E072-470D-A9BF-87A781A4B28F}" destId="{33439F40-C91E-4EE9-993A-2A3B898253E4}" srcOrd="4" destOrd="0" presId="urn:microsoft.com/office/officeart/2005/8/layout/vProcess5"/>
    <dgm:cxn modelId="{96A10DD4-3A33-407A-8B6F-BB82C53D3F88}" type="presParOf" srcId="{1393DDE6-E072-470D-A9BF-87A781A4B28F}" destId="{81A12251-13CE-4982-B812-FE7629CA30FC}" srcOrd="5" destOrd="0" presId="urn:microsoft.com/office/officeart/2005/8/layout/vProcess5"/>
    <dgm:cxn modelId="{D209C1A0-3916-4A2A-92D8-B12E1C6675EB}" type="presParOf" srcId="{1393DDE6-E072-470D-A9BF-87A781A4B28F}" destId="{A54B88E0-701D-48B6-84DE-16546B0ACE4F}" srcOrd="6" destOrd="0" presId="urn:microsoft.com/office/officeart/2005/8/layout/vProcess5"/>
    <dgm:cxn modelId="{D34D71A2-8AA7-4ACB-B191-2E0C40D9AEDD}" type="presParOf" srcId="{1393DDE6-E072-470D-A9BF-87A781A4B28F}" destId="{8E8900F8-4D7C-4C98-B29A-9DDF04FEFFF8}" srcOrd="7" destOrd="0" presId="urn:microsoft.com/office/officeart/2005/8/layout/vProcess5"/>
    <dgm:cxn modelId="{252D7886-90ED-4194-973C-D040D9036E2E}" type="presParOf" srcId="{1393DDE6-E072-470D-A9BF-87A781A4B28F}" destId="{D2D53E4E-CD40-43D7-862D-A92C9E0855E6}" srcOrd="8" destOrd="0" presId="urn:microsoft.com/office/officeart/2005/8/layout/vProcess5"/>
    <dgm:cxn modelId="{58BD963A-03D7-4751-A3AB-E3964883B794}" type="presParOf" srcId="{1393DDE6-E072-470D-A9BF-87A781A4B28F}" destId="{895DFBD0-36FE-4D70-9DF0-4F6E6669AB81}" srcOrd="9" destOrd="0" presId="urn:microsoft.com/office/officeart/2005/8/layout/vProcess5"/>
    <dgm:cxn modelId="{69031DF9-5441-4551-80EF-8E469389E226}" type="presParOf" srcId="{1393DDE6-E072-470D-A9BF-87A781A4B28F}" destId="{00F3F438-C5B0-4EA9-B34F-5FD2FEB67D16}" srcOrd="10" destOrd="0" presId="urn:microsoft.com/office/officeart/2005/8/layout/vProcess5"/>
    <dgm:cxn modelId="{F5C69DDF-E88A-43D7-9455-AD251F8E2A61}" type="presParOf" srcId="{1393DDE6-E072-470D-A9BF-87A781A4B28F}" destId="{538B7124-FB2C-4368-9A92-D5C09CD56F84}" srcOrd="11"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C2BB7697-4A52-4C7E-B607-FF8FB770342E}" type="doc">
      <dgm:prSet loTypeId="urn:microsoft.com/office/officeart/2005/8/layout/pList2" loCatId="list" qsTypeId="urn:microsoft.com/office/officeart/2005/8/quickstyle/simple1" qsCatId="simple" csTypeId="urn:microsoft.com/office/officeart/2005/8/colors/colorful1" csCatId="colorful" phldr="1"/>
      <dgm:spPr/>
    </dgm:pt>
    <dgm:pt modelId="{7330063B-71DE-4886-8CF1-3B4BD4F385D7}">
      <dgm:prSet phldrT="[Κείμενο]"/>
      <dgm:spPr/>
      <dgm:t>
        <a:bodyPr/>
        <a:lstStyle/>
        <a:p>
          <a:r>
            <a:rPr lang="el-GR" dirty="0" smtClean="0"/>
            <a:t>Δομή και Περιεχόμενο Συνοδευτικής Επιστολής</a:t>
          </a:r>
          <a:endParaRPr lang="el-GR" dirty="0"/>
        </a:p>
      </dgm:t>
    </dgm:pt>
    <dgm:pt modelId="{2F8968BB-04C4-4A3B-9BFB-E43113894C89}" type="parTrans" cxnId="{5B5F3EAF-FAEB-4A4F-9967-6264E5A5F88D}">
      <dgm:prSet/>
      <dgm:spPr/>
      <dgm:t>
        <a:bodyPr/>
        <a:lstStyle/>
        <a:p>
          <a:endParaRPr lang="el-GR"/>
        </a:p>
      </dgm:t>
    </dgm:pt>
    <dgm:pt modelId="{9588FD65-64CA-43A7-A9BE-6CC8AE4CD210}" type="sibTrans" cxnId="{5B5F3EAF-FAEB-4A4F-9967-6264E5A5F88D}">
      <dgm:prSet/>
      <dgm:spPr/>
      <dgm:t>
        <a:bodyPr/>
        <a:lstStyle/>
        <a:p>
          <a:endParaRPr lang="el-GR"/>
        </a:p>
      </dgm:t>
    </dgm:pt>
    <dgm:pt modelId="{D9B3E2AB-C941-4910-9EF4-07DB950A6E86}">
      <dgm:prSet phldrT="[Κείμενο]"/>
      <dgm:spPr/>
      <dgm:t>
        <a:bodyPr/>
        <a:lstStyle/>
        <a:p>
          <a:r>
            <a:rPr lang="el-GR" dirty="0" smtClean="0"/>
            <a:t>Προσωπικά στοιχεία του αποστολέα.</a:t>
          </a:r>
        </a:p>
        <a:p>
          <a:r>
            <a:rPr lang="el-GR" dirty="0" smtClean="0"/>
            <a:t>Ημερομηνία αποστολής.</a:t>
          </a:r>
        </a:p>
        <a:p>
          <a:r>
            <a:rPr lang="el-GR" dirty="0" smtClean="0"/>
            <a:t>Τα στοιχεία του παραλήπτη.</a:t>
          </a:r>
        </a:p>
        <a:p>
          <a:r>
            <a:rPr lang="el-GR" dirty="0" smtClean="0"/>
            <a:t> Πρόλογο.</a:t>
          </a:r>
        </a:p>
        <a:p>
          <a:r>
            <a:rPr lang="el-GR" dirty="0" smtClean="0"/>
            <a:t>Κύριο μέρος .</a:t>
          </a:r>
        </a:p>
        <a:p>
          <a:r>
            <a:rPr lang="el-GR" dirty="0" smtClean="0"/>
            <a:t>Επίλογο. </a:t>
          </a:r>
          <a:endParaRPr lang="el-GR" dirty="0"/>
        </a:p>
      </dgm:t>
    </dgm:pt>
    <dgm:pt modelId="{27EA7581-7E90-48BF-BB71-4B2D7160258A}" type="parTrans" cxnId="{27B5C456-6ECC-4F2C-A044-ECC4935E608F}">
      <dgm:prSet/>
      <dgm:spPr/>
      <dgm:t>
        <a:bodyPr/>
        <a:lstStyle/>
        <a:p>
          <a:endParaRPr lang="el-GR"/>
        </a:p>
      </dgm:t>
    </dgm:pt>
    <dgm:pt modelId="{797FE8C4-D94E-4FD7-B988-E7A98667E0B1}" type="sibTrans" cxnId="{27B5C456-6ECC-4F2C-A044-ECC4935E608F}">
      <dgm:prSet/>
      <dgm:spPr/>
      <dgm:t>
        <a:bodyPr/>
        <a:lstStyle/>
        <a:p>
          <a:endParaRPr lang="el-GR"/>
        </a:p>
      </dgm:t>
    </dgm:pt>
    <dgm:pt modelId="{F39FBF38-CF47-49D2-B1A9-6674E2EF3C51}" type="pres">
      <dgm:prSet presAssocID="{C2BB7697-4A52-4C7E-B607-FF8FB770342E}" presName="Name0" presStyleCnt="0">
        <dgm:presLayoutVars>
          <dgm:dir/>
          <dgm:resizeHandles val="exact"/>
        </dgm:presLayoutVars>
      </dgm:prSet>
      <dgm:spPr/>
    </dgm:pt>
    <dgm:pt modelId="{F7E33DEB-6589-4DF2-A1F6-6BFF2BF6B1B5}" type="pres">
      <dgm:prSet presAssocID="{C2BB7697-4A52-4C7E-B607-FF8FB770342E}" presName="bkgdShp" presStyleLbl="alignAccFollowNode1" presStyleIdx="0" presStyleCnt="1"/>
      <dgm:spPr/>
    </dgm:pt>
    <dgm:pt modelId="{F984CD9B-F3D2-45C6-BACF-DA2486A8622B}" type="pres">
      <dgm:prSet presAssocID="{C2BB7697-4A52-4C7E-B607-FF8FB770342E}" presName="linComp" presStyleCnt="0"/>
      <dgm:spPr/>
    </dgm:pt>
    <dgm:pt modelId="{53186E85-BD5E-4992-8A64-9B5143C1E921}" type="pres">
      <dgm:prSet presAssocID="{7330063B-71DE-4886-8CF1-3B4BD4F385D7}" presName="compNode" presStyleCnt="0"/>
      <dgm:spPr/>
    </dgm:pt>
    <dgm:pt modelId="{4E345B12-32CE-423C-A10B-B18D0BA7B787}" type="pres">
      <dgm:prSet presAssocID="{7330063B-71DE-4886-8CF1-3B4BD4F385D7}" presName="node" presStyleLbl="node1" presStyleIdx="0" presStyleCnt="2">
        <dgm:presLayoutVars>
          <dgm:bulletEnabled val="1"/>
        </dgm:presLayoutVars>
      </dgm:prSet>
      <dgm:spPr/>
      <dgm:t>
        <a:bodyPr/>
        <a:lstStyle/>
        <a:p>
          <a:endParaRPr lang="el-GR"/>
        </a:p>
      </dgm:t>
    </dgm:pt>
    <dgm:pt modelId="{4BF9D316-FB0C-476B-8696-69DA4B24C584}" type="pres">
      <dgm:prSet presAssocID="{7330063B-71DE-4886-8CF1-3B4BD4F385D7}" presName="invisiNode" presStyleLbl="node1" presStyleIdx="0" presStyleCnt="2"/>
      <dgm:spPr/>
    </dgm:pt>
    <dgm:pt modelId="{9B0E9081-A630-4007-A2F9-AD6A1057E230}" type="pres">
      <dgm:prSet presAssocID="{7330063B-71DE-4886-8CF1-3B4BD4F385D7}" presName="imagNode" presStyleLbl="fgImgPlace1" presStyleIdx="0" presStyleCnt="2"/>
      <dgm:spPr>
        <a:blipFill rotWithShape="0">
          <a:blip xmlns:r="http://schemas.openxmlformats.org/officeDocument/2006/relationships" r:embed="rId1"/>
          <a:stretch>
            <a:fillRect/>
          </a:stretch>
        </a:blipFill>
      </dgm:spPr>
    </dgm:pt>
    <dgm:pt modelId="{579A2BAC-4DBE-4D6D-9886-1126B87D8DEB}" type="pres">
      <dgm:prSet presAssocID="{9588FD65-64CA-43A7-A9BE-6CC8AE4CD210}" presName="sibTrans" presStyleLbl="sibTrans2D1" presStyleIdx="0" presStyleCnt="0"/>
      <dgm:spPr/>
      <dgm:t>
        <a:bodyPr/>
        <a:lstStyle/>
        <a:p>
          <a:endParaRPr lang="el-GR"/>
        </a:p>
      </dgm:t>
    </dgm:pt>
    <dgm:pt modelId="{A51D3299-FBB8-42BB-9A2F-5A2F895D767A}" type="pres">
      <dgm:prSet presAssocID="{D9B3E2AB-C941-4910-9EF4-07DB950A6E86}" presName="compNode" presStyleCnt="0"/>
      <dgm:spPr/>
    </dgm:pt>
    <dgm:pt modelId="{5427AAE0-682A-4AAA-AC1A-22BDB498FA88}" type="pres">
      <dgm:prSet presAssocID="{D9B3E2AB-C941-4910-9EF4-07DB950A6E86}" presName="node" presStyleLbl="node1" presStyleIdx="1" presStyleCnt="2">
        <dgm:presLayoutVars>
          <dgm:bulletEnabled val="1"/>
        </dgm:presLayoutVars>
      </dgm:prSet>
      <dgm:spPr/>
      <dgm:t>
        <a:bodyPr/>
        <a:lstStyle/>
        <a:p>
          <a:endParaRPr lang="el-GR"/>
        </a:p>
      </dgm:t>
    </dgm:pt>
    <dgm:pt modelId="{750C6A85-3567-46D8-A2A6-464C4A4BF400}" type="pres">
      <dgm:prSet presAssocID="{D9B3E2AB-C941-4910-9EF4-07DB950A6E86}" presName="invisiNode" presStyleLbl="node1" presStyleIdx="1" presStyleCnt="2"/>
      <dgm:spPr/>
    </dgm:pt>
    <dgm:pt modelId="{A9544F90-4A17-4BB4-BB4E-C37B175FCB24}" type="pres">
      <dgm:prSet presAssocID="{D9B3E2AB-C941-4910-9EF4-07DB950A6E86}" presName="imagNode" presStyleLbl="fgImgPlace1" presStyleIdx="1" presStyleCnt="2"/>
      <dgm:spPr>
        <a:blipFill rotWithShape="0">
          <a:blip xmlns:r="http://schemas.openxmlformats.org/officeDocument/2006/relationships" r:embed="rId2"/>
          <a:stretch>
            <a:fillRect/>
          </a:stretch>
        </a:blipFill>
      </dgm:spPr>
    </dgm:pt>
  </dgm:ptLst>
  <dgm:cxnLst>
    <dgm:cxn modelId="{06D1074D-646B-416C-907C-08BA0CA260A6}" type="presOf" srcId="{C2BB7697-4A52-4C7E-B607-FF8FB770342E}" destId="{F39FBF38-CF47-49D2-B1A9-6674E2EF3C51}" srcOrd="0" destOrd="0" presId="urn:microsoft.com/office/officeart/2005/8/layout/pList2"/>
    <dgm:cxn modelId="{50F2A1C8-DE66-48FD-8295-3B741A410A1F}" type="presOf" srcId="{9588FD65-64CA-43A7-A9BE-6CC8AE4CD210}" destId="{579A2BAC-4DBE-4D6D-9886-1126B87D8DEB}" srcOrd="0" destOrd="0" presId="urn:microsoft.com/office/officeart/2005/8/layout/pList2"/>
    <dgm:cxn modelId="{241FC144-370B-4091-A5B4-BE2CEC553DCF}" type="presOf" srcId="{D9B3E2AB-C941-4910-9EF4-07DB950A6E86}" destId="{5427AAE0-682A-4AAA-AC1A-22BDB498FA88}" srcOrd="0" destOrd="0" presId="urn:microsoft.com/office/officeart/2005/8/layout/pList2"/>
    <dgm:cxn modelId="{5B5F3EAF-FAEB-4A4F-9967-6264E5A5F88D}" srcId="{C2BB7697-4A52-4C7E-B607-FF8FB770342E}" destId="{7330063B-71DE-4886-8CF1-3B4BD4F385D7}" srcOrd="0" destOrd="0" parTransId="{2F8968BB-04C4-4A3B-9BFB-E43113894C89}" sibTransId="{9588FD65-64CA-43A7-A9BE-6CC8AE4CD210}"/>
    <dgm:cxn modelId="{27B5C456-6ECC-4F2C-A044-ECC4935E608F}" srcId="{C2BB7697-4A52-4C7E-B607-FF8FB770342E}" destId="{D9B3E2AB-C941-4910-9EF4-07DB950A6E86}" srcOrd="1" destOrd="0" parTransId="{27EA7581-7E90-48BF-BB71-4B2D7160258A}" sibTransId="{797FE8C4-D94E-4FD7-B988-E7A98667E0B1}"/>
    <dgm:cxn modelId="{D14485DD-828D-42E2-939C-F9A80663661A}" type="presOf" srcId="{7330063B-71DE-4886-8CF1-3B4BD4F385D7}" destId="{4E345B12-32CE-423C-A10B-B18D0BA7B787}" srcOrd="0" destOrd="0" presId="urn:microsoft.com/office/officeart/2005/8/layout/pList2"/>
    <dgm:cxn modelId="{22C3BD06-F1AA-406F-9957-C36DA53505C8}" type="presParOf" srcId="{F39FBF38-CF47-49D2-B1A9-6674E2EF3C51}" destId="{F7E33DEB-6589-4DF2-A1F6-6BFF2BF6B1B5}" srcOrd="0" destOrd="0" presId="urn:microsoft.com/office/officeart/2005/8/layout/pList2"/>
    <dgm:cxn modelId="{4FBEAB2A-7037-4492-A0BF-AED4FAE5E363}" type="presParOf" srcId="{F39FBF38-CF47-49D2-B1A9-6674E2EF3C51}" destId="{F984CD9B-F3D2-45C6-BACF-DA2486A8622B}" srcOrd="1" destOrd="0" presId="urn:microsoft.com/office/officeart/2005/8/layout/pList2"/>
    <dgm:cxn modelId="{44AAEE48-016E-412F-BC78-D24B2E49A945}" type="presParOf" srcId="{F984CD9B-F3D2-45C6-BACF-DA2486A8622B}" destId="{53186E85-BD5E-4992-8A64-9B5143C1E921}" srcOrd="0" destOrd="0" presId="urn:microsoft.com/office/officeart/2005/8/layout/pList2"/>
    <dgm:cxn modelId="{1643101F-2ABC-448A-BC9A-8AB632C07081}" type="presParOf" srcId="{53186E85-BD5E-4992-8A64-9B5143C1E921}" destId="{4E345B12-32CE-423C-A10B-B18D0BA7B787}" srcOrd="0" destOrd="0" presId="urn:microsoft.com/office/officeart/2005/8/layout/pList2"/>
    <dgm:cxn modelId="{A24FB3DA-C804-4B96-AB86-3EA818BAC10B}" type="presParOf" srcId="{53186E85-BD5E-4992-8A64-9B5143C1E921}" destId="{4BF9D316-FB0C-476B-8696-69DA4B24C584}" srcOrd="1" destOrd="0" presId="urn:microsoft.com/office/officeart/2005/8/layout/pList2"/>
    <dgm:cxn modelId="{3ABB4132-69AD-487D-9231-369FC858DBAB}" type="presParOf" srcId="{53186E85-BD5E-4992-8A64-9B5143C1E921}" destId="{9B0E9081-A630-4007-A2F9-AD6A1057E230}" srcOrd="2" destOrd="0" presId="urn:microsoft.com/office/officeart/2005/8/layout/pList2"/>
    <dgm:cxn modelId="{91EE4105-182E-441B-B402-4287D23A9D1D}" type="presParOf" srcId="{F984CD9B-F3D2-45C6-BACF-DA2486A8622B}" destId="{579A2BAC-4DBE-4D6D-9886-1126B87D8DEB}" srcOrd="1" destOrd="0" presId="urn:microsoft.com/office/officeart/2005/8/layout/pList2"/>
    <dgm:cxn modelId="{C19A1104-ADE9-4340-B8D9-6E027247172C}" type="presParOf" srcId="{F984CD9B-F3D2-45C6-BACF-DA2486A8622B}" destId="{A51D3299-FBB8-42BB-9A2F-5A2F895D767A}" srcOrd="2" destOrd="0" presId="urn:microsoft.com/office/officeart/2005/8/layout/pList2"/>
    <dgm:cxn modelId="{6ACF65E6-D9CC-49E5-964E-F73A8781730D}" type="presParOf" srcId="{A51D3299-FBB8-42BB-9A2F-5A2F895D767A}" destId="{5427AAE0-682A-4AAA-AC1A-22BDB498FA88}" srcOrd="0" destOrd="0" presId="urn:microsoft.com/office/officeart/2005/8/layout/pList2"/>
    <dgm:cxn modelId="{B9B244DC-19DA-4A74-BD4A-9A36B9A306EA}" type="presParOf" srcId="{A51D3299-FBB8-42BB-9A2F-5A2F895D767A}" destId="{750C6A85-3567-46D8-A2A6-464C4A4BF400}" srcOrd="1" destOrd="0" presId="urn:microsoft.com/office/officeart/2005/8/layout/pList2"/>
    <dgm:cxn modelId="{A195BF17-8BBD-4157-B642-46F536183EF4}" type="presParOf" srcId="{A51D3299-FBB8-42BB-9A2F-5A2F895D767A}" destId="{A9544F90-4A17-4BB4-BB4E-C37B175FCB24}" srcOrd="2" destOrd="0" presId="urn:microsoft.com/office/officeart/2005/8/layout/pList2"/>
  </dgm:cxnLst>
  <dgm:bg/>
  <dgm:whole/>
</dgm:dataModel>
</file>

<file path=ppt/diagrams/data5.xml><?xml version="1.0" encoding="utf-8"?>
<dgm:dataModel xmlns:dgm="http://schemas.openxmlformats.org/drawingml/2006/diagram" xmlns:a="http://schemas.openxmlformats.org/drawingml/2006/main">
  <dgm:ptLst>
    <dgm:pt modelId="{5611A8C0-F52B-4D20-A712-AAFB120F3782}"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l-GR"/>
        </a:p>
      </dgm:t>
    </dgm:pt>
    <dgm:pt modelId="{33FC1D79-9146-40B8-99CB-4445F5658214}">
      <dgm:prSet phldrT="[Κείμενο]"/>
      <dgm:spPr/>
      <dgm:t>
        <a:bodyPr/>
        <a:lstStyle/>
        <a:p>
          <a:r>
            <a:rPr lang="el-GR" dirty="0" smtClean="0"/>
            <a:t>Βιογραφικό Σημείωμα και Συνοδευτική Επιστολή στέλνει ο υποψήφιος</a:t>
          </a:r>
          <a:endParaRPr lang="el-GR" dirty="0"/>
        </a:p>
      </dgm:t>
    </dgm:pt>
    <dgm:pt modelId="{45313862-7A56-40B4-9201-A10ECEF554F7}" type="parTrans" cxnId="{E98E6CB1-F696-43CE-8C88-6B6E6BB355EC}">
      <dgm:prSet/>
      <dgm:spPr/>
      <dgm:t>
        <a:bodyPr/>
        <a:lstStyle/>
        <a:p>
          <a:endParaRPr lang="el-GR"/>
        </a:p>
      </dgm:t>
    </dgm:pt>
    <dgm:pt modelId="{5FF6BD19-905F-49AD-BA85-192A1AA5246E}" type="sibTrans" cxnId="{E98E6CB1-F696-43CE-8C88-6B6E6BB355EC}">
      <dgm:prSet/>
      <dgm:spPr/>
      <dgm:t>
        <a:bodyPr/>
        <a:lstStyle/>
        <a:p>
          <a:endParaRPr lang="el-GR"/>
        </a:p>
      </dgm:t>
    </dgm:pt>
    <dgm:pt modelId="{BEA638C0-F2E2-43C3-B804-3EE5F1C16556}">
      <dgm:prSet phldrT="[Κείμενο]"/>
      <dgm:spPr/>
      <dgm:t>
        <a:bodyPr/>
        <a:lstStyle/>
        <a:p>
          <a:r>
            <a:rPr lang="el-GR" dirty="0" smtClean="0"/>
            <a:t>Απαντώντας σε αγγελία</a:t>
          </a:r>
          <a:endParaRPr lang="el-GR" dirty="0"/>
        </a:p>
      </dgm:t>
    </dgm:pt>
    <dgm:pt modelId="{5066175E-6E0C-4FBA-BC5C-BC59AA91F5B5}" type="parTrans" cxnId="{07041BAA-32ED-44A2-84CA-2366BCA2FF6E}">
      <dgm:prSet/>
      <dgm:spPr/>
      <dgm:t>
        <a:bodyPr/>
        <a:lstStyle/>
        <a:p>
          <a:endParaRPr lang="el-GR"/>
        </a:p>
      </dgm:t>
    </dgm:pt>
    <dgm:pt modelId="{C427877A-6F7F-45FF-B529-ACE98DAE8448}" type="sibTrans" cxnId="{07041BAA-32ED-44A2-84CA-2366BCA2FF6E}">
      <dgm:prSet/>
      <dgm:spPr/>
      <dgm:t>
        <a:bodyPr/>
        <a:lstStyle/>
        <a:p>
          <a:endParaRPr lang="el-GR"/>
        </a:p>
      </dgm:t>
    </dgm:pt>
    <dgm:pt modelId="{178FA3F8-B3B0-4D7E-8161-7B31560887D2}">
      <dgm:prSet phldrT="[Κείμενο]"/>
      <dgm:spPr/>
      <dgm:t>
        <a:bodyPr/>
        <a:lstStyle/>
        <a:p>
          <a:r>
            <a:rPr lang="el-GR" dirty="0" smtClean="0"/>
            <a:t>Αναζητώντας αυθόρμητα πιθανές συνεργασίες</a:t>
          </a:r>
          <a:endParaRPr lang="el-GR" dirty="0"/>
        </a:p>
      </dgm:t>
    </dgm:pt>
    <dgm:pt modelId="{2F96A646-B96F-4F4D-B27F-49ADEF16A42A}" type="parTrans" cxnId="{A24F5865-ECA3-46BE-AB3A-EF878DFE4773}">
      <dgm:prSet/>
      <dgm:spPr/>
      <dgm:t>
        <a:bodyPr/>
        <a:lstStyle/>
        <a:p>
          <a:endParaRPr lang="el-GR"/>
        </a:p>
      </dgm:t>
    </dgm:pt>
    <dgm:pt modelId="{3C03A4F5-A7B4-4886-9642-B11DB026A072}" type="sibTrans" cxnId="{A24F5865-ECA3-46BE-AB3A-EF878DFE4773}">
      <dgm:prSet/>
      <dgm:spPr/>
      <dgm:t>
        <a:bodyPr/>
        <a:lstStyle/>
        <a:p>
          <a:endParaRPr lang="el-GR"/>
        </a:p>
      </dgm:t>
    </dgm:pt>
    <dgm:pt modelId="{FE0865E8-46AA-4595-83B6-78BC4943DDF4}" type="pres">
      <dgm:prSet presAssocID="{5611A8C0-F52B-4D20-A712-AAFB120F3782}" presName="diagram" presStyleCnt="0">
        <dgm:presLayoutVars>
          <dgm:chPref val="1"/>
          <dgm:dir/>
          <dgm:animOne val="branch"/>
          <dgm:animLvl val="lvl"/>
          <dgm:resizeHandles val="exact"/>
        </dgm:presLayoutVars>
      </dgm:prSet>
      <dgm:spPr/>
      <dgm:t>
        <a:bodyPr/>
        <a:lstStyle/>
        <a:p>
          <a:endParaRPr lang="el-GR"/>
        </a:p>
      </dgm:t>
    </dgm:pt>
    <dgm:pt modelId="{27175924-2D5E-404E-9E69-7A42965C6587}" type="pres">
      <dgm:prSet presAssocID="{33FC1D79-9146-40B8-99CB-4445F5658214}" presName="root1" presStyleCnt="0"/>
      <dgm:spPr/>
    </dgm:pt>
    <dgm:pt modelId="{F9F2E889-25B7-4ECA-981D-F317B578B367}" type="pres">
      <dgm:prSet presAssocID="{33FC1D79-9146-40B8-99CB-4445F5658214}" presName="LevelOneTextNode" presStyleLbl="node0" presStyleIdx="0" presStyleCnt="1">
        <dgm:presLayoutVars>
          <dgm:chPref val="3"/>
        </dgm:presLayoutVars>
      </dgm:prSet>
      <dgm:spPr/>
      <dgm:t>
        <a:bodyPr/>
        <a:lstStyle/>
        <a:p>
          <a:endParaRPr lang="el-GR"/>
        </a:p>
      </dgm:t>
    </dgm:pt>
    <dgm:pt modelId="{9402AE0F-E0C4-43EB-BB75-C505442E9555}" type="pres">
      <dgm:prSet presAssocID="{33FC1D79-9146-40B8-99CB-4445F5658214}" presName="level2hierChild" presStyleCnt="0"/>
      <dgm:spPr/>
    </dgm:pt>
    <dgm:pt modelId="{38EE8E33-69E2-459A-BE8D-F34C191568AA}" type="pres">
      <dgm:prSet presAssocID="{5066175E-6E0C-4FBA-BC5C-BC59AA91F5B5}" presName="conn2-1" presStyleLbl="parChTrans1D2" presStyleIdx="0" presStyleCnt="2"/>
      <dgm:spPr/>
      <dgm:t>
        <a:bodyPr/>
        <a:lstStyle/>
        <a:p>
          <a:endParaRPr lang="el-GR"/>
        </a:p>
      </dgm:t>
    </dgm:pt>
    <dgm:pt modelId="{BB75B491-2D6F-4D20-802E-147D89FCDC51}" type="pres">
      <dgm:prSet presAssocID="{5066175E-6E0C-4FBA-BC5C-BC59AA91F5B5}" presName="connTx" presStyleLbl="parChTrans1D2" presStyleIdx="0" presStyleCnt="2"/>
      <dgm:spPr/>
      <dgm:t>
        <a:bodyPr/>
        <a:lstStyle/>
        <a:p>
          <a:endParaRPr lang="el-GR"/>
        </a:p>
      </dgm:t>
    </dgm:pt>
    <dgm:pt modelId="{AA004BE7-3DA9-446B-8328-3359E3F11D6C}" type="pres">
      <dgm:prSet presAssocID="{BEA638C0-F2E2-43C3-B804-3EE5F1C16556}" presName="root2" presStyleCnt="0"/>
      <dgm:spPr/>
    </dgm:pt>
    <dgm:pt modelId="{88457847-0A8B-40B8-AE32-81FA1A3A6C20}" type="pres">
      <dgm:prSet presAssocID="{BEA638C0-F2E2-43C3-B804-3EE5F1C16556}" presName="LevelTwoTextNode" presStyleLbl="node2" presStyleIdx="0" presStyleCnt="2">
        <dgm:presLayoutVars>
          <dgm:chPref val="3"/>
        </dgm:presLayoutVars>
      </dgm:prSet>
      <dgm:spPr/>
      <dgm:t>
        <a:bodyPr/>
        <a:lstStyle/>
        <a:p>
          <a:endParaRPr lang="el-GR"/>
        </a:p>
      </dgm:t>
    </dgm:pt>
    <dgm:pt modelId="{844F16EF-5429-401D-9BA4-FEF2B49B962C}" type="pres">
      <dgm:prSet presAssocID="{BEA638C0-F2E2-43C3-B804-3EE5F1C16556}" presName="level3hierChild" presStyleCnt="0"/>
      <dgm:spPr/>
    </dgm:pt>
    <dgm:pt modelId="{ED00B068-0DA0-45E3-93A4-780BD8FC1C7F}" type="pres">
      <dgm:prSet presAssocID="{2F96A646-B96F-4F4D-B27F-49ADEF16A42A}" presName="conn2-1" presStyleLbl="parChTrans1D2" presStyleIdx="1" presStyleCnt="2"/>
      <dgm:spPr/>
      <dgm:t>
        <a:bodyPr/>
        <a:lstStyle/>
        <a:p>
          <a:endParaRPr lang="el-GR"/>
        </a:p>
      </dgm:t>
    </dgm:pt>
    <dgm:pt modelId="{500F21AD-D9FF-4F28-AEFE-9E41EDFB3D8A}" type="pres">
      <dgm:prSet presAssocID="{2F96A646-B96F-4F4D-B27F-49ADEF16A42A}" presName="connTx" presStyleLbl="parChTrans1D2" presStyleIdx="1" presStyleCnt="2"/>
      <dgm:spPr/>
      <dgm:t>
        <a:bodyPr/>
        <a:lstStyle/>
        <a:p>
          <a:endParaRPr lang="el-GR"/>
        </a:p>
      </dgm:t>
    </dgm:pt>
    <dgm:pt modelId="{E63C2B4B-7C3F-4BE7-93FD-3451609586CE}" type="pres">
      <dgm:prSet presAssocID="{178FA3F8-B3B0-4D7E-8161-7B31560887D2}" presName="root2" presStyleCnt="0"/>
      <dgm:spPr/>
    </dgm:pt>
    <dgm:pt modelId="{CF2FC397-99EF-4253-BF92-5FB6D4436AC8}" type="pres">
      <dgm:prSet presAssocID="{178FA3F8-B3B0-4D7E-8161-7B31560887D2}" presName="LevelTwoTextNode" presStyleLbl="node2" presStyleIdx="1" presStyleCnt="2">
        <dgm:presLayoutVars>
          <dgm:chPref val="3"/>
        </dgm:presLayoutVars>
      </dgm:prSet>
      <dgm:spPr/>
      <dgm:t>
        <a:bodyPr/>
        <a:lstStyle/>
        <a:p>
          <a:endParaRPr lang="el-GR"/>
        </a:p>
      </dgm:t>
    </dgm:pt>
    <dgm:pt modelId="{B1E86933-85FC-4724-A4C4-A2C06E210757}" type="pres">
      <dgm:prSet presAssocID="{178FA3F8-B3B0-4D7E-8161-7B31560887D2}" presName="level3hierChild" presStyleCnt="0"/>
      <dgm:spPr/>
    </dgm:pt>
  </dgm:ptLst>
  <dgm:cxnLst>
    <dgm:cxn modelId="{A213D736-995F-4406-8553-0643533B9811}" type="presOf" srcId="{178FA3F8-B3B0-4D7E-8161-7B31560887D2}" destId="{CF2FC397-99EF-4253-BF92-5FB6D4436AC8}" srcOrd="0" destOrd="0" presId="urn:microsoft.com/office/officeart/2005/8/layout/hierarchy2"/>
    <dgm:cxn modelId="{9D4C9554-A786-41A0-9E66-E6C21D893F15}" type="presOf" srcId="{5066175E-6E0C-4FBA-BC5C-BC59AA91F5B5}" destId="{38EE8E33-69E2-459A-BE8D-F34C191568AA}" srcOrd="0" destOrd="0" presId="urn:microsoft.com/office/officeart/2005/8/layout/hierarchy2"/>
    <dgm:cxn modelId="{2398CE27-4325-49BD-A23C-76720E86375D}" type="presOf" srcId="{33FC1D79-9146-40B8-99CB-4445F5658214}" destId="{F9F2E889-25B7-4ECA-981D-F317B578B367}" srcOrd="0" destOrd="0" presId="urn:microsoft.com/office/officeart/2005/8/layout/hierarchy2"/>
    <dgm:cxn modelId="{1A3E8D03-7536-4726-9ACB-A0E33CF39994}" type="presOf" srcId="{5611A8C0-F52B-4D20-A712-AAFB120F3782}" destId="{FE0865E8-46AA-4595-83B6-78BC4943DDF4}" srcOrd="0" destOrd="0" presId="urn:microsoft.com/office/officeart/2005/8/layout/hierarchy2"/>
    <dgm:cxn modelId="{75537B0B-250A-4ABC-8DE1-C302DA5C249C}" type="presOf" srcId="{2F96A646-B96F-4F4D-B27F-49ADEF16A42A}" destId="{ED00B068-0DA0-45E3-93A4-780BD8FC1C7F}" srcOrd="0" destOrd="0" presId="urn:microsoft.com/office/officeart/2005/8/layout/hierarchy2"/>
    <dgm:cxn modelId="{07041BAA-32ED-44A2-84CA-2366BCA2FF6E}" srcId="{33FC1D79-9146-40B8-99CB-4445F5658214}" destId="{BEA638C0-F2E2-43C3-B804-3EE5F1C16556}" srcOrd="0" destOrd="0" parTransId="{5066175E-6E0C-4FBA-BC5C-BC59AA91F5B5}" sibTransId="{C427877A-6F7F-45FF-B529-ACE98DAE8448}"/>
    <dgm:cxn modelId="{E0F3FE97-404D-41CF-ACD4-EA2D24256FA4}" type="presOf" srcId="{BEA638C0-F2E2-43C3-B804-3EE5F1C16556}" destId="{88457847-0A8B-40B8-AE32-81FA1A3A6C20}" srcOrd="0" destOrd="0" presId="urn:microsoft.com/office/officeart/2005/8/layout/hierarchy2"/>
    <dgm:cxn modelId="{A8361891-7A00-446E-9D86-B94F7B6EEB39}" type="presOf" srcId="{5066175E-6E0C-4FBA-BC5C-BC59AA91F5B5}" destId="{BB75B491-2D6F-4D20-802E-147D89FCDC51}" srcOrd="1" destOrd="0" presId="urn:microsoft.com/office/officeart/2005/8/layout/hierarchy2"/>
    <dgm:cxn modelId="{FE0B1930-C864-4DD1-A16D-655084678A6A}" type="presOf" srcId="{2F96A646-B96F-4F4D-B27F-49ADEF16A42A}" destId="{500F21AD-D9FF-4F28-AEFE-9E41EDFB3D8A}" srcOrd="1" destOrd="0" presId="urn:microsoft.com/office/officeart/2005/8/layout/hierarchy2"/>
    <dgm:cxn modelId="{E98E6CB1-F696-43CE-8C88-6B6E6BB355EC}" srcId="{5611A8C0-F52B-4D20-A712-AAFB120F3782}" destId="{33FC1D79-9146-40B8-99CB-4445F5658214}" srcOrd="0" destOrd="0" parTransId="{45313862-7A56-40B4-9201-A10ECEF554F7}" sibTransId="{5FF6BD19-905F-49AD-BA85-192A1AA5246E}"/>
    <dgm:cxn modelId="{A24F5865-ECA3-46BE-AB3A-EF878DFE4773}" srcId="{33FC1D79-9146-40B8-99CB-4445F5658214}" destId="{178FA3F8-B3B0-4D7E-8161-7B31560887D2}" srcOrd="1" destOrd="0" parTransId="{2F96A646-B96F-4F4D-B27F-49ADEF16A42A}" sibTransId="{3C03A4F5-A7B4-4886-9642-B11DB026A072}"/>
    <dgm:cxn modelId="{B52E9C62-E338-4943-A523-08BBDCDBD88F}" type="presParOf" srcId="{FE0865E8-46AA-4595-83B6-78BC4943DDF4}" destId="{27175924-2D5E-404E-9E69-7A42965C6587}" srcOrd="0" destOrd="0" presId="urn:microsoft.com/office/officeart/2005/8/layout/hierarchy2"/>
    <dgm:cxn modelId="{A4162EA0-723B-4EDD-9609-BFD9A2A43454}" type="presParOf" srcId="{27175924-2D5E-404E-9E69-7A42965C6587}" destId="{F9F2E889-25B7-4ECA-981D-F317B578B367}" srcOrd="0" destOrd="0" presId="urn:microsoft.com/office/officeart/2005/8/layout/hierarchy2"/>
    <dgm:cxn modelId="{E157AF1D-3BE5-4E48-BC56-DAC8141D5160}" type="presParOf" srcId="{27175924-2D5E-404E-9E69-7A42965C6587}" destId="{9402AE0F-E0C4-43EB-BB75-C505442E9555}" srcOrd="1" destOrd="0" presId="urn:microsoft.com/office/officeart/2005/8/layout/hierarchy2"/>
    <dgm:cxn modelId="{A773ABC7-923B-4524-A803-FC6500158E20}" type="presParOf" srcId="{9402AE0F-E0C4-43EB-BB75-C505442E9555}" destId="{38EE8E33-69E2-459A-BE8D-F34C191568AA}" srcOrd="0" destOrd="0" presId="urn:microsoft.com/office/officeart/2005/8/layout/hierarchy2"/>
    <dgm:cxn modelId="{9B20BAE6-E3DE-4307-867B-19C15C4749EB}" type="presParOf" srcId="{38EE8E33-69E2-459A-BE8D-F34C191568AA}" destId="{BB75B491-2D6F-4D20-802E-147D89FCDC51}" srcOrd="0" destOrd="0" presId="urn:microsoft.com/office/officeart/2005/8/layout/hierarchy2"/>
    <dgm:cxn modelId="{E83043A4-8E2A-4BDE-88A9-F68F15BFDAA0}" type="presParOf" srcId="{9402AE0F-E0C4-43EB-BB75-C505442E9555}" destId="{AA004BE7-3DA9-446B-8328-3359E3F11D6C}" srcOrd="1" destOrd="0" presId="urn:microsoft.com/office/officeart/2005/8/layout/hierarchy2"/>
    <dgm:cxn modelId="{4AF2333D-338E-4820-9BB3-F80DD2911A4B}" type="presParOf" srcId="{AA004BE7-3DA9-446B-8328-3359E3F11D6C}" destId="{88457847-0A8B-40B8-AE32-81FA1A3A6C20}" srcOrd="0" destOrd="0" presId="urn:microsoft.com/office/officeart/2005/8/layout/hierarchy2"/>
    <dgm:cxn modelId="{C4387538-3DDF-4680-8044-301A0CBE8639}" type="presParOf" srcId="{AA004BE7-3DA9-446B-8328-3359E3F11D6C}" destId="{844F16EF-5429-401D-9BA4-FEF2B49B962C}" srcOrd="1" destOrd="0" presId="urn:microsoft.com/office/officeart/2005/8/layout/hierarchy2"/>
    <dgm:cxn modelId="{81408973-2B4D-4BD2-BDD8-FA7DB0050012}" type="presParOf" srcId="{9402AE0F-E0C4-43EB-BB75-C505442E9555}" destId="{ED00B068-0DA0-45E3-93A4-780BD8FC1C7F}" srcOrd="2" destOrd="0" presId="urn:microsoft.com/office/officeart/2005/8/layout/hierarchy2"/>
    <dgm:cxn modelId="{07FD5808-5979-40C4-B2E1-5F8D9C7EED5C}" type="presParOf" srcId="{ED00B068-0DA0-45E3-93A4-780BD8FC1C7F}" destId="{500F21AD-D9FF-4F28-AEFE-9E41EDFB3D8A}" srcOrd="0" destOrd="0" presId="urn:microsoft.com/office/officeart/2005/8/layout/hierarchy2"/>
    <dgm:cxn modelId="{F92BC851-F056-4214-B6EE-4FAA4D499CEA}" type="presParOf" srcId="{9402AE0F-E0C4-43EB-BB75-C505442E9555}" destId="{E63C2B4B-7C3F-4BE7-93FD-3451609586CE}" srcOrd="3" destOrd="0" presId="urn:microsoft.com/office/officeart/2005/8/layout/hierarchy2"/>
    <dgm:cxn modelId="{EA68F616-1BC5-4E1A-8859-A328A7525464}" type="presParOf" srcId="{E63C2B4B-7C3F-4BE7-93FD-3451609586CE}" destId="{CF2FC397-99EF-4253-BF92-5FB6D4436AC8}" srcOrd="0" destOrd="0" presId="urn:microsoft.com/office/officeart/2005/8/layout/hierarchy2"/>
    <dgm:cxn modelId="{BC643FBA-CA74-4E33-9E50-B3725F2D52D1}" type="presParOf" srcId="{E63C2B4B-7C3F-4BE7-93FD-3451609586CE}" destId="{B1E86933-85FC-4724-A4C4-A2C06E210757}" srcOrd="1" destOrd="0" presId="urn:microsoft.com/office/officeart/2005/8/layout/hierarchy2"/>
  </dgm:cxnLst>
  <dgm:bg/>
  <dgm:whole/>
</dgm:dataModel>
</file>

<file path=ppt/diagrams/data6.xml><?xml version="1.0" encoding="utf-8"?>
<dgm:dataModel xmlns:dgm="http://schemas.openxmlformats.org/drawingml/2006/diagram" xmlns:a="http://schemas.openxmlformats.org/drawingml/2006/main">
  <dgm:ptLst>
    <dgm:pt modelId="{D6C8AEF6-7C98-483C-9E71-D53A6A6E05A7}"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l-GR"/>
        </a:p>
      </dgm:t>
    </dgm:pt>
    <dgm:pt modelId="{30D314B3-4664-47B6-9792-BF85A0FE2757}">
      <dgm:prSet phldrT="[Κείμενο]" phldr="1"/>
      <dgm:spPr>
        <a:blipFill rotWithShape="0">
          <a:blip xmlns:r="http://schemas.openxmlformats.org/officeDocument/2006/relationships" r:embed="rId1"/>
          <a:stretch>
            <a:fillRect/>
          </a:stretch>
        </a:blipFill>
      </dgm:spPr>
      <dgm:t>
        <a:bodyPr/>
        <a:lstStyle/>
        <a:p>
          <a:endParaRPr lang="el-GR" dirty="0"/>
        </a:p>
      </dgm:t>
    </dgm:pt>
    <dgm:pt modelId="{24FA7C86-0942-45FA-85B6-6F78BEBF249D}" type="parTrans" cxnId="{5457BB12-A4D4-451B-A8DC-D1EEF3A80BE3}">
      <dgm:prSet/>
      <dgm:spPr/>
      <dgm:t>
        <a:bodyPr/>
        <a:lstStyle/>
        <a:p>
          <a:endParaRPr lang="el-GR"/>
        </a:p>
      </dgm:t>
    </dgm:pt>
    <dgm:pt modelId="{3729E460-57D3-4AB7-8078-5F05E8FD912A}" type="sibTrans" cxnId="{5457BB12-A4D4-451B-A8DC-D1EEF3A80BE3}">
      <dgm:prSet/>
      <dgm:spPr/>
      <dgm:t>
        <a:bodyPr/>
        <a:lstStyle/>
        <a:p>
          <a:endParaRPr lang="el-GR"/>
        </a:p>
      </dgm:t>
    </dgm:pt>
    <dgm:pt modelId="{D0321642-1984-423F-9C70-C48E1F01EC87}">
      <dgm:prSet phldrT="[Κείμενο]"/>
      <dgm:spPr/>
      <dgm:t>
        <a:bodyPr/>
        <a:lstStyle/>
        <a:p>
          <a:r>
            <a:rPr lang="el-GR" dirty="0" smtClean="0"/>
            <a:t>Μετά την αποστολή του βιογραφικού σημειώματος</a:t>
          </a:r>
          <a:endParaRPr lang="el-GR" dirty="0"/>
        </a:p>
      </dgm:t>
    </dgm:pt>
    <dgm:pt modelId="{574E60D3-063D-4ED8-8115-CB2A6E3BAEB9}" type="parTrans" cxnId="{3917DA93-8072-4FD7-8F1C-D840CBD6AAAF}">
      <dgm:prSet/>
      <dgm:spPr/>
      <dgm:t>
        <a:bodyPr/>
        <a:lstStyle/>
        <a:p>
          <a:endParaRPr lang="el-GR"/>
        </a:p>
      </dgm:t>
    </dgm:pt>
    <dgm:pt modelId="{213FC394-A562-402C-92B9-E2F4A486D764}" type="sibTrans" cxnId="{3917DA93-8072-4FD7-8F1C-D840CBD6AAAF}">
      <dgm:prSet/>
      <dgm:spPr/>
      <dgm:t>
        <a:bodyPr/>
        <a:lstStyle/>
        <a:p>
          <a:endParaRPr lang="el-GR"/>
        </a:p>
      </dgm:t>
    </dgm:pt>
    <dgm:pt modelId="{E2D1A542-2C37-457B-993E-E23A09E3B309}">
      <dgm:prSet phldrT="[Κείμενο]"/>
      <dgm:spPr/>
      <dgm:t>
        <a:bodyPr/>
        <a:lstStyle/>
        <a:p>
          <a:r>
            <a:rPr lang="el-GR" dirty="0" smtClean="0"/>
            <a:t>Ο εργοδότης καλεί τους υποψηφίους σε προσωπική επαγγελματική συνέντευξη.</a:t>
          </a:r>
          <a:endParaRPr lang="el-GR" dirty="0"/>
        </a:p>
      </dgm:t>
    </dgm:pt>
    <dgm:pt modelId="{754F74D3-A6B2-4ED4-A974-3605AA8C4F16}" type="parTrans" cxnId="{520152F9-7B76-4B64-92DC-BA3C221D3D45}">
      <dgm:prSet/>
      <dgm:spPr/>
      <dgm:t>
        <a:bodyPr/>
        <a:lstStyle/>
        <a:p>
          <a:endParaRPr lang="el-GR"/>
        </a:p>
      </dgm:t>
    </dgm:pt>
    <dgm:pt modelId="{788CC89C-9899-4FE9-9008-2A5BD37C1692}" type="sibTrans" cxnId="{520152F9-7B76-4B64-92DC-BA3C221D3D45}">
      <dgm:prSet/>
      <dgm:spPr/>
      <dgm:t>
        <a:bodyPr/>
        <a:lstStyle/>
        <a:p>
          <a:endParaRPr lang="el-GR"/>
        </a:p>
      </dgm:t>
    </dgm:pt>
    <dgm:pt modelId="{DB8FA0DB-0D94-4BC1-9E09-BCCC57CCDAA0}">
      <dgm:prSet phldrT="[Κείμενο]"/>
      <dgm:spPr/>
      <dgm:t>
        <a:bodyPr/>
        <a:lstStyle/>
        <a:p>
          <a:r>
            <a:rPr lang="el-GR" dirty="0" smtClean="0"/>
            <a:t>Επιλέγεται ο καλύτερος και ικανότερος</a:t>
          </a:r>
          <a:endParaRPr lang="el-GR" dirty="0"/>
        </a:p>
      </dgm:t>
    </dgm:pt>
    <dgm:pt modelId="{AA12D5DE-6653-4D67-8BFC-BA7A2B351260}" type="parTrans" cxnId="{A929D00E-C6CD-4EFF-B3DA-3A12DFB9F6B2}">
      <dgm:prSet/>
      <dgm:spPr/>
      <dgm:t>
        <a:bodyPr/>
        <a:lstStyle/>
        <a:p>
          <a:endParaRPr lang="el-GR"/>
        </a:p>
      </dgm:t>
    </dgm:pt>
    <dgm:pt modelId="{68F9492E-7719-4C15-B50D-9F25CAAF4737}" type="sibTrans" cxnId="{A929D00E-C6CD-4EFF-B3DA-3A12DFB9F6B2}">
      <dgm:prSet/>
      <dgm:spPr/>
      <dgm:t>
        <a:bodyPr/>
        <a:lstStyle/>
        <a:p>
          <a:endParaRPr lang="el-GR"/>
        </a:p>
      </dgm:t>
    </dgm:pt>
    <dgm:pt modelId="{2825CEEC-F67F-481A-BB84-F5D9C4D11543}" type="pres">
      <dgm:prSet presAssocID="{D6C8AEF6-7C98-483C-9E71-D53A6A6E05A7}" presName="linearFlow" presStyleCnt="0">
        <dgm:presLayoutVars>
          <dgm:dir/>
          <dgm:animLvl val="lvl"/>
          <dgm:resizeHandles val="exact"/>
        </dgm:presLayoutVars>
      </dgm:prSet>
      <dgm:spPr/>
      <dgm:t>
        <a:bodyPr/>
        <a:lstStyle/>
        <a:p>
          <a:endParaRPr lang="el-GR"/>
        </a:p>
      </dgm:t>
    </dgm:pt>
    <dgm:pt modelId="{A240F820-83AF-4158-87DB-24DD8958C2E5}" type="pres">
      <dgm:prSet presAssocID="{30D314B3-4664-47B6-9792-BF85A0FE2757}" presName="composite" presStyleCnt="0"/>
      <dgm:spPr/>
    </dgm:pt>
    <dgm:pt modelId="{AF6BDAC0-CD50-402B-9558-4E420B748E3E}" type="pres">
      <dgm:prSet presAssocID="{30D314B3-4664-47B6-9792-BF85A0FE2757}" presName="parentText" presStyleLbl="alignNode1" presStyleIdx="0" presStyleCnt="1">
        <dgm:presLayoutVars>
          <dgm:chMax val="1"/>
          <dgm:bulletEnabled val="1"/>
        </dgm:presLayoutVars>
      </dgm:prSet>
      <dgm:spPr/>
      <dgm:t>
        <a:bodyPr/>
        <a:lstStyle/>
        <a:p>
          <a:endParaRPr lang="el-GR"/>
        </a:p>
      </dgm:t>
    </dgm:pt>
    <dgm:pt modelId="{945661E0-A291-450B-B73D-0FA6673562A0}" type="pres">
      <dgm:prSet presAssocID="{30D314B3-4664-47B6-9792-BF85A0FE2757}" presName="descendantText" presStyleLbl="alignAcc1" presStyleIdx="0" presStyleCnt="1">
        <dgm:presLayoutVars>
          <dgm:bulletEnabled val="1"/>
        </dgm:presLayoutVars>
      </dgm:prSet>
      <dgm:spPr/>
      <dgm:t>
        <a:bodyPr/>
        <a:lstStyle/>
        <a:p>
          <a:endParaRPr lang="el-GR"/>
        </a:p>
      </dgm:t>
    </dgm:pt>
  </dgm:ptLst>
  <dgm:cxnLst>
    <dgm:cxn modelId="{4B78A67B-8C67-41B7-A85A-790A32B56C18}" type="presOf" srcId="{D0321642-1984-423F-9C70-C48E1F01EC87}" destId="{945661E0-A291-450B-B73D-0FA6673562A0}" srcOrd="0" destOrd="0" presId="urn:microsoft.com/office/officeart/2005/8/layout/chevron2"/>
    <dgm:cxn modelId="{9811F689-3367-4E05-A792-00A08E1464E0}" type="presOf" srcId="{30D314B3-4664-47B6-9792-BF85A0FE2757}" destId="{AF6BDAC0-CD50-402B-9558-4E420B748E3E}" srcOrd="0" destOrd="0" presId="urn:microsoft.com/office/officeart/2005/8/layout/chevron2"/>
    <dgm:cxn modelId="{520152F9-7B76-4B64-92DC-BA3C221D3D45}" srcId="{30D314B3-4664-47B6-9792-BF85A0FE2757}" destId="{E2D1A542-2C37-457B-993E-E23A09E3B309}" srcOrd="1" destOrd="0" parTransId="{754F74D3-A6B2-4ED4-A974-3605AA8C4F16}" sibTransId="{788CC89C-9899-4FE9-9008-2A5BD37C1692}"/>
    <dgm:cxn modelId="{A929D00E-C6CD-4EFF-B3DA-3A12DFB9F6B2}" srcId="{30D314B3-4664-47B6-9792-BF85A0FE2757}" destId="{DB8FA0DB-0D94-4BC1-9E09-BCCC57CCDAA0}" srcOrd="2" destOrd="0" parTransId="{AA12D5DE-6653-4D67-8BFC-BA7A2B351260}" sibTransId="{68F9492E-7719-4C15-B50D-9F25CAAF4737}"/>
    <dgm:cxn modelId="{DE66EA31-A0B4-4EB8-8EE8-ADE8AE422B6E}" type="presOf" srcId="{E2D1A542-2C37-457B-993E-E23A09E3B309}" destId="{945661E0-A291-450B-B73D-0FA6673562A0}" srcOrd="0" destOrd="1" presId="urn:microsoft.com/office/officeart/2005/8/layout/chevron2"/>
    <dgm:cxn modelId="{EEDA0FFF-C8F8-4F5A-81DA-DEE64FC4F794}" type="presOf" srcId="{DB8FA0DB-0D94-4BC1-9E09-BCCC57CCDAA0}" destId="{945661E0-A291-450B-B73D-0FA6673562A0}" srcOrd="0" destOrd="2" presId="urn:microsoft.com/office/officeart/2005/8/layout/chevron2"/>
    <dgm:cxn modelId="{3917DA93-8072-4FD7-8F1C-D840CBD6AAAF}" srcId="{30D314B3-4664-47B6-9792-BF85A0FE2757}" destId="{D0321642-1984-423F-9C70-C48E1F01EC87}" srcOrd="0" destOrd="0" parTransId="{574E60D3-063D-4ED8-8115-CB2A6E3BAEB9}" sibTransId="{213FC394-A562-402C-92B9-E2F4A486D764}"/>
    <dgm:cxn modelId="{5457BB12-A4D4-451B-A8DC-D1EEF3A80BE3}" srcId="{D6C8AEF6-7C98-483C-9E71-D53A6A6E05A7}" destId="{30D314B3-4664-47B6-9792-BF85A0FE2757}" srcOrd="0" destOrd="0" parTransId="{24FA7C86-0942-45FA-85B6-6F78BEBF249D}" sibTransId="{3729E460-57D3-4AB7-8078-5F05E8FD912A}"/>
    <dgm:cxn modelId="{8D13DE88-2C46-4272-A016-D5EB9A6F31CB}" type="presOf" srcId="{D6C8AEF6-7C98-483C-9E71-D53A6A6E05A7}" destId="{2825CEEC-F67F-481A-BB84-F5D9C4D11543}" srcOrd="0" destOrd="0" presId="urn:microsoft.com/office/officeart/2005/8/layout/chevron2"/>
    <dgm:cxn modelId="{B8408D7D-DE44-40DC-9CFE-323B268C1F1B}" type="presParOf" srcId="{2825CEEC-F67F-481A-BB84-F5D9C4D11543}" destId="{A240F820-83AF-4158-87DB-24DD8958C2E5}" srcOrd="0" destOrd="0" presId="urn:microsoft.com/office/officeart/2005/8/layout/chevron2"/>
    <dgm:cxn modelId="{53227010-352C-45FF-A6D1-D4D066F5CFC8}" type="presParOf" srcId="{A240F820-83AF-4158-87DB-24DD8958C2E5}" destId="{AF6BDAC0-CD50-402B-9558-4E420B748E3E}" srcOrd="0" destOrd="0" presId="urn:microsoft.com/office/officeart/2005/8/layout/chevron2"/>
    <dgm:cxn modelId="{5A084A6A-5774-4694-BF01-B80F2320FFFE}" type="presParOf" srcId="{A240F820-83AF-4158-87DB-24DD8958C2E5}" destId="{945661E0-A291-450B-B73D-0FA6673562A0}" srcOrd="1" destOrd="0" presId="urn:microsoft.com/office/officeart/2005/8/layout/chevron2"/>
  </dgm:cxnLst>
  <dgm:bg/>
  <dgm:whole/>
</dgm:dataModel>
</file>

<file path=ppt/diagrams/data7.xml><?xml version="1.0" encoding="utf-8"?>
<dgm:dataModel xmlns:dgm="http://schemas.openxmlformats.org/drawingml/2006/diagram" xmlns:a="http://schemas.openxmlformats.org/drawingml/2006/main">
  <dgm:ptLst>
    <dgm:pt modelId="{815BC68C-4E74-4145-923B-4457DE52B4E6}"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l-GR"/>
        </a:p>
      </dgm:t>
    </dgm:pt>
    <dgm:pt modelId="{DE49A31D-76FB-4AB6-AC92-9C026750021A}">
      <dgm:prSet phldrT="[Κείμενο]"/>
      <dgm:spPr/>
      <dgm:t>
        <a:bodyPr/>
        <a:lstStyle/>
        <a:p>
          <a:r>
            <a:rPr lang="el-GR" dirty="0" smtClean="0"/>
            <a:t>Βιογραφικό Σημείωμα</a:t>
          </a:r>
          <a:endParaRPr lang="el-GR" dirty="0"/>
        </a:p>
      </dgm:t>
    </dgm:pt>
    <dgm:pt modelId="{9024CAC4-C6E2-4324-A6BB-57E54C49E3A9}" type="parTrans" cxnId="{C6021A09-C4E5-4F6E-B9A0-BE8C14422819}">
      <dgm:prSet/>
      <dgm:spPr/>
      <dgm:t>
        <a:bodyPr/>
        <a:lstStyle/>
        <a:p>
          <a:endParaRPr lang="el-GR"/>
        </a:p>
      </dgm:t>
    </dgm:pt>
    <dgm:pt modelId="{D86333AD-6B2D-4B9D-B205-5EAB11E2E5C7}" type="sibTrans" cxnId="{C6021A09-C4E5-4F6E-B9A0-BE8C14422819}">
      <dgm:prSet/>
      <dgm:spPr/>
      <dgm:t>
        <a:bodyPr/>
        <a:lstStyle/>
        <a:p>
          <a:endParaRPr lang="el-GR"/>
        </a:p>
      </dgm:t>
    </dgm:pt>
    <dgm:pt modelId="{62C0FFC5-BD70-4372-ABD7-44FC8FF6AA37}">
      <dgm:prSet phldrT="[Κείμενο]"/>
      <dgm:spPr/>
      <dgm:t>
        <a:bodyPr/>
        <a:lstStyle/>
        <a:p>
          <a:r>
            <a:rPr lang="el-GR" dirty="0" smtClean="0"/>
            <a:t>Περιληπτική και ουσιαστική παρουσίαση</a:t>
          </a:r>
          <a:endParaRPr lang="el-GR" dirty="0"/>
        </a:p>
      </dgm:t>
    </dgm:pt>
    <dgm:pt modelId="{D9F404D0-F243-4DE3-A066-CD55D62E7F23}" type="parTrans" cxnId="{F2E5B0CE-D187-4DC7-A552-37480BE61B1E}">
      <dgm:prSet/>
      <dgm:spPr/>
      <dgm:t>
        <a:bodyPr/>
        <a:lstStyle/>
        <a:p>
          <a:endParaRPr lang="el-GR"/>
        </a:p>
      </dgm:t>
    </dgm:pt>
    <dgm:pt modelId="{83550404-0426-4DBF-B1F5-A774A61A4DDF}" type="sibTrans" cxnId="{F2E5B0CE-D187-4DC7-A552-37480BE61B1E}">
      <dgm:prSet/>
      <dgm:spPr/>
      <dgm:t>
        <a:bodyPr/>
        <a:lstStyle/>
        <a:p>
          <a:endParaRPr lang="el-GR"/>
        </a:p>
      </dgm:t>
    </dgm:pt>
    <dgm:pt modelId="{A0D66E70-CC4C-4EE5-B643-20909BA6297F}">
      <dgm:prSet phldrT="[Κείμενο]"/>
      <dgm:spPr/>
      <dgm:t>
        <a:bodyPr/>
        <a:lstStyle/>
        <a:p>
          <a:r>
            <a:rPr lang="el-GR" dirty="0" smtClean="0"/>
            <a:t>Γενικών και ειδικών γνώσεων</a:t>
          </a:r>
          <a:endParaRPr lang="el-GR" dirty="0"/>
        </a:p>
      </dgm:t>
    </dgm:pt>
    <dgm:pt modelId="{84D033FB-5A18-4DBF-ADED-63F0FB1081DE}" type="parTrans" cxnId="{C6607BC8-5A27-4D99-956E-603A6D421A0C}">
      <dgm:prSet/>
      <dgm:spPr/>
      <dgm:t>
        <a:bodyPr/>
        <a:lstStyle/>
        <a:p>
          <a:endParaRPr lang="el-GR"/>
        </a:p>
      </dgm:t>
    </dgm:pt>
    <dgm:pt modelId="{87D8B702-8C1A-4A86-A184-F456E9A7B2BB}" type="sibTrans" cxnId="{C6607BC8-5A27-4D99-956E-603A6D421A0C}">
      <dgm:prSet/>
      <dgm:spPr/>
      <dgm:t>
        <a:bodyPr/>
        <a:lstStyle/>
        <a:p>
          <a:endParaRPr lang="el-GR"/>
        </a:p>
      </dgm:t>
    </dgm:pt>
    <dgm:pt modelId="{B7BC8534-A018-4BC2-AC54-C7C49A819236}">
      <dgm:prSet phldrT="[Κείμενο]"/>
      <dgm:spPr/>
      <dgm:t>
        <a:bodyPr/>
        <a:lstStyle/>
        <a:p>
          <a:r>
            <a:rPr lang="el-GR" dirty="0" smtClean="0"/>
            <a:t>Δεξιοτήτων και επαγγελματικών εμπειριών του ατόμου</a:t>
          </a:r>
          <a:endParaRPr lang="el-GR" dirty="0"/>
        </a:p>
      </dgm:t>
    </dgm:pt>
    <dgm:pt modelId="{023F27D6-77E7-46C9-B996-2C73A79DF59C}" type="parTrans" cxnId="{33E3B871-11D8-4FE2-B927-B25F2BAD975E}">
      <dgm:prSet/>
      <dgm:spPr/>
      <dgm:t>
        <a:bodyPr/>
        <a:lstStyle/>
        <a:p>
          <a:endParaRPr lang="el-GR"/>
        </a:p>
      </dgm:t>
    </dgm:pt>
    <dgm:pt modelId="{61935D82-5D1F-452B-9B3E-5C4F710231BA}" type="sibTrans" cxnId="{33E3B871-11D8-4FE2-B927-B25F2BAD975E}">
      <dgm:prSet/>
      <dgm:spPr/>
      <dgm:t>
        <a:bodyPr/>
        <a:lstStyle/>
        <a:p>
          <a:endParaRPr lang="el-GR"/>
        </a:p>
      </dgm:t>
    </dgm:pt>
    <dgm:pt modelId="{C1C41C6A-3041-444B-916E-462807F3C10F}">
      <dgm:prSet phldrT="[Κείμενο]"/>
      <dgm:spPr/>
      <dgm:t>
        <a:bodyPr/>
        <a:lstStyle/>
        <a:p>
          <a:r>
            <a:rPr lang="el-GR" dirty="0" smtClean="0"/>
            <a:t>Με σκοπό να παρουσιάσει την καταλληλότητα του ατόμου για μια συγκεκριμένη θέση εργασίας.</a:t>
          </a:r>
          <a:endParaRPr lang="el-GR" dirty="0"/>
        </a:p>
      </dgm:t>
    </dgm:pt>
    <dgm:pt modelId="{8B0204B6-182D-49B6-8CC8-FDB74B96F3B9}" type="parTrans" cxnId="{7C12DFA2-FF14-4F15-AB8C-23D47940C659}">
      <dgm:prSet/>
      <dgm:spPr/>
      <dgm:t>
        <a:bodyPr/>
        <a:lstStyle/>
        <a:p>
          <a:endParaRPr lang="el-GR"/>
        </a:p>
      </dgm:t>
    </dgm:pt>
    <dgm:pt modelId="{DF2FF9F5-5C4F-4F50-A326-38985A46F8CD}" type="sibTrans" cxnId="{7C12DFA2-FF14-4F15-AB8C-23D47940C659}">
      <dgm:prSet/>
      <dgm:spPr/>
      <dgm:t>
        <a:bodyPr/>
        <a:lstStyle/>
        <a:p>
          <a:endParaRPr lang="el-GR"/>
        </a:p>
      </dgm:t>
    </dgm:pt>
    <dgm:pt modelId="{996192DA-9603-466D-BFBA-6CE24A1CDD2E}" type="pres">
      <dgm:prSet presAssocID="{815BC68C-4E74-4145-923B-4457DE52B4E6}" presName="diagram" presStyleCnt="0">
        <dgm:presLayoutVars>
          <dgm:dir/>
          <dgm:resizeHandles val="exact"/>
        </dgm:presLayoutVars>
      </dgm:prSet>
      <dgm:spPr/>
      <dgm:t>
        <a:bodyPr/>
        <a:lstStyle/>
        <a:p>
          <a:endParaRPr lang="el-GR"/>
        </a:p>
      </dgm:t>
    </dgm:pt>
    <dgm:pt modelId="{B760D055-DD83-45F5-8EBB-F467848C600E}" type="pres">
      <dgm:prSet presAssocID="{DE49A31D-76FB-4AB6-AC92-9C026750021A}" presName="node" presStyleLbl="node1" presStyleIdx="0" presStyleCnt="5">
        <dgm:presLayoutVars>
          <dgm:bulletEnabled val="1"/>
        </dgm:presLayoutVars>
      </dgm:prSet>
      <dgm:spPr/>
      <dgm:t>
        <a:bodyPr/>
        <a:lstStyle/>
        <a:p>
          <a:endParaRPr lang="el-GR"/>
        </a:p>
      </dgm:t>
    </dgm:pt>
    <dgm:pt modelId="{C4E706D2-4B6A-47AE-B033-4FAEDD982127}" type="pres">
      <dgm:prSet presAssocID="{D86333AD-6B2D-4B9D-B205-5EAB11E2E5C7}" presName="sibTrans" presStyleLbl="sibTrans2D1" presStyleIdx="0" presStyleCnt="4"/>
      <dgm:spPr/>
      <dgm:t>
        <a:bodyPr/>
        <a:lstStyle/>
        <a:p>
          <a:endParaRPr lang="el-GR"/>
        </a:p>
      </dgm:t>
    </dgm:pt>
    <dgm:pt modelId="{FAED07ED-89A8-4D99-BA21-7FD1D8954A0B}" type="pres">
      <dgm:prSet presAssocID="{D86333AD-6B2D-4B9D-B205-5EAB11E2E5C7}" presName="connectorText" presStyleLbl="sibTrans2D1" presStyleIdx="0" presStyleCnt="4"/>
      <dgm:spPr/>
      <dgm:t>
        <a:bodyPr/>
        <a:lstStyle/>
        <a:p>
          <a:endParaRPr lang="el-GR"/>
        </a:p>
      </dgm:t>
    </dgm:pt>
    <dgm:pt modelId="{09BF60C6-F8DA-4817-85F8-E3D608C9A0D1}" type="pres">
      <dgm:prSet presAssocID="{62C0FFC5-BD70-4372-ABD7-44FC8FF6AA37}" presName="node" presStyleLbl="node1" presStyleIdx="1" presStyleCnt="5">
        <dgm:presLayoutVars>
          <dgm:bulletEnabled val="1"/>
        </dgm:presLayoutVars>
      </dgm:prSet>
      <dgm:spPr/>
      <dgm:t>
        <a:bodyPr/>
        <a:lstStyle/>
        <a:p>
          <a:endParaRPr lang="el-GR"/>
        </a:p>
      </dgm:t>
    </dgm:pt>
    <dgm:pt modelId="{414FCF4A-05AB-48C8-9346-10331C95BF97}" type="pres">
      <dgm:prSet presAssocID="{83550404-0426-4DBF-B1F5-A774A61A4DDF}" presName="sibTrans" presStyleLbl="sibTrans2D1" presStyleIdx="1" presStyleCnt="4"/>
      <dgm:spPr/>
      <dgm:t>
        <a:bodyPr/>
        <a:lstStyle/>
        <a:p>
          <a:endParaRPr lang="el-GR"/>
        </a:p>
      </dgm:t>
    </dgm:pt>
    <dgm:pt modelId="{0B2B8FF3-9BA3-448A-8B9B-4A3DF73F9E00}" type="pres">
      <dgm:prSet presAssocID="{83550404-0426-4DBF-B1F5-A774A61A4DDF}" presName="connectorText" presStyleLbl="sibTrans2D1" presStyleIdx="1" presStyleCnt="4"/>
      <dgm:spPr/>
      <dgm:t>
        <a:bodyPr/>
        <a:lstStyle/>
        <a:p>
          <a:endParaRPr lang="el-GR"/>
        </a:p>
      </dgm:t>
    </dgm:pt>
    <dgm:pt modelId="{1C37BEAE-2D6B-4713-9ED7-75A65B7785B2}" type="pres">
      <dgm:prSet presAssocID="{A0D66E70-CC4C-4EE5-B643-20909BA6297F}" presName="node" presStyleLbl="node1" presStyleIdx="2" presStyleCnt="5">
        <dgm:presLayoutVars>
          <dgm:bulletEnabled val="1"/>
        </dgm:presLayoutVars>
      </dgm:prSet>
      <dgm:spPr/>
      <dgm:t>
        <a:bodyPr/>
        <a:lstStyle/>
        <a:p>
          <a:endParaRPr lang="el-GR"/>
        </a:p>
      </dgm:t>
    </dgm:pt>
    <dgm:pt modelId="{59EE686A-1C49-4178-B816-7083B2463C8E}" type="pres">
      <dgm:prSet presAssocID="{87D8B702-8C1A-4A86-A184-F456E9A7B2BB}" presName="sibTrans" presStyleLbl="sibTrans2D1" presStyleIdx="2" presStyleCnt="4"/>
      <dgm:spPr/>
      <dgm:t>
        <a:bodyPr/>
        <a:lstStyle/>
        <a:p>
          <a:endParaRPr lang="el-GR"/>
        </a:p>
      </dgm:t>
    </dgm:pt>
    <dgm:pt modelId="{70520800-26BD-44A3-9A72-6155333A03C6}" type="pres">
      <dgm:prSet presAssocID="{87D8B702-8C1A-4A86-A184-F456E9A7B2BB}" presName="connectorText" presStyleLbl="sibTrans2D1" presStyleIdx="2" presStyleCnt="4"/>
      <dgm:spPr/>
      <dgm:t>
        <a:bodyPr/>
        <a:lstStyle/>
        <a:p>
          <a:endParaRPr lang="el-GR"/>
        </a:p>
      </dgm:t>
    </dgm:pt>
    <dgm:pt modelId="{99AFA496-4F9C-478C-B6E4-C6007ED0398D}" type="pres">
      <dgm:prSet presAssocID="{B7BC8534-A018-4BC2-AC54-C7C49A819236}" presName="node" presStyleLbl="node1" presStyleIdx="3" presStyleCnt="5">
        <dgm:presLayoutVars>
          <dgm:bulletEnabled val="1"/>
        </dgm:presLayoutVars>
      </dgm:prSet>
      <dgm:spPr/>
      <dgm:t>
        <a:bodyPr/>
        <a:lstStyle/>
        <a:p>
          <a:endParaRPr lang="el-GR"/>
        </a:p>
      </dgm:t>
    </dgm:pt>
    <dgm:pt modelId="{5C2161D5-89F8-4650-AAA9-3D162545B368}" type="pres">
      <dgm:prSet presAssocID="{61935D82-5D1F-452B-9B3E-5C4F710231BA}" presName="sibTrans" presStyleLbl="sibTrans2D1" presStyleIdx="3" presStyleCnt="4"/>
      <dgm:spPr/>
      <dgm:t>
        <a:bodyPr/>
        <a:lstStyle/>
        <a:p>
          <a:endParaRPr lang="el-GR"/>
        </a:p>
      </dgm:t>
    </dgm:pt>
    <dgm:pt modelId="{E16A38CC-92C5-4B83-9406-0376A43958B1}" type="pres">
      <dgm:prSet presAssocID="{61935D82-5D1F-452B-9B3E-5C4F710231BA}" presName="connectorText" presStyleLbl="sibTrans2D1" presStyleIdx="3" presStyleCnt="4"/>
      <dgm:spPr/>
      <dgm:t>
        <a:bodyPr/>
        <a:lstStyle/>
        <a:p>
          <a:endParaRPr lang="el-GR"/>
        </a:p>
      </dgm:t>
    </dgm:pt>
    <dgm:pt modelId="{A2C3430C-6E0A-47EA-87AA-ECAFCFE6999C}" type="pres">
      <dgm:prSet presAssocID="{C1C41C6A-3041-444B-916E-462807F3C10F}" presName="node" presStyleLbl="node1" presStyleIdx="4" presStyleCnt="5">
        <dgm:presLayoutVars>
          <dgm:bulletEnabled val="1"/>
        </dgm:presLayoutVars>
      </dgm:prSet>
      <dgm:spPr/>
      <dgm:t>
        <a:bodyPr/>
        <a:lstStyle/>
        <a:p>
          <a:endParaRPr lang="el-GR"/>
        </a:p>
      </dgm:t>
    </dgm:pt>
  </dgm:ptLst>
  <dgm:cxnLst>
    <dgm:cxn modelId="{1BF2819B-162F-407A-8C7F-B7F428B4EC92}" type="presOf" srcId="{83550404-0426-4DBF-B1F5-A774A61A4DDF}" destId="{0B2B8FF3-9BA3-448A-8B9B-4A3DF73F9E00}" srcOrd="1" destOrd="0" presId="urn:microsoft.com/office/officeart/2005/8/layout/process5"/>
    <dgm:cxn modelId="{71220407-D6D0-457A-957D-641F08420379}" type="presOf" srcId="{D86333AD-6B2D-4B9D-B205-5EAB11E2E5C7}" destId="{C4E706D2-4B6A-47AE-B033-4FAEDD982127}" srcOrd="0" destOrd="0" presId="urn:microsoft.com/office/officeart/2005/8/layout/process5"/>
    <dgm:cxn modelId="{33E3B871-11D8-4FE2-B927-B25F2BAD975E}" srcId="{815BC68C-4E74-4145-923B-4457DE52B4E6}" destId="{B7BC8534-A018-4BC2-AC54-C7C49A819236}" srcOrd="3" destOrd="0" parTransId="{023F27D6-77E7-46C9-B996-2C73A79DF59C}" sibTransId="{61935D82-5D1F-452B-9B3E-5C4F710231BA}"/>
    <dgm:cxn modelId="{524F4427-BE94-4DE9-9FF0-A110B4E5B2DC}" type="presOf" srcId="{C1C41C6A-3041-444B-916E-462807F3C10F}" destId="{A2C3430C-6E0A-47EA-87AA-ECAFCFE6999C}" srcOrd="0" destOrd="0" presId="urn:microsoft.com/office/officeart/2005/8/layout/process5"/>
    <dgm:cxn modelId="{C6607BC8-5A27-4D99-956E-603A6D421A0C}" srcId="{815BC68C-4E74-4145-923B-4457DE52B4E6}" destId="{A0D66E70-CC4C-4EE5-B643-20909BA6297F}" srcOrd="2" destOrd="0" parTransId="{84D033FB-5A18-4DBF-ADED-63F0FB1081DE}" sibTransId="{87D8B702-8C1A-4A86-A184-F456E9A7B2BB}"/>
    <dgm:cxn modelId="{124EAE95-A2DA-43E8-923B-BFBAC21F1843}" type="presOf" srcId="{A0D66E70-CC4C-4EE5-B643-20909BA6297F}" destId="{1C37BEAE-2D6B-4713-9ED7-75A65B7785B2}" srcOrd="0" destOrd="0" presId="urn:microsoft.com/office/officeart/2005/8/layout/process5"/>
    <dgm:cxn modelId="{6AE76297-CDE5-45B6-B719-6AAC498E1CE6}" type="presOf" srcId="{61935D82-5D1F-452B-9B3E-5C4F710231BA}" destId="{5C2161D5-89F8-4650-AAA9-3D162545B368}" srcOrd="0" destOrd="0" presId="urn:microsoft.com/office/officeart/2005/8/layout/process5"/>
    <dgm:cxn modelId="{F853FD3C-324F-435B-8B59-7B8104B35D6B}" type="presOf" srcId="{87D8B702-8C1A-4A86-A184-F456E9A7B2BB}" destId="{70520800-26BD-44A3-9A72-6155333A03C6}" srcOrd="1" destOrd="0" presId="urn:microsoft.com/office/officeart/2005/8/layout/process5"/>
    <dgm:cxn modelId="{97B8BD41-7CF1-43EB-8177-AB67930ACCAF}" type="presOf" srcId="{DE49A31D-76FB-4AB6-AC92-9C026750021A}" destId="{B760D055-DD83-45F5-8EBB-F467848C600E}" srcOrd="0" destOrd="0" presId="urn:microsoft.com/office/officeart/2005/8/layout/process5"/>
    <dgm:cxn modelId="{203B2F40-947A-4C75-8AE4-A3BD51454B90}" type="presOf" srcId="{B7BC8534-A018-4BC2-AC54-C7C49A819236}" destId="{99AFA496-4F9C-478C-B6E4-C6007ED0398D}" srcOrd="0" destOrd="0" presId="urn:microsoft.com/office/officeart/2005/8/layout/process5"/>
    <dgm:cxn modelId="{4B054582-4B88-4369-BC8D-BC70E58F92F1}" type="presOf" srcId="{62C0FFC5-BD70-4372-ABD7-44FC8FF6AA37}" destId="{09BF60C6-F8DA-4817-85F8-E3D608C9A0D1}" srcOrd="0" destOrd="0" presId="urn:microsoft.com/office/officeart/2005/8/layout/process5"/>
    <dgm:cxn modelId="{9FDB4D3E-3DEB-4C88-A80A-2DD79A0243A7}" type="presOf" srcId="{83550404-0426-4DBF-B1F5-A774A61A4DDF}" destId="{414FCF4A-05AB-48C8-9346-10331C95BF97}" srcOrd="0" destOrd="0" presId="urn:microsoft.com/office/officeart/2005/8/layout/process5"/>
    <dgm:cxn modelId="{A8FF34DB-92A9-49B9-B1F5-9E886B57A499}" type="presOf" srcId="{D86333AD-6B2D-4B9D-B205-5EAB11E2E5C7}" destId="{FAED07ED-89A8-4D99-BA21-7FD1D8954A0B}" srcOrd="1" destOrd="0" presId="urn:microsoft.com/office/officeart/2005/8/layout/process5"/>
    <dgm:cxn modelId="{6AE2E3BE-FA60-4FD8-85B7-E250F50D8C0F}" type="presOf" srcId="{87D8B702-8C1A-4A86-A184-F456E9A7B2BB}" destId="{59EE686A-1C49-4178-B816-7083B2463C8E}" srcOrd="0" destOrd="0" presId="urn:microsoft.com/office/officeart/2005/8/layout/process5"/>
    <dgm:cxn modelId="{7C12DFA2-FF14-4F15-AB8C-23D47940C659}" srcId="{815BC68C-4E74-4145-923B-4457DE52B4E6}" destId="{C1C41C6A-3041-444B-916E-462807F3C10F}" srcOrd="4" destOrd="0" parTransId="{8B0204B6-182D-49B6-8CC8-FDB74B96F3B9}" sibTransId="{DF2FF9F5-5C4F-4F50-A326-38985A46F8CD}"/>
    <dgm:cxn modelId="{C6021A09-C4E5-4F6E-B9A0-BE8C14422819}" srcId="{815BC68C-4E74-4145-923B-4457DE52B4E6}" destId="{DE49A31D-76FB-4AB6-AC92-9C026750021A}" srcOrd="0" destOrd="0" parTransId="{9024CAC4-C6E2-4324-A6BB-57E54C49E3A9}" sibTransId="{D86333AD-6B2D-4B9D-B205-5EAB11E2E5C7}"/>
    <dgm:cxn modelId="{DDF8E99F-084B-45D7-889C-1238404021C3}" type="presOf" srcId="{815BC68C-4E74-4145-923B-4457DE52B4E6}" destId="{996192DA-9603-466D-BFBA-6CE24A1CDD2E}" srcOrd="0" destOrd="0" presId="urn:microsoft.com/office/officeart/2005/8/layout/process5"/>
    <dgm:cxn modelId="{F2E5B0CE-D187-4DC7-A552-37480BE61B1E}" srcId="{815BC68C-4E74-4145-923B-4457DE52B4E6}" destId="{62C0FFC5-BD70-4372-ABD7-44FC8FF6AA37}" srcOrd="1" destOrd="0" parTransId="{D9F404D0-F243-4DE3-A066-CD55D62E7F23}" sibTransId="{83550404-0426-4DBF-B1F5-A774A61A4DDF}"/>
    <dgm:cxn modelId="{EF87FB31-BBB5-402A-B9D2-CA7E32F539E4}" type="presOf" srcId="{61935D82-5D1F-452B-9B3E-5C4F710231BA}" destId="{E16A38CC-92C5-4B83-9406-0376A43958B1}" srcOrd="1" destOrd="0" presId="urn:microsoft.com/office/officeart/2005/8/layout/process5"/>
    <dgm:cxn modelId="{5A0A400D-940C-4E0D-98A3-48AA17A15C8A}" type="presParOf" srcId="{996192DA-9603-466D-BFBA-6CE24A1CDD2E}" destId="{B760D055-DD83-45F5-8EBB-F467848C600E}" srcOrd="0" destOrd="0" presId="urn:microsoft.com/office/officeart/2005/8/layout/process5"/>
    <dgm:cxn modelId="{BC74F8F4-31D2-4950-BAB8-9DD1936DC237}" type="presParOf" srcId="{996192DA-9603-466D-BFBA-6CE24A1CDD2E}" destId="{C4E706D2-4B6A-47AE-B033-4FAEDD982127}" srcOrd="1" destOrd="0" presId="urn:microsoft.com/office/officeart/2005/8/layout/process5"/>
    <dgm:cxn modelId="{A2F2D52D-A098-4EE5-9C4B-9C201EA6FA5C}" type="presParOf" srcId="{C4E706D2-4B6A-47AE-B033-4FAEDD982127}" destId="{FAED07ED-89A8-4D99-BA21-7FD1D8954A0B}" srcOrd="0" destOrd="0" presId="urn:microsoft.com/office/officeart/2005/8/layout/process5"/>
    <dgm:cxn modelId="{1CC106A3-6932-4A70-AC74-D48640895258}" type="presParOf" srcId="{996192DA-9603-466D-BFBA-6CE24A1CDD2E}" destId="{09BF60C6-F8DA-4817-85F8-E3D608C9A0D1}" srcOrd="2" destOrd="0" presId="urn:microsoft.com/office/officeart/2005/8/layout/process5"/>
    <dgm:cxn modelId="{147960A9-0F0A-4E13-AB79-C281BEC73E64}" type="presParOf" srcId="{996192DA-9603-466D-BFBA-6CE24A1CDD2E}" destId="{414FCF4A-05AB-48C8-9346-10331C95BF97}" srcOrd="3" destOrd="0" presId="urn:microsoft.com/office/officeart/2005/8/layout/process5"/>
    <dgm:cxn modelId="{59ED4D93-D51F-41C5-A972-524786646F9D}" type="presParOf" srcId="{414FCF4A-05AB-48C8-9346-10331C95BF97}" destId="{0B2B8FF3-9BA3-448A-8B9B-4A3DF73F9E00}" srcOrd="0" destOrd="0" presId="urn:microsoft.com/office/officeart/2005/8/layout/process5"/>
    <dgm:cxn modelId="{3206394F-B2E4-4764-B60F-2C79AE2F1023}" type="presParOf" srcId="{996192DA-9603-466D-BFBA-6CE24A1CDD2E}" destId="{1C37BEAE-2D6B-4713-9ED7-75A65B7785B2}" srcOrd="4" destOrd="0" presId="urn:microsoft.com/office/officeart/2005/8/layout/process5"/>
    <dgm:cxn modelId="{F0972F38-C59B-4EBA-ADBD-A4554A29DE5D}" type="presParOf" srcId="{996192DA-9603-466D-BFBA-6CE24A1CDD2E}" destId="{59EE686A-1C49-4178-B816-7083B2463C8E}" srcOrd="5" destOrd="0" presId="urn:microsoft.com/office/officeart/2005/8/layout/process5"/>
    <dgm:cxn modelId="{60CD5AF0-66B9-4767-BC3D-A6463C886826}" type="presParOf" srcId="{59EE686A-1C49-4178-B816-7083B2463C8E}" destId="{70520800-26BD-44A3-9A72-6155333A03C6}" srcOrd="0" destOrd="0" presId="urn:microsoft.com/office/officeart/2005/8/layout/process5"/>
    <dgm:cxn modelId="{97C43733-61DD-4D69-AFBC-B13304643D32}" type="presParOf" srcId="{996192DA-9603-466D-BFBA-6CE24A1CDD2E}" destId="{99AFA496-4F9C-478C-B6E4-C6007ED0398D}" srcOrd="6" destOrd="0" presId="urn:microsoft.com/office/officeart/2005/8/layout/process5"/>
    <dgm:cxn modelId="{451607C8-A8C5-46AC-84BA-C90A5619B257}" type="presParOf" srcId="{996192DA-9603-466D-BFBA-6CE24A1CDD2E}" destId="{5C2161D5-89F8-4650-AAA9-3D162545B368}" srcOrd="7" destOrd="0" presId="urn:microsoft.com/office/officeart/2005/8/layout/process5"/>
    <dgm:cxn modelId="{5DA171E6-7543-42B2-AA3E-E6CB5E5A9E39}" type="presParOf" srcId="{5C2161D5-89F8-4650-AAA9-3D162545B368}" destId="{E16A38CC-92C5-4B83-9406-0376A43958B1}" srcOrd="0" destOrd="0" presId="urn:microsoft.com/office/officeart/2005/8/layout/process5"/>
    <dgm:cxn modelId="{78B0F16E-A953-4AC0-BFBC-546BD6B01E69}" type="presParOf" srcId="{996192DA-9603-466D-BFBA-6CE24A1CDD2E}" destId="{A2C3430C-6E0A-47EA-87AA-ECAFCFE6999C}" srcOrd="8" destOrd="0" presId="urn:microsoft.com/office/officeart/2005/8/layout/process5"/>
  </dgm:cxnLst>
  <dgm:bg/>
  <dgm:whole/>
</dgm:dataModel>
</file>

<file path=ppt/diagrams/data8.xml><?xml version="1.0" encoding="utf-8"?>
<dgm:dataModel xmlns:dgm="http://schemas.openxmlformats.org/drawingml/2006/diagram" xmlns:a="http://schemas.openxmlformats.org/drawingml/2006/main">
  <dgm:ptLst>
    <dgm:pt modelId="{069E2D2C-6695-4833-91B2-C34FEBC179D8}" type="doc">
      <dgm:prSet loTypeId="urn:microsoft.com/office/officeart/2005/8/layout/target1" loCatId="relationship" qsTypeId="urn:microsoft.com/office/officeart/2005/8/quickstyle/simple1" qsCatId="simple" csTypeId="urn:microsoft.com/office/officeart/2005/8/colors/colorful3" csCatId="colorful" phldr="1"/>
      <dgm:spPr/>
    </dgm:pt>
    <dgm:pt modelId="{3224EABE-94C9-4DBC-B923-6D90A31DD6CF}">
      <dgm:prSet phldrT="[Κείμενο]"/>
      <dgm:spPr/>
      <dgm:t>
        <a:bodyPr/>
        <a:lstStyle/>
        <a:p>
          <a:r>
            <a:rPr lang="el-GR" dirty="0" smtClean="0"/>
            <a:t>Άμεσος στόχος αυτού που συντάσσει το βιογραφικό είναι:</a:t>
          </a:r>
          <a:endParaRPr lang="el-GR" dirty="0"/>
        </a:p>
      </dgm:t>
    </dgm:pt>
    <dgm:pt modelId="{EF2142DD-3E2D-49BD-9930-FF6A7CCC4DB9}" type="parTrans" cxnId="{87DA79DF-D67C-421A-B386-2A23C9FC4A0B}">
      <dgm:prSet/>
      <dgm:spPr/>
      <dgm:t>
        <a:bodyPr/>
        <a:lstStyle/>
        <a:p>
          <a:endParaRPr lang="el-GR"/>
        </a:p>
      </dgm:t>
    </dgm:pt>
    <dgm:pt modelId="{F85CA2D0-0BBB-4C87-9969-4FA225F346F7}" type="sibTrans" cxnId="{87DA79DF-D67C-421A-B386-2A23C9FC4A0B}">
      <dgm:prSet/>
      <dgm:spPr/>
      <dgm:t>
        <a:bodyPr/>
        <a:lstStyle/>
        <a:p>
          <a:endParaRPr lang="el-GR"/>
        </a:p>
      </dgm:t>
    </dgm:pt>
    <dgm:pt modelId="{B93D6B87-20FF-4925-B643-9245259A0AEF}">
      <dgm:prSet phldrT="[Κείμενο]"/>
      <dgm:spPr/>
      <dgm:t>
        <a:bodyPr/>
        <a:lstStyle/>
        <a:p>
          <a:r>
            <a:rPr lang="el-GR" dirty="0" smtClean="0"/>
            <a:t>Να δώσει σωστή εικόνα των προσόντων και της σταδιοδρομίας του</a:t>
          </a:r>
          <a:endParaRPr lang="el-GR" dirty="0"/>
        </a:p>
      </dgm:t>
    </dgm:pt>
    <dgm:pt modelId="{7A20C367-4A2E-4B0B-882E-42290B744A6F}" type="parTrans" cxnId="{7EF9A616-E05D-4FFB-A36A-7DF5074795DD}">
      <dgm:prSet/>
      <dgm:spPr/>
      <dgm:t>
        <a:bodyPr/>
        <a:lstStyle/>
        <a:p>
          <a:endParaRPr lang="el-GR"/>
        </a:p>
      </dgm:t>
    </dgm:pt>
    <dgm:pt modelId="{1E411142-476A-40EF-A70B-6A2D572AC55B}" type="sibTrans" cxnId="{7EF9A616-E05D-4FFB-A36A-7DF5074795DD}">
      <dgm:prSet/>
      <dgm:spPr/>
      <dgm:t>
        <a:bodyPr/>
        <a:lstStyle/>
        <a:p>
          <a:endParaRPr lang="el-GR"/>
        </a:p>
      </dgm:t>
    </dgm:pt>
    <dgm:pt modelId="{BAEB96CC-3FCF-4962-9413-E5FD78E61BE5}">
      <dgm:prSet phldrT="[Κείμενο]"/>
      <dgm:spPr/>
      <dgm:t>
        <a:bodyPr/>
        <a:lstStyle/>
        <a:p>
          <a:r>
            <a:rPr lang="el-GR" dirty="0" smtClean="0"/>
            <a:t>Να διευκολύνει τον εργοδότη να τον επιλέξει και να τον καλέσει για συνέντευξη</a:t>
          </a:r>
          <a:endParaRPr lang="el-GR" dirty="0"/>
        </a:p>
      </dgm:t>
    </dgm:pt>
    <dgm:pt modelId="{B995FE06-C95A-4E7B-AC75-619753B64E14}" type="parTrans" cxnId="{4548F4EB-93B5-463B-B1AE-BAAA6CF7FEDF}">
      <dgm:prSet/>
      <dgm:spPr/>
      <dgm:t>
        <a:bodyPr/>
        <a:lstStyle/>
        <a:p>
          <a:endParaRPr lang="el-GR"/>
        </a:p>
      </dgm:t>
    </dgm:pt>
    <dgm:pt modelId="{C1F56A4F-C729-4868-8A13-45B1BE7AF4E4}" type="sibTrans" cxnId="{4548F4EB-93B5-463B-B1AE-BAAA6CF7FEDF}">
      <dgm:prSet/>
      <dgm:spPr/>
      <dgm:t>
        <a:bodyPr/>
        <a:lstStyle/>
        <a:p>
          <a:endParaRPr lang="el-GR"/>
        </a:p>
      </dgm:t>
    </dgm:pt>
    <dgm:pt modelId="{CE0D2FB7-6BDD-4626-BC18-5E789AA8F409}" type="pres">
      <dgm:prSet presAssocID="{069E2D2C-6695-4833-91B2-C34FEBC179D8}" presName="composite" presStyleCnt="0">
        <dgm:presLayoutVars>
          <dgm:chMax val="5"/>
          <dgm:dir/>
          <dgm:resizeHandles val="exact"/>
        </dgm:presLayoutVars>
      </dgm:prSet>
      <dgm:spPr/>
    </dgm:pt>
    <dgm:pt modelId="{FDE34663-338D-479B-BC8E-6E336D26B5E1}" type="pres">
      <dgm:prSet presAssocID="{3224EABE-94C9-4DBC-B923-6D90A31DD6CF}" presName="circle1" presStyleLbl="lnNode1" presStyleIdx="0" presStyleCnt="3"/>
      <dgm:spPr/>
    </dgm:pt>
    <dgm:pt modelId="{EB929A04-7CDC-43C3-B650-161C837BDDAE}" type="pres">
      <dgm:prSet presAssocID="{3224EABE-94C9-4DBC-B923-6D90A31DD6CF}" presName="text1" presStyleLbl="revTx" presStyleIdx="0" presStyleCnt="3">
        <dgm:presLayoutVars>
          <dgm:bulletEnabled val="1"/>
        </dgm:presLayoutVars>
      </dgm:prSet>
      <dgm:spPr/>
      <dgm:t>
        <a:bodyPr/>
        <a:lstStyle/>
        <a:p>
          <a:endParaRPr lang="el-GR"/>
        </a:p>
      </dgm:t>
    </dgm:pt>
    <dgm:pt modelId="{36E69B56-D7FB-4C7A-8802-E650695E2762}" type="pres">
      <dgm:prSet presAssocID="{3224EABE-94C9-4DBC-B923-6D90A31DD6CF}" presName="line1" presStyleLbl="callout" presStyleIdx="0" presStyleCnt="6"/>
      <dgm:spPr/>
    </dgm:pt>
    <dgm:pt modelId="{CC6DF9C9-1F0B-443E-8DA7-8C4AF550F116}" type="pres">
      <dgm:prSet presAssocID="{3224EABE-94C9-4DBC-B923-6D90A31DD6CF}" presName="d1" presStyleLbl="callout" presStyleIdx="1" presStyleCnt="6"/>
      <dgm:spPr/>
    </dgm:pt>
    <dgm:pt modelId="{B225C5A0-EDD7-45B6-8B50-494D0F078B5C}" type="pres">
      <dgm:prSet presAssocID="{B93D6B87-20FF-4925-B643-9245259A0AEF}" presName="circle2" presStyleLbl="lnNode1" presStyleIdx="1" presStyleCnt="3"/>
      <dgm:spPr/>
    </dgm:pt>
    <dgm:pt modelId="{0CC8DF30-D2AB-4A06-AC21-96ED381BD022}" type="pres">
      <dgm:prSet presAssocID="{B93D6B87-20FF-4925-B643-9245259A0AEF}" presName="text2" presStyleLbl="revTx" presStyleIdx="1" presStyleCnt="3">
        <dgm:presLayoutVars>
          <dgm:bulletEnabled val="1"/>
        </dgm:presLayoutVars>
      </dgm:prSet>
      <dgm:spPr/>
      <dgm:t>
        <a:bodyPr/>
        <a:lstStyle/>
        <a:p>
          <a:endParaRPr lang="el-GR"/>
        </a:p>
      </dgm:t>
    </dgm:pt>
    <dgm:pt modelId="{1606B228-2ACD-40BF-ADB4-16248DA0C76D}" type="pres">
      <dgm:prSet presAssocID="{B93D6B87-20FF-4925-B643-9245259A0AEF}" presName="line2" presStyleLbl="callout" presStyleIdx="2" presStyleCnt="6"/>
      <dgm:spPr/>
    </dgm:pt>
    <dgm:pt modelId="{B91F7C87-830A-451C-AEDD-A9C0E632318E}" type="pres">
      <dgm:prSet presAssocID="{B93D6B87-20FF-4925-B643-9245259A0AEF}" presName="d2" presStyleLbl="callout" presStyleIdx="3" presStyleCnt="6"/>
      <dgm:spPr/>
    </dgm:pt>
    <dgm:pt modelId="{C94D8753-BB2A-45F0-9FDF-47706F618BA6}" type="pres">
      <dgm:prSet presAssocID="{BAEB96CC-3FCF-4962-9413-E5FD78E61BE5}" presName="circle3" presStyleLbl="lnNode1" presStyleIdx="2" presStyleCnt="3"/>
      <dgm:spPr/>
    </dgm:pt>
    <dgm:pt modelId="{802E7AD1-91CE-4DFD-99C4-AE47E38FAB3B}" type="pres">
      <dgm:prSet presAssocID="{BAEB96CC-3FCF-4962-9413-E5FD78E61BE5}" presName="text3" presStyleLbl="revTx" presStyleIdx="2" presStyleCnt="3">
        <dgm:presLayoutVars>
          <dgm:bulletEnabled val="1"/>
        </dgm:presLayoutVars>
      </dgm:prSet>
      <dgm:spPr/>
      <dgm:t>
        <a:bodyPr/>
        <a:lstStyle/>
        <a:p>
          <a:endParaRPr lang="el-GR"/>
        </a:p>
      </dgm:t>
    </dgm:pt>
    <dgm:pt modelId="{88A77BD6-BD11-467B-B115-7A59711EE027}" type="pres">
      <dgm:prSet presAssocID="{BAEB96CC-3FCF-4962-9413-E5FD78E61BE5}" presName="line3" presStyleLbl="callout" presStyleIdx="4" presStyleCnt="6"/>
      <dgm:spPr/>
    </dgm:pt>
    <dgm:pt modelId="{A4B6A9AC-999C-470B-81B7-B48B689D30B2}" type="pres">
      <dgm:prSet presAssocID="{BAEB96CC-3FCF-4962-9413-E5FD78E61BE5}" presName="d3" presStyleLbl="callout" presStyleIdx="5" presStyleCnt="6"/>
      <dgm:spPr/>
    </dgm:pt>
  </dgm:ptLst>
  <dgm:cxnLst>
    <dgm:cxn modelId="{4548F4EB-93B5-463B-B1AE-BAAA6CF7FEDF}" srcId="{069E2D2C-6695-4833-91B2-C34FEBC179D8}" destId="{BAEB96CC-3FCF-4962-9413-E5FD78E61BE5}" srcOrd="2" destOrd="0" parTransId="{B995FE06-C95A-4E7B-AC75-619753B64E14}" sibTransId="{C1F56A4F-C729-4868-8A13-45B1BE7AF4E4}"/>
    <dgm:cxn modelId="{87DA79DF-D67C-421A-B386-2A23C9FC4A0B}" srcId="{069E2D2C-6695-4833-91B2-C34FEBC179D8}" destId="{3224EABE-94C9-4DBC-B923-6D90A31DD6CF}" srcOrd="0" destOrd="0" parTransId="{EF2142DD-3E2D-49BD-9930-FF6A7CCC4DB9}" sibTransId="{F85CA2D0-0BBB-4C87-9969-4FA225F346F7}"/>
    <dgm:cxn modelId="{9C898912-B41B-4C63-9CF1-71B9BE844CCA}" type="presOf" srcId="{3224EABE-94C9-4DBC-B923-6D90A31DD6CF}" destId="{EB929A04-7CDC-43C3-B650-161C837BDDAE}" srcOrd="0" destOrd="0" presId="urn:microsoft.com/office/officeart/2005/8/layout/target1"/>
    <dgm:cxn modelId="{567FB381-116C-4AE4-AF3A-91EB3D1DD890}" type="presOf" srcId="{069E2D2C-6695-4833-91B2-C34FEBC179D8}" destId="{CE0D2FB7-6BDD-4626-BC18-5E789AA8F409}" srcOrd="0" destOrd="0" presId="urn:microsoft.com/office/officeart/2005/8/layout/target1"/>
    <dgm:cxn modelId="{5C665D11-28EA-457E-8AE7-0D746861A97F}" type="presOf" srcId="{BAEB96CC-3FCF-4962-9413-E5FD78E61BE5}" destId="{802E7AD1-91CE-4DFD-99C4-AE47E38FAB3B}" srcOrd="0" destOrd="0" presId="urn:microsoft.com/office/officeart/2005/8/layout/target1"/>
    <dgm:cxn modelId="{B88EAD57-62FD-4F02-9B3B-CAC0BED1630B}" type="presOf" srcId="{B93D6B87-20FF-4925-B643-9245259A0AEF}" destId="{0CC8DF30-D2AB-4A06-AC21-96ED381BD022}" srcOrd="0" destOrd="0" presId="urn:microsoft.com/office/officeart/2005/8/layout/target1"/>
    <dgm:cxn modelId="{7EF9A616-E05D-4FFB-A36A-7DF5074795DD}" srcId="{069E2D2C-6695-4833-91B2-C34FEBC179D8}" destId="{B93D6B87-20FF-4925-B643-9245259A0AEF}" srcOrd="1" destOrd="0" parTransId="{7A20C367-4A2E-4B0B-882E-42290B744A6F}" sibTransId="{1E411142-476A-40EF-A70B-6A2D572AC55B}"/>
    <dgm:cxn modelId="{EBD77624-6B6C-4480-93CD-78BC6139D30F}" type="presParOf" srcId="{CE0D2FB7-6BDD-4626-BC18-5E789AA8F409}" destId="{FDE34663-338D-479B-BC8E-6E336D26B5E1}" srcOrd="0" destOrd="0" presId="urn:microsoft.com/office/officeart/2005/8/layout/target1"/>
    <dgm:cxn modelId="{C6D8D329-7F1F-47AF-9CA7-2DCA43310FCC}" type="presParOf" srcId="{CE0D2FB7-6BDD-4626-BC18-5E789AA8F409}" destId="{EB929A04-7CDC-43C3-B650-161C837BDDAE}" srcOrd="1" destOrd="0" presId="urn:microsoft.com/office/officeart/2005/8/layout/target1"/>
    <dgm:cxn modelId="{67201627-5C7F-4A1D-9C1B-0D9997E7D6B2}" type="presParOf" srcId="{CE0D2FB7-6BDD-4626-BC18-5E789AA8F409}" destId="{36E69B56-D7FB-4C7A-8802-E650695E2762}" srcOrd="2" destOrd="0" presId="urn:microsoft.com/office/officeart/2005/8/layout/target1"/>
    <dgm:cxn modelId="{EAC83697-A284-41D4-AB25-02821FA7AF54}" type="presParOf" srcId="{CE0D2FB7-6BDD-4626-BC18-5E789AA8F409}" destId="{CC6DF9C9-1F0B-443E-8DA7-8C4AF550F116}" srcOrd="3" destOrd="0" presId="urn:microsoft.com/office/officeart/2005/8/layout/target1"/>
    <dgm:cxn modelId="{804BF670-4762-4652-A6F5-E49F727B8F76}" type="presParOf" srcId="{CE0D2FB7-6BDD-4626-BC18-5E789AA8F409}" destId="{B225C5A0-EDD7-45B6-8B50-494D0F078B5C}" srcOrd="4" destOrd="0" presId="urn:microsoft.com/office/officeart/2005/8/layout/target1"/>
    <dgm:cxn modelId="{7749C38C-2CD3-444F-A0F3-3BE02016A07A}" type="presParOf" srcId="{CE0D2FB7-6BDD-4626-BC18-5E789AA8F409}" destId="{0CC8DF30-D2AB-4A06-AC21-96ED381BD022}" srcOrd="5" destOrd="0" presId="urn:microsoft.com/office/officeart/2005/8/layout/target1"/>
    <dgm:cxn modelId="{AC30E56E-A4C4-4184-A6E0-CAE58C879ECB}" type="presParOf" srcId="{CE0D2FB7-6BDD-4626-BC18-5E789AA8F409}" destId="{1606B228-2ACD-40BF-ADB4-16248DA0C76D}" srcOrd="6" destOrd="0" presId="urn:microsoft.com/office/officeart/2005/8/layout/target1"/>
    <dgm:cxn modelId="{E6B70821-4828-4CE5-BC10-FA166550D3CD}" type="presParOf" srcId="{CE0D2FB7-6BDD-4626-BC18-5E789AA8F409}" destId="{B91F7C87-830A-451C-AEDD-A9C0E632318E}" srcOrd="7" destOrd="0" presId="urn:microsoft.com/office/officeart/2005/8/layout/target1"/>
    <dgm:cxn modelId="{E7BD043D-F254-469E-A6B7-60F922162A7C}" type="presParOf" srcId="{CE0D2FB7-6BDD-4626-BC18-5E789AA8F409}" destId="{C94D8753-BB2A-45F0-9FDF-47706F618BA6}" srcOrd="8" destOrd="0" presId="urn:microsoft.com/office/officeart/2005/8/layout/target1"/>
    <dgm:cxn modelId="{7905B7CB-8739-4760-9F43-2683ED659944}" type="presParOf" srcId="{CE0D2FB7-6BDD-4626-BC18-5E789AA8F409}" destId="{802E7AD1-91CE-4DFD-99C4-AE47E38FAB3B}" srcOrd="9" destOrd="0" presId="urn:microsoft.com/office/officeart/2005/8/layout/target1"/>
    <dgm:cxn modelId="{2F2EA7EE-8CAA-442B-91C5-A0AD52C5CB26}" type="presParOf" srcId="{CE0D2FB7-6BDD-4626-BC18-5E789AA8F409}" destId="{88A77BD6-BD11-467B-B115-7A59711EE027}" srcOrd="10" destOrd="0" presId="urn:microsoft.com/office/officeart/2005/8/layout/target1"/>
    <dgm:cxn modelId="{A611F94C-D3B9-47BE-8C4C-7B7E985BAF56}" type="presParOf" srcId="{CE0D2FB7-6BDD-4626-BC18-5E789AA8F409}" destId="{A4B6A9AC-999C-470B-81B7-B48B689D30B2}" srcOrd="11" destOrd="0" presId="urn:microsoft.com/office/officeart/2005/8/layout/target1"/>
  </dgm:cxnLst>
  <dgm:bg/>
  <dgm:whole/>
</dgm:dataModel>
</file>

<file path=ppt/diagrams/data9.xml><?xml version="1.0" encoding="utf-8"?>
<dgm:dataModel xmlns:dgm="http://schemas.openxmlformats.org/drawingml/2006/diagram" xmlns:a="http://schemas.openxmlformats.org/drawingml/2006/main">
  <dgm:ptLst>
    <dgm:pt modelId="{17704AD6-1483-4384-AE95-361F44D6245B}" type="doc">
      <dgm:prSet loTypeId="urn:microsoft.com/office/officeart/2005/8/layout/process1" loCatId="process" qsTypeId="urn:microsoft.com/office/officeart/2005/8/quickstyle/simple1" qsCatId="simple" csTypeId="urn:microsoft.com/office/officeart/2005/8/colors/colorful4" csCatId="colorful" phldr="1"/>
      <dgm:spPr/>
    </dgm:pt>
    <dgm:pt modelId="{46DF7C6A-1D65-4C8F-95AF-2A2319E21B34}">
      <dgm:prSet phldrT="[Κείμενο]"/>
      <dgm:spPr/>
      <dgm:t>
        <a:bodyPr/>
        <a:lstStyle/>
        <a:p>
          <a:r>
            <a:rPr lang="el-GR" dirty="0" smtClean="0"/>
            <a:t>Δεν υπάρχει ένα γενικά κοινό αποδεκτό μοντέλο βιογραφικού σημειώματος</a:t>
          </a:r>
          <a:endParaRPr lang="el-GR" dirty="0"/>
        </a:p>
      </dgm:t>
    </dgm:pt>
    <dgm:pt modelId="{5B0F0884-78C8-4887-A3E9-B76C4FA4455F}" type="parTrans" cxnId="{0A187C8A-53DB-4C2D-9354-3F2E6B039575}">
      <dgm:prSet/>
      <dgm:spPr/>
      <dgm:t>
        <a:bodyPr/>
        <a:lstStyle/>
        <a:p>
          <a:endParaRPr lang="el-GR"/>
        </a:p>
      </dgm:t>
    </dgm:pt>
    <dgm:pt modelId="{9155B049-1C71-4610-B711-DCF3E3F30641}" type="sibTrans" cxnId="{0A187C8A-53DB-4C2D-9354-3F2E6B039575}">
      <dgm:prSet/>
      <dgm:spPr/>
      <dgm:t>
        <a:bodyPr/>
        <a:lstStyle/>
        <a:p>
          <a:endParaRPr lang="el-GR"/>
        </a:p>
      </dgm:t>
    </dgm:pt>
    <dgm:pt modelId="{B1E47448-C8E5-4EBA-B9FE-98BAF18403FC}">
      <dgm:prSet phldrT="[Κείμενο]"/>
      <dgm:spPr/>
      <dgm:t>
        <a:bodyPr/>
        <a:lstStyle/>
        <a:p>
          <a:r>
            <a:rPr lang="el-GR" dirty="0" smtClean="0"/>
            <a:t>Που να ταιριάζει σε κάθε  υποψήφιο και σε κάθε περίπτωση ξεχωριστά</a:t>
          </a:r>
          <a:endParaRPr lang="el-GR" dirty="0"/>
        </a:p>
      </dgm:t>
    </dgm:pt>
    <dgm:pt modelId="{DE13AD5C-C1DA-481A-93F4-5790A31C8265}" type="parTrans" cxnId="{8C7B7F8E-4774-4B92-B0E7-33F354845F65}">
      <dgm:prSet/>
      <dgm:spPr/>
      <dgm:t>
        <a:bodyPr/>
        <a:lstStyle/>
        <a:p>
          <a:endParaRPr lang="el-GR"/>
        </a:p>
      </dgm:t>
    </dgm:pt>
    <dgm:pt modelId="{2152200E-EB4F-4E5D-BDDB-BD63CF143720}" type="sibTrans" cxnId="{8C7B7F8E-4774-4B92-B0E7-33F354845F65}">
      <dgm:prSet/>
      <dgm:spPr/>
      <dgm:t>
        <a:bodyPr/>
        <a:lstStyle/>
        <a:p>
          <a:endParaRPr lang="el-GR"/>
        </a:p>
      </dgm:t>
    </dgm:pt>
    <dgm:pt modelId="{4B2AA9F1-AB5E-4CBF-8769-0345DBA9C190}" type="pres">
      <dgm:prSet presAssocID="{17704AD6-1483-4384-AE95-361F44D6245B}" presName="Name0" presStyleCnt="0">
        <dgm:presLayoutVars>
          <dgm:dir/>
          <dgm:resizeHandles val="exact"/>
        </dgm:presLayoutVars>
      </dgm:prSet>
      <dgm:spPr/>
    </dgm:pt>
    <dgm:pt modelId="{74BBBAF7-E478-4A8D-810C-99BF76F1B374}" type="pres">
      <dgm:prSet presAssocID="{46DF7C6A-1D65-4C8F-95AF-2A2319E21B34}" presName="node" presStyleLbl="node1" presStyleIdx="0" presStyleCnt="2">
        <dgm:presLayoutVars>
          <dgm:bulletEnabled val="1"/>
        </dgm:presLayoutVars>
      </dgm:prSet>
      <dgm:spPr/>
      <dgm:t>
        <a:bodyPr/>
        <a:lstStyle/>
        <a:p>
          <a:endParaRPr lang="el-GR"/>
        </a:p>
      </dgm:t>
    </dgm:pt>
    <dgm:pt modelId="{32BF8D3C-2098-445D-ACC6-ED29069AF08B}" type="pres">
      <dgm:prSet presAssocID="{9155B049-1C71-4610-B711-DCF3E3F30641}" presName="sibTrans" presStyleLbl="sibTrans2D1" presStyleIdx="0" presStyleCnt="1"/>
      <dgm:spPr/>
      <dgm:t>
        <a:bodyPr/>
        <a:lstStyle/>
        <a:p>
          <a:endParaRPr lang="el-GR"/>
        </a:p>
      </dgm:t>
    </dgm:pt>
    <dgm:pt modelId="{2559BB99-D54D-41B8-8F0B-4B25B364289E}" type="pres">
      <dgm:prSet presAssocID="{9155B049-1C71-4610-B711-DCF3E3F30641}" presName="connectorText" presStyleLbl="sibTrans2D1" presStyleIdx="0" presStyleCnt="1"/>
      <dgm:spPr/>
      <dgm:t>
        <a:bodyPr/>
        <a:lstStyle/>
        <a:p>
          <a:endParaRPr lang="el-GR"/>
        </a:p>
      </dgm:t>
    </dgm:pt>
    <dgm:pt modelId="{6D2C2EB1-8B15-4B36-8A52-F75A10E695A1}" type="pres">
      <dgm:prSet presAssocID="{B1E47448-C8E5-4EBA-B9FE-98BAF18403FC}" presName="node" presStyleLbl="node1" presStyleIdx="1" presStyleCnt="2">
        <dgm:presLayoutVars>
          <dgm:bulletEnabled val="1"/>
        </dgm:presLayoutVars>
      </dgm:prSet>
      <dgm:spPr/>
      <dgm:t>
        <a:bodyPr/>
        <a:lstStyle/>
        <a:p>
          <a:endParaRPr lang="el-GR"/>
        </a:p>
      </dgm:t>
    </dgm:pt>
  </dgm:ptLst>
  <dgm:cxnLst>
    <dgm:cxn modelId="{4CEE75C1-9E90-45AF-8F74-F2E64717A4D6}" type="presOf" srcId="{9155B049-1C71-4610-B711-DCF3E3F30641}" destId="{2559BB99-D54D-41B8-8F0B-4B25B364289E}" srcOrd="1" destOrd="0" presId="urn:microsoft.com/office/officeart/2005/8/layout/process1"/>
    <dgm:cxn modelId="{6500A6B4-88FD-4F8C-B501-A08328ADD2D8}" type="presOf" srcId="{46DF7C6A-1D65-4C8F-95AF-2A2319E21B34}" destId="{74BBBAF7-E478-4A8D-810C-99BF76F1B374}" srcOrd="0" destOrd="0" presId="urn:microsoft.com/office/officeart/2005/8/layout/process1"/>
    <dgm:cxn modelId="{8C7B7F8E-4774-4B92-B0E7-33F354845F65}" srcId="{17704AD6-1483-4384-AE95-361F44D6245B}" destId="{B1E47448-C8E5-4EBA-B9FE-98BAF18403FC}" srcOrd="1" destOrd="0" parTransId="{DE13AD5C-C1DA-481A-93F4-5790A31C8265}" sibTransId="{2152200E-EB4F-4E5D-BDDB-BD63CF143720}"/>
    <dgm:cxn modelId="{0A187C8A-53DB-4C2D-9354-3F2E6B039575}" srcId="{17704AD6-1483-4384-AE95-361F44D6245B}" destId="{46DF7C6A-1D65-4C8F-95AF-2A2319E21B34}" srcOrd="0" destOrd="0" parTransId="{5B0F0884-78C8-4887-A3E9-B76C4FA4455F}" sibTransId="{9155B049-1C71-4610-B711-DCF3E3F30641}"/>
    <dgm:cxn modelId="{D90ACC75-A9FE-422B-80B6-8CFF2C0FE7B5}" type="presOf" srcId="{9155B049-1C71-4610-B711-DCF3E3F30641}" destId="{32BF8D3C-2098-445D-ACC6-ED29069AF08B}" srcOrd="0" destOrd="0" presId="urn:microsoft.com/office/officeart/2005/8/layout/process1"/>
    <dgm:cxn modelId="{25DEEAF9-3EEC-4A8F-A595-4CC7297D789C}" type="presOf" srcId="{17704AD6-1483-4384-AE95-361F44D6245B}" destId="{4B2AA9F1-AB5E-4CBF-8769-0345DBA9C190}" srcOrd="0" destOrd="0" presId="urn:microsoft.com/office/officeart/2005/8/layout/process1"/>
    <dgm:cxn modelId="{BD858694-403F-4E3B-9F44-6B26A9464336}" type="presOf" srcId="{B1E47448-C8E5-4EBA-B9FE-98BAF18403FC}" destId="{6D2C2EB1-8B15-4B36-8A52-F75A10E695A1}" srcOrd="0" destOrd="0" presId="urn:microsoft.com/office/officeart/2005/8/layout/process1"/>
    <dgm:cxn modelId="{BCFA2A58-FA9D-4A5F-9265-6B42B27E6B3D}" type="presParOf" srcId="{4B2AA9F1-AB5E-4CBF-8769-0345DBA9C190}" destId="{74BBBAF7-E478-4A8D-810C-99BF76F1B374}" srcOrd="0" destOrd="0" presId="urn:microsoft.com/office/officeart/2005/8/layout/process1"/>
    <dgm:cxn modelId="{E1BD04D4-91FD-4FF7-B48E-DFE69E2AD89C}" type="presParOf" srcId="{4B2AA9F1-AB5E-4CBF-8769-0345DBA9C190}" destId="{32BF8D3C-2098-445D-ACC6-ED29069AF08B}" srcOrd="1" destOrd="0" presId="urn:microsoft.com/office/officeart/2005/8/layout/process1"/>
    <dgm:cxn modelId="{8BB56A22-6D67-462B-804D-8072B8DA7703}" type="presParOf" srcId="{32BF8D3C-2098-445D-ACC6-ED29069AF08B}" destId="{2559BB99-D54D-41B8-8F0B-4B25B364289E}" srcOrd="0" destOrd="0" presId="urn:microsoft.com/office/officeart/2005/8/layout/process1"/>
    <dgm:cxn modelId="{08A784E9-224C-4EA4-8DB1-858EF39BD0E2}" type="presParOf" srcId="{4B2AA9F1-AB5E-4CBF-8769-0345DBA9C190}" destId="{6D2C2EB1-8B15-4B36-8A52-F75A10E695A1}" srcOrd="2" destOrd="0" presId="urn:microsoft.com/office/officeart/2005/8/layout/process1"/>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47EDE-0EB8-4295-B6C1-581B7834931E}" type="datetimeFigureOut">
              <a:rPr lang="el-GR" smtClean="0"/>
              <a:pPr/>
              <a:t>17/12/2020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19D58-5ED8-426F-A5A3-D1493A52CAE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B94ED9AA-F520-4D95-828A-BE39FB3DD2AE}" type="datetime1">
              <a:rPr lang="el-GR" smtClean="0"/>
              <a:pPr/>
              <a:t>17/12/2020</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r>
              <a:rPr lang="el-GR" smtClean="0"/>
              <a:t>Δημόπουλος Σωτήρης ΠΕ 83 Ηλεκτρολόγος Μηχανικός</a:t>
            </a:r>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A3D3415-1103-4F51-944B-5C6454A8A99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CAF4916-4910-4A1F-ABD7-C6E834B065C9}" type="datetime1">
              <a:rPr lang="el-GR" smtClean="0"/>
              <a:pPr/>
              <a:t>17/12/2020</a:t>
            </a:fld>
            <a:endParaRPr lang="el-GR"/>
          </a:p>
        </p:txBody>
      </p:sp>
      <p:sp>
        <p:nvSpPr>
          <p:cNvPr id="5" name="4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6" name="5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F107244-9D72-4EC6-B394-88B2B2C2C6FA}" type="datetime1">
              <a:rPr lang="el-GR" smtClean="0"/>
              <a:pPr/>
              <a:t>17/12/2020</a:t>
            </a:fld>
            <a:endParaRPr lang="el-GR"/>
          </a:p>
        </p:txBody>
      </p:sp>
      <p:sp>
        <p:nvSpPr>
          <p:cNvPr id="5" name="4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6" name="5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29D8EBF-8995-427E-B4D5-80A8F40065E1}" type="datetime1">
              <a:rPr lang="el-GR" smtClean="0"/>
              <a:pPr/>
              <a:t>17/12/2020</a:t>
            </a:fld>
            <a:endParaRPr lang="el-GR"/>
          </a:p>
        </p:txBody>
      </p:sp>
      <p:sp>
        <p:nvSpPr>
          <p:cNvPr id="5" name="4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6" name="5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ABDCDC4-5EF4-46C0-96F6-FF637DEA730C}" type="datetime1">
              <a:rPr lang="el-GR" smtClean="0"/>
              <a:pPr/>
              <a:t>17/12/2020</a:t>
            </a:fld>
            <a:endParaRPr lang="el-GR"/>
          </a:p>
        </p:txBody>
      </p:sp>
      <p:sp>
        <p:nvSpPr>
          <p:cNvPr id="5" name="4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6" name="5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D3C920B-488A-428D-99BE-9628F655EE9E}" type="datetime1">
              <a:rPr lang="el-GR" smtClean="0"/>
              <a:pPr/>
              <a:t>17/12/2020</a:t>
            </a:fld>
            <a:endParaRPr lang="el-GR"/>
          </a:p>
        </p:txBody>
      </p:sp>
      <p:sp>
        <p:nvSpPr>
          <p:cNvPr id="6" name="5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7" name="6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19EBB516-B6A2-4DAD-8085-6080803BB7CF}" type="datetime1">
              <a:rPr lang="el-GR" smtClean="0"/>
              <a:pPr/>
              <a:t>17/12/2020</a:t>
            </a:fld>
            <a:endParaRPr lang="el-GR"/>
          </a:p>
        </p:txBody>
      </p:sp>
      <p:sp>
        <p:nvSpPr>
          <p:cNvPr id="27" name="26 - Θέση αριθμού διαφάνειας"/>
          <p:cNvSpPr>
            <a:spLocks noGrp="1"/>
          </p:cNvSpPr>
          <p:nvPr>
            <p:ph type="sldNum" sz="quarter" idx="11"/>
          </p:nvPr>
        </p:nvSpPr>
        <p:spPr/>
        <p:txBody>
          <a:bodyPr rtlCol="0"/>
          <a:lstStyle/>
          <a:p>
            <a:fld id="{AA3D3415-1103-4F51-944B-5C6454A8A999}" type="slidenum">
              <a:rPr lang="el-GR" smtClean="0"/>
              <a:pPr/>
              <a:t>‹#›</a:t>
            </a:fld>
            <a:endParaRPr lang="el-GR"/>
          </a:p>
        </p:txBody>
      </p:sp>
      <p:sp>
        <p:nvSpPr>
          <p:cNvPr id="28" name="27 - Θέση υποσέλιδου"/>
          <p:cNvSpPr>
            <a:spLocks noGrp="1"/>
          </p:cNvSpPr>
          <p:nvPr>
            <p:ph type="ftr" sz="quarter" idx="12"/>
          </p:nvPr>
        </p:nvSpPr>
        <p:spPr/>
        <p:txBody>
          <a:bodyPr rtlCol="0"/>
          <a:lstStyle/>
          <a:p>
            <a:r>
              <a:rPr lang="el-GR" smtClean="0"/>
              <a:t>Δημόπουλος Σωτήρης ΠΕ 83 Ηλεκτρολόγος Μηχανικός</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46C7E8C4-5DB9-4DE6-AB24-1C81D3877E28}" type="datetime1">
              <a:rPr lang="el-GR" smtClean="0"/>
              <a:pPr/>
              <a:t>17/12/2020</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AA3D3415-1103-4F51-944B-5C6454A8A99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36B6F97-A201-4772-AF37-43BBC01678B1}" type="datetime1">
              <a:rPr lang="el-GR" smtClean="0"/>
              <a:pPr/>
              <a:t>17/12/2020</a:t>
            </a:fld>
            <a:endParaRPr lang="el-GR"/>
          </a:p>
        </p:txBody>
      </p:sp>
      <p:sp>
        <p:nvSpPr>
          <p:cNvPr id="3" name="2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4" name="3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E57E225-3B25-47C0-BE2C-3246D20CC376}" type="datetime1">
              <a:rPr lang="el-GR" smtClean="0"/>
              <a:pPr/>
              <a:t>17/12/2020</a:t>
            </a:fld>
            <a:endParaRPr lang="el-GR"/>
          </a:p>
        </p:txBody>
      </p:sp>
      <p:sp>
        <p:nvSpPr>
          <p:cNvPr id="6" name="5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7" name="6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704F20F-79FD-4B9A-B53A-03E87C254E38}" type="datetime1">
              <a:rPr lang="el-GR" smtClean="0"/>
              <a:pPr/>
              <a:t>17/12/2020</a:t>
            </a:fld>
            <a:endParaRPr lang="el-GR"/>
          </a:p>
        </p:txBody>
      </p:sp>
      <p:sp>
        <p:nvSpPr>
          <p:cNvPr id="6" name="5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7" name="6 - Θέση αριθμού διαφάνειας"/>
          <p:cNvSpPr>
            <a:spLocks noGrp="1"/>
          </p:cNvSpPr>
          <p:nvPr>
            <p:ph type="sldNum" sz="quarter" idx="12"/>
          </p:nvPr>
        </p:nvSpPr>
        <p:spPr/>
        <p:txBody>
          <a:bodyPr/>
          <a:lstStyle/>
          <a:p>
            <a:fld id="{AA3D3415-1103-4F51-944B-5C6454A8A99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5DC0440-B1E5-4DD8-9C04-4557E96F908E}" type="datetime1">
              <a:rPr lang="el-GR" smtClean="0"/>
              <a:pPr/>
              <a:t>17/12/2020</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l-GR" smtClean="0"/>
              <a:t>Δημόπουλος Σωτήρης ΠΕ 83 Ηλεκτρολόγος Μηχανικός</a:t>
            </a:r>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A3D3415-1103-4F51-944B-5C6454A8A99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Κεφάλαιο 6</a:t>
            </a:r>
            <a:r>
              <a:rPr lang="el-GR" baseline="30000" dirty="0" smtClean="0"/>
              <a:t>ο</a:t>
            </a:r>
            <a:r>
              <a:rPr lang="el-GR" dirty="0" smtClean="0"/>
              <a:t> </a:t>
            </a:r>
            <a:endParaRPr lang="el-GR" dirty="0"/>
          </a:p>
        </p:txBody>
      </p:sp>
      <p:sp>
        <p:nvSpPr>
          <p:cNvPr id="3" name="2 - Υπότιτλος"/>
          <p:cNvSpPr>
            <a:spLocks noGrp="1"/>
          </p:cNvSpPr>
          <p:nvPr>
            <p:ph type="subTitle" idx="1"/>
          </p:nvPr>
        </p:nvSpPr>
        <p:spPr/>
        <p:txBody>
          <a:bodyPr>
            <a:normAutofit fontScale="92500"/>
          </a:bodyPr>
          <a:lstStyle/>
          <a:p>
            <a:r>
              <a:rPr lang="el-GR" dirty="0" smtClean="0"/>
              <a:t>Σήμερα στο σχολείο,</a:t>
            </a:r>
          </a:p>
          <a:p>
            <a:r>
              <a:rPr lang="el-GR" dirty="0" smtClean="0"/>
              <a:t>αύριο στην αγορά εργασίας: Ένας εργαζόμενος και μια εργαζόμενη που συνεχώς μαθαίνουν και εξελίσσονται</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857364"/>
          <a:ext cx="8229600" cy="4716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785926"/>
          <a:ext cx="8229600" cy="478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11</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857364"/>
          <a:ext cx="8229600" cy="4716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15</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7" name="6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7" name="6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8" name="7 - Θέση περιεχομένου"/>
          <p:cNvGraphicFramePr>
            <a:graphicFrameLocks noGrp="1"/>
          </p:cNvGraphicFramePr>
          <p:nvPr>
            <p:ph idx="1"/>
          </p:nvPr>
        </p:nvGraphicFramePr>
        <p:xfrm>
          <a:off x="457200" y="1714488"/>
          <a:ext cx="8229600" cy="48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19</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r>
              <a:rPr lang="el-GR" dirty="0" smtClean="0"/>
              <a:t> </a:t>
            </a:r>
            <a:endParaRPr lang="el-GR" dirty="0"/>
          </a:p>
        </p:txBody>
      </p:sp>
      <p:graphicFrame>
        <p:nvGraphicFramePr>
          <p:cNvPr id="4" name="3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a:t>
            </a:fld>
            <a:endParaRPr lang="el-GR"/>
          </a:p>
        </p:txBody>
      </p:sp>
      <p:sp>
        <p:nvSpPr>
          <p:cNvPr id="6" name="5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21</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7" name="6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785926"/>
          <a:ext cx="8229600" cy="478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25</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785926"/>
          <a:ext cx="8229600" cy="478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29</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714488"/>
          <a:ext cx="8229600" cy="48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30</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785926"/>
          <a:ext cx="8229600" cy="478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31</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32</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714488"/>
          <a:ext cx="8229600" cy="48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33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34</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5</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6</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714488"/>
          <a:ext cx="8229600" cy="48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8</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normAutofit fontScale="90000"/>
          </a:bodyPr>
          <a:lstStyle/>
          <a:p>
            <a:r>
              <a:rPr lang="el-GR" dirty="0" smtClean="0"/>
              <a:t>Κεφάλαιο 6</a:t>
            </a:r>
            <a:r>
              <a:rPr lang="el-GR" baseline="30000" dirty="0" smtClean="0"/>
              <a:t>ο</a:t>
            </a:r>
            <a:r>
              <a:rPr lang="el-GR" dirty="0" smtClean="0"/>
              <a:t/>
            </a:r>
            <a:br>
              <a:rPr lang="el-GR" dirty="0" smtClean="0"/>
            </a:br>
            <a:endParaRPr lang="el-GR" dirty="0"/>
          </a:p>
        </p:txBody>
      </p:sp>
      <p:graphicFrame>
        <p:nvGraphicFramePr>
          <p:cNvPr id="6" name="5 - Θέση περιεχομένου"/>
          <p:cNvGraphicFramePr>
            <a:graphicFrameLocks noGrp="1"/>
          </p:cNvGraphicFramePr>
          <p:nvPr>
            <p:ph idx="1"/>
          </p:nvPr>
        </p:nvGraphicFramePr>
        <p:xfrm>
          <a:off x="457200" y="1643050"/>
          <a:ext cx="8229600" cy="493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υποσέλιδου"/>
          <p:cNvSpPr>
            <a:spLocks noGrp="1"/>
          </p:cNvSpPr>
          <p:nvPr>
            <p:ph type="ftr" sz="quarter" idx="11"/>
          </p:nvPr>
        </p:nvSpPr>
        <p:spPr/>
        <p:txBody>
          <a:bodyPr/>
          <a:lstStyle/>
          <a:p>
            <a:r>
              <a:rPr lang="el-GR" smtClean="0"/>
              <a:t>Δημόπουλος Σωτήρης ΠΕ 83 Ηλεκτρολόγος Μηχανικός</a:t>
            </a:r>
            <a:endParaRPr lang="el-GR"/>
          </a:p>
        </p:txBody>
      </p:sp>
      <p:sp>
        <p:nvSpPr>
          <p:cNvPr id="5" name="4 - Θέση αριθμού διαφάνειας"/>
          <p:cNvSpPr>
            <a:spLocks noGrp="1"/>
          </p:cNvSpPr>
          <p:nvPr>
            <p:ph type="sldNum" sz="quarter" idx="12"/>
          </p:nvPr>
        </p:nvSpPr>
        <p:spPr/>
        <p:txBody>
          <a:bodyPr/>
          <a:lstStyle/>
          <a:p>
            <a:fld id="{AA3D3415-1103-4F51-944B-5C6454A8A999}" type="slidenum">
              <a:rPr lang="el-GR" smtClean="0"/>
              <a:pPr/>
              <a:t>9</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349</TotalTime>
  <Words>1388</Words>
  <Application>Microsoft Office PowerPoint</Application>
  <PresentationFormat>Προβολή στην οθόνη (4:3)</PresentationFormat>
  <Paragraphs>245</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Αστικό</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Κεφάλαιο 6ο </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6ο</dc:title>
  <dc:creator>Σωτήρης</dc:creator>
  <cp:lastModifiedBy>Σωτήρης</cp:lastModifiedBy>
  <cp:revision>11</cp:revision>
  <dcterms:created xsi:type="dcterms:W3CDTF">2020-12-05T08:51:18Z</dcterms:created>
  <dcterms:modified xsi:type="dcterms:W3CDTF">2020-12-17T20:51:37Z</dcterms:modified>
</cp:coreProperties>
</file>