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E9FB4-3CD4-4603-BC09-D9730B493B50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E249D-0781-4A67-B5A3-F7046A8BDE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35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E249D-0781-4A67-B5A3-F7046A8BDED1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446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85DDB15-4484-4280-9F2E-23AFA0876877}" type="datetimeFigureOut">
              <a:rPr lang="el-GR" smtClean="0"/>
              <a:t>12/4/2020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4C6DA0F-B36D-4857-9CBE-631E54CBB1E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45" b="21267"/>
          <a:stretch/>
        </p:blipFill>
        <p:spPr bwMode="auto">
          <a:xfrm>
            <a:off x="971600" y="2204864"/>
            <a:ext cx="2506960" cy="95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ΣΩΜΑΤΙΚΗ ΑΣΚΗΣΗ – ΠΡΟΛΗΠΤΙΚΗ ΟΡΘΟΠΕΔΙΚΗ</a:t>
            </a:r>
            <a:endParaRPr lang="el-GR" sz="2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996952"/>
            <a:ext cx="3779652" cy="174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Τίτλος 1"/>
          <p:cNvSpPr txBox="1">
            <a:spLocks/>
          </p:cNvSpPr>
          <p:nvPr/>
        </p:nvSpPr>
        <p:spPr>
          <a:xfrm>
            <a:off x="609600" y="52383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Αρχαία Ελλάδα</a:t>
            </a:r>
            <a:r>
              <a:rPr lang="el-GR" sz="18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1800" dirty="0" smtClean="0"/>
              <a:t>ο ρόλος του γυμναστή ήταν στη θέση του σημερινού δασκάλου. Οι αρχαίοι πίστευαν στη δημιουργία ενός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«καλού </a:t>
            </a:r>
            <a:r>
              <a:rPr lang="el-GR" sz="1800" b="1" dirty="0" err="1" smtClean="0">
                <a:solidFill>
                  <a:schemeClr val="accent1">
                    <a:lumMod val="75000"/>
                  </a:schemeClr>
                </a:solidFill>
              </a:rPr>
              <a:t>καγαθού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» ανθρώπου</a:t>
            </a:r>
            <a:r>
              <a:rPr lang="el-GR" sz="1800" dirty="0" smtClean="0"/>
              <a:t>, δηλ.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συνδυασμός αρμονικής ανάπτυξης σώματος και πνεύματος &gt; αρετή + ευτυχία.</a:t>
            </a:r>
          </a:p>
          <a:p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Σήμερα</a:t>
            </a:r>
            <a:r>
              <a:rPr lang="el-GR" sz="1800" dirty="0" smtClean="0"/>
              <a:t> η ανάπτυξη ενός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σωματικά και πνευματικά υγιούς παιδιού </a:t>
            </a:r>
            <a:r>
              <a:rPr lang="el-GR" sz="1800" dirty="0" smtClean="0"/>
              <a:t>&gt; στόχος κάθε κοινωνίας</a:t>
            </a:r>
          </a:p>
          <a:p>
            <a:r>
              <a:rPr lang="el-GR" sz="1800" b="1" dirty="0" smtClean="0"/>
              <a:t>+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</a:rPr>
              <a:t>συμβάλλει και η άσκηση του σώματος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l-GR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99592" y="2060848"/>
            <a:ext cx="2664296" cy="122413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3779912" y="2780928"/>
            <a:ext cx="4104456" cy="216024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6098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l-GR" sz="1800" dirty="0" smtClean="0"/>
              <a:t>Στην </a:t>
            </a:r>
            <a:r>
              <a:rPr lang="el-GR" sz="1800" b="1" dirty="0" smtClean="0"/>
              <a:t>ανάπτυξη του μυοσκελετικού συστήματος </a:t>
            </a:r>
            <a:r>
              <a:rPr lang="el-GR" sz="1800" dirty="0" smtClean="0"/>
              <a:t>και γενικότερα στην καλή λειτουργία και αποκτά:</a:t>
            </a:r>
          </a:p>
          <a:p>
            <a:pPr algn="just"/>
            <a:r>
              <a:rPr lang="el-GR" sz="1800" dirty="0" smtClean="0"/>
              <a:t>Δύναμη</a:t>
            </a:r>
          </a:p>
          <a:p>
            <a:pPr algn="just"/>
            <a:r>
              <a:rPr lang="el-GR" sz="1800" dirty="0" smtClean="0"/>
              <a:t>Ευλυγισία και χάρη</a:t>
            </a:r>
          </a:p>
          <a:p>
            <a:pPr algn="just"/>
            <a:r>
              <a:rPr lang="el-GR" sz="1800" dirty="0" smtClean="0"/>
              <a:t>Αντοχή</a:t>
            </a:r>
          </a:p>
          <a:p>
            <a:pPr algn="just"/>
            <a:r>
              <a:rPr lang="el-GR" sz="1800" dirty="0" smtClean="0"/>
              <a:t>Βοηθά στην </a:t>
            </a:r>
            <a:r>
              <a:rPr lang="el-GR" sz="1800" b="1" dirty="0" smtClean="0"/>
              <a:t>εναπόθεση ασβεστίου </a:t>
            </a:r>
            <a:r>
              <a:rPr lang="el-GR" sz="1800" dirty="0" smtClean="0"/>
              <a:t>στα παιδιά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Στην αποτελεσματική </a:t>
            </a:r>
            <a:r>
              <a:rPr lang="el-GR" sz="1800" b="1" dirty="0" smtClean="0"/>
              <a:t>λειτουργία της καρδιάς και των αγγείων</a:t>
            </a:r>
            <a:r>
              <a:rPr lang="el-GR" sz="1800" dirty="0" smtClean="0"/>
              <a:t>.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 </a:t>
            </a:r>
            <a:r>
              <a:rPr lang="el-GR" sz="1800" b="1" dirty="0" smtClean="0"/>
              <a:t>μείωση της αρτηριακής πίεσης του αίματος, της χοληστερίνης και της γλυκόζης (σακχάρου) του αίματος.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Στην καλή λειτουργία του </a:t>
            </a:r>
            <a:r>
              <a:rPr lang="el-GR" sz="1800" b="1" dirty="0" smtClean="0"/>
              <a:t>αναπνευστικού συστήματος.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Στην </a:t>
            </a:r>
            <a:r>
              <a:rPr lang="el-GR" sz="1800" b="1" dirty="0" smtClean="0"/>
              <a:t>απεξάρτηση</a:t>
            </a:r>
            <a:r>
              <a:rPr lang="el-GR" sz="1800" dirty="0" smtClean="0"/>
              <a:t> από το </a:t>
            </a:r>
            <a:r>
              <a:rPr lang="el-GR" sz="1800" u="sng" dirty="0" smtClean="0"/>
              <a:t>κάπνισμα </a:t>
            </a:r>
            <a:r>
              <a:rPr lang="el-GR" sz="1800" dirty="0" smtClean="0"/>
              <a:t>και τα </a:t>
            </a:r>
            <a:r>
              <a:rPr lang="el-GR" sz="1800" u="sng" dirty="0" smtClean="0"/>
              <a:t>ναρκωτικά</a:t>
            </a:r>
            <a:r>
              <a:rPr lang="el-GR" sz="1800" dirty="0" smtClean="0"/>
              <a:t>.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Στην </a:t>
            </a:r>
            <a:r>
              <a:rPr lang="el-GR" sz="1800" b="1" dirty="0" smtClean="0"/>
              <a:t>απαλλαγή από την υπερένταση, το θυμό και την ανησυχία</a:t>
            </a:r>
            <a:r>
              <a:rPr lang="el-GR" sz="1800" dirty="0" smtClean="0"/>
              <a:t>.</a:t>
            </a:r>
          </a:p>
          <a:p>
            <a:pPr algn="just">
              <a:buAutoNum type="arabicPeriod" startAt="2"/>
            </a:pPr>
            <a:r>
              <a:rPr lang="el-GR" sz="1800" dirty="0" smtClean="0"/>
              <a:t>Στην </a:t>
            </a:r>
            <a:r>
              <a:rPr lang="el-GR" sz="1800" b="1" dirty="0" smtClean="0"/>
              <a:t>αρμονία του σώματος και πνεύματος</a:t>
            </a:r>
            <a:r>
              <a:rPr lang="el-GR" sz="1800" dirty="0" smtClean="0"/>
              <a:t>.</a:t>
            </a:r>
          </a:p>
          <a:p>
            <a:pPr>
              <a:buAutoNum type="arabicPeriod" startAt="2"/>
            </a:pPr>
            <a:endParaRPr lang="el-GR" sz="1800" dirty="0" smtClean="0"/>
          </a:p>
          <a:p>
            <a:endParaRPr lang="el-GR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Η ΣΩΜΑΤΙΚΗ ΑΣΚΗΣΗ ΣΥΜΒΑΛΛΕΙ:</a:t>
            </a:r>
            <a:endParaRPr lang="el-GR" sz="2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522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Σκολίωση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Κύφωση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Οστεοχονδρίτιδες</a:t>
            </a:r>
          </a:p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ΝΟΣΗΜΑΤΑ ΟΡΘΟΠΕΔΙΚΗΣ</a:t>
            </a:r>
            <a:b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l-GR" sz="1800" u="sng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κατά την ανάπτυξη</a:t>
            </a:r>
            <a:endParaRPr lang="el-GR" sz="1800" u="sng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3587194" cy="20162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69160"/>
            <a:ext cx="2209428" cy="1561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12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67833" y="2996952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400" dirty="0" smtClean="0"/>
              <a:t>Ως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σκολίωση</a:t>
            </a:r>
            <a:r>
              <a:rPr lang="el-GR" sz="2400" dirty="0" smtClean="0"/>
              <a:t> ορίζεται, σύμφωνα με τη </a:t>
            </a:r>
            <a:r>
              <a:rPr lang="el-GR" sz="2400" dirty="0" err="1" smtClean="0"/>
              <a:t>Scoliosis</a:t>
            </a:r>
            <a:r>
              <a:rPr lang="el-GR" sz="2400" dirty="0" smtClean="0"/>
              <a:t> </a:t>
            </a:r>
            <a:r>
              <a:rPr lang="el-GR" sz="2400" dirty="0" err="1" smtClean="0"/>
              <a:t>Research</a:t>
            </a:r>
            <a:r>
              <a:rPr lang="el-GR" sz="2400" dirty="0" smtClean="0"/>
              <a:t> </a:t>
            </a:r>
            <a:r>
              <a:rPr lang="el-GR" sz="2400" dirty="0" err="1" smtClean="0"/>
              <a:t>Society</a:t>
            </a:r>
            <a:r>
              <a:rPr lang="el-GR" sz="2400" dirty="0" smtClean="0"/>
              <a:t> (SRS), το μεγαλύτερο των 11 μοιρών κύρτωμα της σπονδυλικής στήλης με ταυτόχρονη στροφή των σπονδύλων.</a:t>
            </a:r>
          </a:p>
          <a:p>
            <a:pPr algn="just"/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κύφωση</a:t>
            </a:r>
            <a:r>
              <a:rPr lang="el-GR" sz="2400" dirty="0" smtClean="0"/>
              <a:t> είναι η κύρτωση προς τα μπροστά της σπονδυλικής στήλης («καμπούρα»). Είναι μια από τις παραμορφώσεις της σπονδυλικής στήλης, οι άλλες δύο είναι η λόρδωση και η σκολίωση. </a:t>
            </a:r>
          </a:p>
          <a:p>
            <a:pPr algn="just"/>
            <a:r>
              <a:rPr lang="el-GR" sz="2400" dirty="0" smtClean="0"/>
              <a:t>Οι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στεοχονδρίτιδες</a:t>
            </a:r>
            <a:r>
              <a:rPr lang="el-GR" sz="2400" dirty="0" smtClean="0"/>
              <a:t> είναι παθήσεις που προκαλούν βλάβες στον πυρήνα οστέωσης διαφόρων οστών. Υπάρχουν τρεις τύποι οστεοχονδρίτιδας.</a:t>
            </a:r>
          </a:p>
          <a:p>
            <a:pPr marL="0" indent="0" algn="just">
              <a:buNone/>
            </a:pPr>
            <a:endParaRPr 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ΣΚΟΛΙΩΣΗ-ΚΥΦΩΣΗ-ΟΣΤΕΟΧΟΝΔΡΙΤΙΔΑ</a:t>
            </a:r>
            <a:endParaRPr lang="el-GR" sz="2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13461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+mj-lt"/>
              <a:buAutoNum type="arabicPeriod"/>
            </a:pPr>
            <a:r>
              <a:rPr lang="el-GR" sz="2800" dirty="0" smtClean="0"/>
              <a:t>Προληπτικός έλεγχος για σκολίωση και κύφωση.</a:t>
            </a:r>
          </a:p>
          <a:p>
            <a:pPr algn="ctr">
              <a:buFont typeface="+mj-lt"/>
              <a:buAutoNum type="arabicPeriod"/>
            </a:pPr>
            <a:endParaRPr lang="el-GR" sz="2800" dirty="0" smtClean="0"/>
          </a:p>
          <a:p>
            <a:pPr algn="ctr">
              <a:buFont typeface="+mj-lt"/>
              <a:buAutoNum type="arabicPeriod"/>
            </a:pPr>
            <a:r>
              <a:rPr lang="el-GR" sz="2800" dirty="0" smtClean="0"/>
              <a:t>Σωστή φροντίδα του μυοσκελετικού συστήματος.</a:t>
            </a:r>
          </a:p>
          <a:p>
            <a:pPr algn="ctr">
              <a:buFont typeface="+mj-lt"/>
              <a:buAutoNum type="arabicPeriod"/>
            </a:pPr>
            <a:endParaRPr lang="el-GR" sz="2800" dirty="0" smtClean="0"/>
          </a:p>
          <a:p>
            <a:pPr algn="ctr">
              <a:buFont typeface="+mj-lt"/>
              <a:buAutoNum type="arabicPeriod"/>
            </a:pPr>
            <a:r>
              <a:rPr lang="el-GR" sz="2800" dirty="0" smtClean="0"/>
              <a:t>Σωστή στάση  του σώματος σε όλες τις ασχολίες. </a:t>
            </a:r>
          </a:p>
          <a:p>
            <a:pPr>
              <a:buFont typeface="+mj-lt"/>
              <a:buAutoNum type="arabicPeriod"/>
            </a:pPr>
            <a:endParaRPr lang="el-GR" sz="2800" dirty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ΠΡΟΛΗΠΤΙΚΑ ΜΕΤΡΑ ΣΤΗΝ ΟΡΘΟΠΕΔΙΚΗ</a:t>
            </a:r>
            <a:endParaRPr lang="el-GR" sz="32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6720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270</Words>
  <Application>Microsoft Office PowerPoint</Application>
  <PresentationFormat>Προβολή στην οθόνη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Κυματομορφή</vt:lpstr>
      <vt:lpstr>ΣΩΜΑΤΙΚΗ ΑΣΚΗΣΗ – ΠΡΟΛΗΠΤΙΚΗ ΟΡΘΟΠΕΔΙΚΗ</vt:lpstr>
      <vt:lpstr>Η ΣΩΜΑΤΙΚΗ ΑΣΚΗΣΗ ΣΥΜΒΑΛΛΕΙ:</vt:lpstr>
      <vt:lpstr>ΝΟΣΗΜΑΤΑ ΟΡΘΟΠΕΔΙΚΗΣ κατά την ανάπτυξη</vt:lpstr>
      <vt:lpstr>ΣΚΟΛΙΩΣΗ-ΚΥΦΩΣΗ-ΟΣΤΕΟΧΟΝΔΡΙΤΙΔΑ</vt:lpstr>
      <vt:lpstr>ΠΡΟΛΗΠΤΙΚΑ ΜΕΤΡΑ ΣΤΗΝ ΟΡΘΟΠΕΔΙΚΗ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ΣΩΜΑΤΙΚΗ ΑΣΚΗΣΗ – ΠΡΟΛΗΠΤΙΚΗ ΟΡΘΟΠΕΔΙΚΗ</dc:title>
  <dc:creator>Nikos</dc:creator>
  <cp:lastModifiedBy>Nikos</cp:lastModifiedBy>
  <cp:revision>21</cp:revision>
  <dcterms:created xsi:type="dcterms:W3CDTF">2020-04-12T07:47:25Z</dcterms:created>
  <dcterms:modified xsi:type="dcterms:W3CDTF">2020-04-12T09:21:25Z</dcterms:modified>
</cp:coreProperties>
</file>