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732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9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015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62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475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634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908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21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446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93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448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6">
                <a:lumMod val="60000"/>
                <a:lumOff val="40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5D90E-B5CB-4F37-AEF8-CE96E5890E82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48987-FC30-4AD5-A8C7-2AF07E6452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890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ΕΝΟΤ.5.5 - ΚΑΘΑΡΙΟΤΗΤΑ </a:t>
            </a:r>
            <a:r>
              <a:rPr lang="el-GR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ΣΩΜΤΟΣ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Απομάκρυνση από το σώμα των εκκρίσεων, ακαθαρσιών, μικροβίων, με διάφορα φυσικοχημικά και μηχανικά μέσα.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</a:rPr>
              <a:t>Φυσικοχημικά – Μηχανικά μέσα</a:t>
            </a:r>
          </a:p>
          <a:p>
            <a:pPr marL="0" indent="0">
              <a:buNone/>
            </a:pPr>
            <a:r>
              <a:rPr lang="el-GR" u="sng" dirty="0" smtClean="0"/>
              <a:t>          </a:t>
            </a:r>
          </a:p>
          <a:p>
            <a:pPr marL="0" indent="0" algn="ctr">
              <a:buNone/>
            </a:pPr>
            <a:r>
              <a:rPr lang="el-GR" dirty="0" smtClean="0"/>
              <a:t>Νερό, σφουγγάρι, σαπούνι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κ.λπ.</a:t>
            </a:r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517232"/>
            <a:ext cx="1238471" cy="1117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31232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ΜΕΤΡΑ ΠΡΟΦΥΛΑΞΗΣ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4.Να αποφεύγονται οι βλαπτικοί παράγοντες</a:t>
            </a:r>
          </a:p>
          <a:p>
            <a:pPr marL="0" indent="0" algn="just">
              <a:buNone/>
            </a:pPr>
            <a:r>
              <a:rPr lang="el-GR" dirty="0" smtClean="0"/>
              <a:t>5. Σωστή χρήση φακών επαφής (κίνδυνος μόλυνσης)</a:t>
            </a:r>
          </a:p>
          <a:p>
            <a:pPr marL="0" indent="0" algn="just">
              <a:buNone/>
            </a:pPr>
            <a:r>
              <a:rPr lang="el-GR" dirty="0" smtClean="0"/>
              <a:t>6.Τα παιδιά της σχολικής ηλικίας πρέπει να εξετάζονται κάθε χρόνο για έλεγχο της ικανότητας της όρασης</a:t>
            </a:r>
          </a:p>
          <a:p>
            <a:pPr marL="0" indent="0" algn="just">
              <a:buNone/>
            </a:pPr>
            <a:r>
              <a:rPr lang="el-GR" dirty="0" smtClean="0"/>
              <a:t>7. Πρέπει να δίνεται ιδιαίτερη προσοχή στη χρήση καλλυντικών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9640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Η ΚΑΘΑΡΙΟΤΗΤΑ ΤΟΥ ΣΩΜΑΤΟΣ ΠΡΟΣΦΕΡΕΙ: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Προστασία της υγείας με την καλή λειτουργία του δέρματος και την προφύλαξη από δερματικές μολύνσεις</a:t>
            </a:r>
          </a:p>
          <a:p>
            <a:pPr algn="just"/>
            <a:r>
              <a:rPr lang="el-GR" dirty="0" smtClean="0"/>
              <a:t>Τόνωση του οργανισμού</a:t>
            </a:r>
          </a:p>
          <a:p>
            <a:pPr algn="just"/>
            <a:r>
              <a:rPr lang="el-GR" dirty="0" smtClean="0"/>
              <a:t>Καλαισθητική εμφάνιση του σώματος (παράγοντας εκτίμησης του ανθρώπου και επιτυχίας του στην κοινωνική ζωή)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1808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ΦΡΟΝΤΙΔΑ ΔΕΡΜΑΤΟΣ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 smtClean="0"/>
              <a:t>Καθαριότητα δέρματος με χλιαρό μπάνιο ή ντους, καθημερινά με άφθονο σαπούνι και νερό (</a:t>
            </a:r>
            <a:r>
              <a:rPr lang="el-GR" sz="2800" dirty="0" smtClean="0"/>
              <a:t>35</a:t>
            </a:r>
            <a:r>
              <a:rPr lang="en-US" sz="2800" dirty="0" smtClean="0"/>
              <a:t>◦</a:t>
            </a:r>
            <a:r>
              <a:rPr lang="el-GR" sz="2800" dirty="0" smtClean="0"/>
              <a:t>-37◦ </a:t>
            </a:r>
            <a:r>
              <a:rPr lang="en-US" sz="2800" dirty="0" smtClean="0"/>
              <a:t>C)</a:t>
            </a:r>
          </a:p>
          <a:p>
            <a:pPr marL="0" indent="0" algn="just">
              <a:buNone/>
            </a:pPr>
            <a:r>
              <a:rPr lang="en-US" sz="2400" dirty="0" smtClean="0"/>
              <a:t>      </a:t>
            </a:r>
            <a:r>
              <a:rPr lang="el-GR" sz="2400" dirty="0" smtClean="0"/>
              <a:t>Θερμά </a:t>
            </a:r>
            <a:r>
              <a:rPr lang="el-GR" sz="2400" dirty="0" smtClean="0"/>
              <a:t>μπάνια = χαλάρωση, Ψυχρά μπάνια = + ενεργητικότητα</a:t>
            </a:r>
          </a:p>
          <a:p>
            <a:pPr algn="just"/>
            <a:r>
              <a:rPr lang="el-GR" sz="2800" b="1" dirty="0" smtClean="0"/>
              <a:t>ΥΠΕΡΙΔΡΩΣΙΑ</a:t>
            </a:r>
            <a:r>
              <a:rPr lang="el-GR" sz="2800" dirty="0" smtClean="0"/>
              <a:t>: αυξημένη παραγωγή ιδρώτα</a:t>
            </a:r>
          </a:p>
          <a:p>
            <a:pPr algn="just"/>
            <a:r>
              <a:rPr lang="el-GR" sz="2800" b="1" i="1" dirty="0" smtClean="0"/>
              <a:t>ΠΟΔΙΑ</a:t>
            </a:r>
            <a:r>
              <a:rPr lang="el-GR" sz="2800" dirty="0" smtClean="0"/>
              <a:t>: συχνό </a:t>
            </a:r>
            <a:r>
              <a:rPr lang="el-GR" sz="2800" dirty="0" err="1" smtClean="0"/>
              <a:t>πλύσιμο&gt;κίνδυνος</a:t>
            </a:r>
            <a:r>
              <a:rPr lang="el-GR" sz="2800" dirty="0" smtClean="0"/>
              <a:t> μόλυνσης και εξέλκωσης</a:t>
            </a:r>
          </a:p>
          <a:p>
            <a:pPr algn="just"/>
            <a:r>
              <a:rPr lang="el-GR" sz="2800" b="1" dirty="0" smtClean="0"/>
              <a:t>Νύχια ποδιών</a:t>
            </a:r>
            <a:r>
              <a:rPr lang="el-GR" sz="2800" dirty="0" smtClean="0"/>
              <a:t>: κόβονται σε </a:t>
            </a:r>
            <a:r>
              <a:rPr lang="el-GR" sz="2800" b="1" dirty="0" smtClean="0"/>
              <a:t>ευθεία γραμμή</a:t>
            </a:r>
          </a:p>
          <a:p>
            <a:pPr algn="just"/>
            <a:r>
              <a:rPr lang="el-GR" sz="2800" b="1" dirty="0" smtClean="0"/>
              <a:t>ΧΕΡΙΑ</a:t>
            </a:r>
            <a:r>
              <a:rPr lang="el-GR" sz="2800" dirty="0" smtClean="0"/>
              <a:t>: συχνό πλύσιμο (</a:t>
            </a:r>
            <a:r>
              <a:rPr lang="el-GR" sz="2800" dirty="0" smtClean="0"/>
              <a:t>σαπούνι</a:t>
            </a:r>
            <a:r>
              <a:rPr lang="en-US" sz="2800" dirty="0" smtClean="0"/>
              <a:t> </a:t>
            </a:r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νερό</a:t>
            </a:r>
            <a:r>
              <a:rPr lang="el-GR" sz="2800" dirty="0" smtClean="0"/>
              <a:t>), φορείς μετάδοσης λοιμωδών και παρασιτικών νοσημάτων</a:t>
            </a:r>
          </a:p>
          <a:p>
            <a:pPr algn="just"/>
            <a:r>
              <a:rPr lang="el-GR" sz="2800" dirty="0" smtClean="0"/>
              <a:t>Νύχια χεριών: κόβονται </a:t>
            </a:r>
            <a:r>
              <a:rPr lang="el-GR" sz="2800" b="1" dirty="0" smtClean="0"/>
              <a:t>στρογγυλά</a:t>
            </a:r>
            <a:endParaRPr lang="en-US" sz="2800" b="1" dirty="0" smtClean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30383">
            <a:off x="179512" y="404664"/>
            <a:ext cx="1409795" cy="936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3564">
            <a:off x="7461974" y="523677"/>
            <a:ext cx="1495102" cy="994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4493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ΚΑΘΑΡΙΟΤΗΤΑ ΓΕΝΝΗΤΙΚΩΝ ΟΡΓΑΝΩΝ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algn="just"/>
            <a:r>
              <a:rPr lang="el-GR" dirty="0" smtClean="0"/>
              <a:t>Κατά την έμμηνη ρήση επιβεβλημένη</a:t>
            </a:r>
          </a:p>
          <a:p>
            <a:pPr algn="just"/>
            <a:r>
              <a:rPr lang="el-GR" dirty="0" smtClean="0"/>
              <a:t>Το ντους προτιμότερο από το μπάνιο γιατί αποφεύγεται η είσοδος νερού στον κόλπο</a:t>
            </a:r>
          </a:p>
          <a:p>
            <a:pPr algn="just"/>
            <a:r>
              <a:rPr lang="el-GR" dirty="0" smtClean="0"/>
              <a:t>Τακτική αλλαγή σερβιέτας και εσωρούχων</a:t>
            </a:r>
          </a:p>
          <a:p>
            <a:pPr algn="just"/>
            <a:r>
              <a:rPr lang="el-GR" dirty="0" smtClean="0"/>
              <a:t>Γυμναστική: δεν αντενδείκνυται</a:t>
            </a:r>
          </a:p>
          <a:p>
            <a:pPr algn="just"/>
            <a:r>
              <a:rPr lang="el-GR" dirty="0" smtClean="0"/>
              <a:t>Μπάνια, πισίνα: Πρέπει να αποφεύγονται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579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ΚΑΘΑΡΙΟΤΗΤΑ ΜΑΛΛΙΩΝ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algn="just"/>
            <a:r>
              <a:rPr lang="el-GR" dirty="0" smtClean="0"/>
              <a:t>Συχνό λούσιμο (λερώνονται από το περιβάλλον και από την έκκριση σμήγματος)</a:t>
            </a:r>
          </a:p>
          <a:p>
            <a:pPr algn="just"/>
            <a:endParaRPr lang="el-GR" dirty="0" smtClean="0"/>
          </a:p>
          <a:p>
            <a:pPr algn="just"/>
            <a:r>
              <a:rPr lang="el-GR" b="1" dirty="0" smtClean="0"/>
              <a:t>ΠΙΤΥΡΙΔΑ</a:t>
            </a:r>
            <a:r>
              <a:rPr lang="el-GR" dirty="0" smtClean="0"/>
              <a:t>: νεκρά κύτταρα που αποκολλούνται από το τριχωτό της κεφαλής (όχι αρρώστια )</a:t>
            </a:r>
          </a:p>
          <a:p>
            <a:pPr algn="just"/>
            <a:endParaRPr lang="el-GR" dirty="0" smtClean="0"/>
          </a:p>
          <a:p>
            <a:pPr algn="just"/>
            <a:r>
              <a:rPr lang="el-GR" b="1" dirty="0" smtClean="0"/>
              <a:t>ΘΕΡΑΠΕΙΑ</a:t>
            </a:r>
            <a:r>
              <a:rPr lang="el-GR" dirty="0" smtClean="0"/>
              <a:t>: Αντιπιτυριδικό σαμπουάν + καλό βούρτσισμα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72"/>
          <a:stretch/>
        </p:blipFill>
        <p:spPr>
          <a:xfrm>
            <a:off x="5292080" y="5517232"/>
            <a:ext cx="1693168" cy="1149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246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ΑΦΤΙΑ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u="sng" dirty="0" smtClean="0"/>
              <a:t>Καθαριότητα</a:t>
            </a:r>
            <a:r>
              <a:rPr lang="el-GR" dirty="0" smtClean="0"/>
              <a:t>: ΜΟΝΟ εξωτερικά με χρήση βαμβακιού ΌΧΙ μέσα στον ακουστικό πόρο</a:t>
            </a:r>
          </a:p>
          <a:p>
            <a:pPr marL="0" indent="0" algn="just">
              <a:buNone/>
            </a:pPr>
            <a:r>
              <a:rPr lang="el-GR" dirty="0" smtClean="0"/>
              <a:t>( χρήση </a:t>
            </a:r>
            <a:r>
              <a:rPr lang="en-US" dirty="0" smtClean="0"/>
              <a:t>Otosticks</a:t>
            </a:r>
            <a:r>
              <a:rPr lang="el-GR" dirty="0" smtClean="0"/>
              <a:t>: πρέπει να γίνεται σωστά για τον καθαρισμό της εξωτερικής επιφάνειας)</a:t>
            </a:r>
          </a:p>
          <a:p>
            <a:pPr algn="just"/>
            <a:r>
              <a:rPr lang="el-GR" u="sng" dirty="0" smtClean="0"/>
              <a:t>Εξωτερική ωτίτιδα</a:t>
            </a:r>
            <a:r>
              <a:rPr lang="el-GR" dirty="0" smtClean="0"/>
              <a:t>: απλή πάθηση αυτιού από τη θάλασσα</a:t>
            </a:r>
          </a:p>
          <a:p>
            <a:pPr marL="0" indent="0" algn="just">
              <a:buNone/>
            </a:pPr>
            <a:r>
              <a:rPr lang="el-GR" dirty="0" smtClean="0"/>
              <a:t>Συνιστάται καλό στέγνωμα αφτιού ή επάλειψη με καθαρό οινόπνευμα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445224"/>
            <a:ext cx="1897813" cy="12639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895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ΜΑΤΙΑ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Προστατεύονται από την ανατομική τους κατασκευή και φυσιολογία τους</a:t>
            </a:r>
          </a:p>
          <a:p>
            <a:pPr algn="just"/>
            <a:r>
              <a:rPr lang="el-GR" dirty="0" smtClean="0"/>
              <a:t>Τα μάτια κλείνουν αυτόματα και παρεμποδίζουν την είσοδο ξένου σώματος</a:t>
            </a:r>
          </a:p>
          <a:p>
            <a:pPr algn="just"/>
            <a:r>
              <a:rPr lang="el-GR" dirty="0" smtClean="0"/>
              <a:t>Τα δάκρυα καθαρίζουν τα μάτια από βλαπτικές ουσίες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5085184"/>
            <a:ext cx="1787691" cy="134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7361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ΠΑΡΑΓΟΝΤΕΣ ΠΟΥ ΑΣΚΟΥΝ ΒΛΑΠΤΙΚΗ ΕΠΙΔΡΑΣΗ ΣΤΑ ΜΑΤΙΑ</a:t>
            </a:r>
            <a:endParaRPr lang="el-GR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Κακός φωτισμός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Η ρύπανση του περιβάλλοντος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Ισχυροί άνεμοι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Αϋπνία- Οινοπνευματώδη ποτά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Τηλεόραση-Κομπιούτερ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229200"/>
            <a:ext cx="2183524" cy="924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9967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ΜΕΤΡΑ ΠΡΟΦΥΛΑΞΗΣ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Επαρκής φωτισμός. Η πρόσπτωση του φωτισμού να είναι από αριστερά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Η παρακολούθηση της τηλεόρασης να γίνεται από ορισμένη απόσταση(5πλάσια του μεγέθους της οθόνης) – Χαμηλός φωτισμός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Χρήση προστατευτικών γυαλιών σε: δυνατό ήλιο, χιόνι, έντονο τεχνητό φως, ηλεκτροσυγκολλήσεις μετάλλων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0203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406</Words>
  <Application>Microsoft Office PowerPoint</Application>
  <PresentationFormat>Προβολή στην οθόνη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 ΕΝΟΤ.5.5 - ΚΑΘΑΡΙΟΤΗΤΑ ΣΩΜΤΟΣ</vt:lpstr>
      <vt:lpstr>Η ΚΑΘΑΡΙΟΤΗΤΑ ΤΟΥ ΣΩΜΑΤΟΣ ΠΡΟΣΦΕΡΕΙ:</vt:lpstr>
      <vt:lpstr>ΦΡΟΝΤΙΔΑ ΔΕΡΜΑΤΟΣ</vt:lpstr>
      <vt:lpstr>ΚΑΘΑΡΙΟΤΗΤΑ ΓΕΝΝΗΤΙΚΩΝ ΟΡΓΑΝΩΝ</vt:lpstr>
      <vt:lpstr>ΚΑΘΑΡΙΟΤΗΤΑ ΜΑΛΛΙΩΝ</vt:lpstr>
      <vt:lpstr>ΑΦΤΙΑ</vt:lpstr>
      <vt:lpstr>ΜΑΤΙΑ</vt:lpstr>
      <vt:lpstr>ΠΑΡΑΓΟΝΤΕΣ ΠΟΥ ΑΣΚΟΥΝ ΒΛΑΠΤΙΚΗ ΕΠΙΔΡΑΣΗ ΣΤΑ ΜΑΤΙΑ</vt:lpstr>
      <vt:lpstr>ΜΕΤΡΑ ΠΡΟΦΥΛΑΞΗΣ </vt:lpstr>
      <vt:lpstr>ΜΕΤΡΑ ΠΡΟΦΥΛΑΞΗΣ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ΕΝΟΤ.5.5 - ΚΑΘΑΡΙΟΤΗΤΑ ΣΩΜΑΤΟΣ</dc:title>
  <dc:creator>Nikos</dc:creator>
  <cp:lastModifiedBy>Nikos</cp:lastModifiedBy>
  <cp:revision>18</cp:revision>
  <dcterms:created xsi:type="dcterms:W3CDTF">2020-04-09T15:48:41Z</dcterms:created>
  <dcterms:modified xsi:type="dcterms:W3CDTF">2020-04-09T18:47:13Z</dcterms:modified>
</cp:coreProperties>
</file>