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621C8F-7004-4F7C-80DA-3521395101CD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9529C-C590-480B-94D1-3D5ECBDF5B1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sz="12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9529C-C590-480B-94D1-3D5ECBDF5B16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9529C-C590-480B-94D1-3D5ECBDF5B16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95736" y="1268760"/>
            <a:ext cx="6172200" cy="1157514"/>
          </a:xfrm>
        </p:spPr>
        <p:txBody>
          <a:bodyPr>
            <a:normAutofit/>
          </a:bodyPr>
          <a:lstStyle/>
          <a:p>
            <a:pPr algn="ctr"/>
            <a:r>
              <a:rPr lang="el-GR" sz="4800" dirty="0" err="1" smtClean="0"/>
              <a:t>Καλλυντικα</a:t>
            </a:r>
            <a:r>
              <a:rPr lang="el-GR" sz="4800" dirty="0" smtClean="0"/>
              <a:t> </a:t>
            </a:r>
            <a:r>
              <a:rPr lang="el-GR" sz="4800" dirty="0" err="1" smtClean="0"/>
              <a:t>προϊοντα</a:t>
            </a:r>
            <a:endParaRPr lang="el-GR" sz="48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195736" y="2564904"/>
            <a:ext cx="6172200" cy="1371600"/>
          </a:xfrm>
        </p:spPr>
        <p:txBody>
          <a:bodyPr/>
          <a:lstStyle/>
          <a:p>
            <a:pPr algn="ctr"/>
            <a:r>
              <a:rPr lang="el-GR" sz="3000" cap="small" dirty="0" err="1" smtClean="0">
                <a:solidFill>
                  <a:srgbClr val="575F6D"/>
                </a:solidFill>
                <a:ea typeface="+mj-ea"/>
                <a:cs typeface="+mj-cs"/>
              </a:rPr>
              <a:t>ορισμοσ</a:t>
            </a:r>
            <a:r>
              <a:rPr lang="el-GR" sz="3000" cap="small" dirty="0" smtClean="0">
                <a:solidFill>
                  <a:srgbClr val="575F6D"/>
                </a:solidFill>
                <a:ea typeface="+mj-ea"/>
                <a:cs typeface="+mj-cs"/>
              </a:rPr>
              <a:t> </a:t>
            </a:r>
            <a:r>
              <a:rPr lang="el-GR" sz="3000" cap="small" dirty="0" err="1" smtClean="0">
                <a:solidFill>
                  <a:srgbClr val="575F6D"/>
                </a:solidFill>
                <a:ea typeface="+mj-ea"/>
                <a:cs typeface="+mj-cs"/>
              </a:rPr>
              <a:t>χαρακτηριστικα</a:t>
            </a:r>
            <a:r>
              <a:rPr lang="el-GR" sz="3000" cap="small" dirty="0" smtClean="0">
                <a:solidFill>
                  <a:srgbClr val="575F6D"/>
                </a:solidFill>
                <a:ea typeface="+mj-ea"/>
                <a:cs typeface="+mj-cs"/>
              </a:rPr>
              <a:t> </a:t>
            </a:r>
            <a:r>
              <a:rPr lang="el-GR" sz="3000" cap="small" dirty="0" err="1" smtClean="0">
                <a:solidFill>
                  <a:srgbClr val="575F6D"/>
                </a:solidFill>
                <a:ea typeface="+mj-ea"/>
                <a:cs typeface="+mj-cs"/>
              </a:rPr>
              <a:t>επισημανση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336704" cy="648072"/>
          </a:xfrm>
        </p:spPr>
        <p:txBody>
          <a:bodyPr>
            <a:normAutofit/>
          </a:bodyPr>
          <a:lstStyle/>
          <a:p>
            <a:pPr algn="ctr"/>
            <a:r>
              <a:rPr lang="el-GR" dirty="0" err="1" smtClean="0"/>
              <a:t>ορισμοσ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83568" y="1052736"/>
            <a:ext cx="7467600" cy="42484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 smtClean="0"/>
              <a:t>Σύμφωνα με τη Νομοθεσία της Ευρωπαϊκής Ένωσης, ως Καλλυντικό Προϊόν ορίζεται κάθε ουσία ή παρασκεύασμα που προορίζεται να έρθει σε επαφή με τα εξωτερικά μέρη του ανθρώπινου  σώματος ή με τα δόντια και τους βλεννογόνους της στοματικής κοιλότητας με μοναδικό ή κύριο σκοπό: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τον καθαρισμό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τον αρωματισμό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τη μεταβολή της εμφάνισης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 τη διόρθωση των σωματικών οσμών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 την προστασία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 τη διατήρηση του σώματος σε καλή κατάσταση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027440" cy="648072"/>
          </a:xfrm>
        </p:spPr>
        <p:txBody>
          <a:bodyPr>
            <a:normAutofit/>
          </a:bodyPr>
          <a:lstStyle/>
          <a:p>
            <a:pPr algn="ctr"/>
            <a:r>
              <a:rPr lang="el-GR" dirty="0" err="1" smtClean="0"/>
              <a:t>Ιδιοτητεσ</a:t>
            </a:r>
            <a:r>
              <a:rPr lang="el-GR" dirty="0" smtClean="0"/>
              <a:t> </a:t>
            </a:r>
            <a:r>
              <a:rPr lang="el-GR" dirty="0" err="1" smtClean="0"/>
              <a:t>καλλυντικων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7467600" cy="35283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 smtClean="0"/>
              <a:t>Ορισμένα από τα κύρια χαρακτηριστικά των καλλυντικών προϊόντων είναι</a:t>
            </a:r>
            <a:r>
              <a:rPr lang="en-US" sz="2000" dirty="0" smtClean="0"/>
              <a:t>:</a:t>
            </a:r>
            <a:endParaRPr lang="el-GR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Να μαλακώνουν την επιδερμίδα.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Να προστατεύουν από το κρύο, τον άνεμο, τον ήλιο.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Να βοηθούν στη διατήρηση της οξύτητας (</a:t>
            </a:r>
            <a:r>
              <a:rPr lang="en-US" sz="2000" dirty="0" smtClean="0"/>
              <a:t>ph) </a:t>
            </a:r>
            <a:r>
              <a:rPr lang="el-GR" sz="2000" dirty="0" smtClean="0"/>
              <a:t>του δέρματος.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Να αναζωογονούν το δέρμα.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Να προλαμβάνουν τις ρυτίδες.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Να προλαμβάνουν την χαλάρωση.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Να καλύπτουν τις ατέλειες του δέρματος.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755576" y="5085184"/>
            <a:ext cx="7258397" cy="1015663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000" dirty="0" smtClean="0"/>
              <a:t>Τα καλλυντικά προϊόντα υπό κανονικές συνθήκες χρήσης και αποθήκευσης – διατήρησης δεν θα πρέπει να προκαλούν βλάβες στην ανθρώπινη υγεία.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71600" y="260648"/>
            <a:ext cx="6768752" cy="648072"/>
          </a:xfrm>
        </p:spPr>
        <p:txBody>
          <a:bodyPr>
            <a:normAutofit/>
          </a:bodyPr>
          <a:lstStyle/>
          <a:p>
            <a:pPr algn="ctr"/>
            <a:r>
              <a:rPr lang="el-GR" dirty="0" err="1" smtClean="0"/>
              <a:t>Μορφεσ</a:t>
            </a:r>
            <a:r>
              <a:rPr lang="el-GR" dirty="0" smtClean="0"/>
              <a:t> </a:t>
            </a:r>
            <a:r>
              <a:rPr lang="el-GR" dirty="0" err="1" smtClean="0"/>
              <a:t>καλλυντικων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980728"/>
            <a:ext cx="7467600" cy="53285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000" dirty="0" smtClean="0"/>
              <a:t>Ένας άλλος όρος που χρησιμοποιούμε είναι οι </a:t>
            </a:r>
            <a:r>
              <a:rPr lang="en-US" sz="2000" dirty="0" smtClean="0"/>
              <a:t>“</a:t>
            </a:r>
            <a:r>
              <a:rPr lang="el-GR" sz="2000" dirty="0" err="1" smtClean="0"/>
              <a:t>καλλυντικοτεχνικές</a:t>
            </a:r>
            <a:r>
              <a:rPr lang="el-GR" sz="2000" dirty="0" smtClean="0"/>
              <a:t> μορφές</a:t>
            </a:r>
            <a:r>
              <a:rPr lang="en-US" sz="2000" dirty="0" smtClean="0"/>
              <a:t>” </a:t>
            </a:r>
            <a:r>
              <a:rPr lang="el-GR" sz="2000" dirty="0" smtClean="0"/>
              <a:t>δηλαδή η μορφές με τις οποίες το προϊόν πωλείται στο εμπόριο (πχ υγρό στερεό κτλ).</a:t>
            </a:r>
          </a:p>
          <a:p>
            <a:pPr marL="0" indent="0" algn="just">
              <a:buNone/>
            </a:pPr>
            <a:r>
              <a:rPr lang="el-GR" sz="2000" dirty="0" smtClean="0"/>
              <a:t>Τα κυριότερα καλλυντικά προϊόντα είναι</a:t>
            </a:r>
            <a:r>
              <a:rPr lang="en-US" sz="20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Οι κρέμες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Τα γαλακτώματα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Οι λοσιόν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Τα προϊόντα μακιγιάζ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Οι μάσκες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Τα σαμπουάν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Οι οδοντόκρεμες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Τα πηκτώματα (</a:t>
            </a:r>
            <a:r>
              <a:rPr lang="en-US" sz="2000" dirty="0" smtClean="0"/>
              <a:t>gel)</a:t>
            </a:r>
            <a:endParaRPr lang="el-GR" sz="2000" dirty="0" smtClean="0"/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Τα αεροζόλ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Τα αρώματα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Επισημανση</a:t>
            </a:r>
            <a:r>
              <a:rPr lang="el-GR" dirty="0" smtClean="0"/>
              <a:t> </a:t>
            </a:r>
            <a:r>
              <a:rPr lang="el-GR" dirty="0" err="1" smtClean="0"/>
              <a:t>καλλυντικων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075240" cy="2448272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el-GR" sz="3200" dirty="0" smtClean="0"/>
              <a:t>Με τον όρο επισήμανση εννοούμε τις πληροφορίες που θα πρέπει να αναγράφονται στην ετικέτα του προϊόντος. Αυτές είναι</a:t>
            </a:r>
            <a:r>
              <a:rPr lang="en-US" sz="3200" dirty="0" smtClean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l-GR" sz="3200" dirty="0" smtClean="0"/>
              <a:t>Ο κατασκευαστής και ο υπεύθυνος προώθησης ή εισαγωγής του προϊόντος.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3200" dirty="0" smtClean="0"/>
              <a:t>Το καθαρό βάρος του προϊόντος ή ο όγκος του.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3200" dirty="0" smtClean="0"/>
              <a:t>Η ημερομηνία λήξης ή ημερομηνία ελάχιστης διάρκειας.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3200" dirty="0" smtClean="0"/>
              <a:t>Ο αριθμός παρτίδας</a:t>
            </a:r>
          </a:p>
          <a:p>
            <a:pPr algn="just">
              <a:buFont typeface="Wingdings" pitchFamily="2" charset="2"/>
              <a:buChar char="Ø"/>
            </a:pPr>
            <a:r>
              <a:rPr lang="el-GR" sz="3200" dirty="0" smtClean="0"/>
              <a:t>Οδηγίες χρήσης – προφυλάξεις</a:t>
            </a:r>
          </a:p>
          <a:p>
            <a:pPr algn="just">
              <a:buFont typeface="Wingdings" pitchFamily="2" charset="2"/>
              <a:buChar char="Ø"/>
            </a:pPr>
            <a:r>
              <a:rPr lang="el-GR" sz="3200" dirty="0" smtClean="0"/>
              <a:t>Τα συστατικά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7544" y="3429000"/>
            <a:ext cx="4968552" cy="2520280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el-GR" sz="3300" u="sng" dirty="0" smtClean="0"/>
              <a:t>Προσοχή</a:t>
            </a:r>
            <a:r>
              <a:rPr lang="en-US" sz="3300" dirty="0" smtClean="0"/>
              <a:t>:</a:t>
            </a:r>
            <a:endParaRPr lang="el-GR" sz="33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3300" dirty="0" smtClean="0"/>
              <a:t>Η ημερομηνία παρασκευής δεν είναι απαραίτητο να αναγράφεται στη συσκευασία.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3300" dirty="0" smtClean="0"/>
              <a:t>Αν το προϊόν έχει διάρκεια ζωής πάνω από 30 μήνες </a:t>
            </a:r>
            <a:r>
              <a:rPr lang="el-GR" sz="3300" u="sng" dirty="0" smtClean="0"/>
              <a:t>στο ράφι </a:t>
            </a:r>
            <a:r>
              <a:rPr lang="el-GR" sz="3300" dirty="0" smtClean="0"/>
              <a:t>δεν απαιτείται η αναγραφή της ημερομηνίας λήξης. Σε αυτή την περίπτωση αναγράφεται ο αριθμός των μηνών (6Μ, 12Μ κτλ) που μπορούμε να χρησιμοποιήσουμε το προϊόν μετά το άνοιγμα του.</a:t>
            </a:r>
          </a:p>
        </p:txBody>
      </p:sp>
      <p:pic>
        <p:nvPicPr>
          <p:cNvPr id="7" name="6 - Εικόνα" descr="1280px-4_PAO_12M_2007-07-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4005064"/>
            <a:ext cx="3059832" cy="22948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pPr algn="ctr"/>
            <a:r>
              <a:rPr lang="el-GR" dirty="0" err="1" smtClean="0"/>
              <a:t>Υποδειγμα</a:t>
            </a:r>
            <a:r>
              <a:rPr lang="el-GR" dirty="0" smtClean="0"/>
              <a:t> </a:t>
            </a:r>
            <a:r>
              <a:rPr lang="el-GR" dirty="0" err="1" smtClean="0"/>
              <a:t>ετικετασ</a:t>
            </a:r>
            <a:r>
              <a:rPr lang="el-GR" dirty="0" smtClean="0"/>
              <a:t> </a:t>
            </a:r>
            <a:r>
              <a:rPr lang="el-GR" dirty="0" err="1" smtClean="0"/>
              <a:t>καλλυντικου</a:t>
            </a:r>
            <a:endParaRPr lang="el-GR" dirty="0"/>
          </a:p>
        </p:txBody>
      </p:sp>
      <p:pic>
        <p:nvPicPr>
          <p:cNvPr id="8" name="7 - Θέση περιεχομένου" descr="cosmetic-product-label-sm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908720"/>
            <a:ext cx="5140087" cy="568930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177</TotalTime>
  <Words>344</Words>
  <Application>Microsoft Office PowerPoint</Application>
  <PresentationFormat>Προβολή στην οθόνη (4:3)</PresentationFormat>
  <Paragraphs>47</Paragraphs>
  <Slides>6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Προεξοχή</vt:lpstr>
      <vt:lpstr>Καλλυντικα προϊοντα</vt:lpstr>
      <vt:lpstr>ορισμοσ</vt:lpstr>
      <vt:lpstr>Ιδιοτητεσ καλλυντικων</vt:lpstr>
      <vt:lpstr>Μορφεσ καλλυντικων</vt:lpstr>
      <vt:lpstr>Επισημανση καλλυντικων</vt:lpstr>
      <vt:lpstr>Υποδειγμα ετικετασ καλλυντικου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Καλλυντικα προϊοντα</dc:title>
  <dc:creator>Vaggelis</dc:creator>
  <cp:lastModifiedBy>Vaggelis</cp:lastModifiedBy>
  <cp:revision>21</cp:revision>
  <dcterms:created xsi:type="dcterms:W3CDTF">2017-09-17T13:10:46Z</dcterms:created>
  <dcterms:modified xsi:type="dcterms:W3CDTF">2017-09-17T17:38:09Z</dcterms:modified>
</cp:coreProperties>
</file>