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EB139-64D6-4775-A3D9-08349A24C7B0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E7AC1-C34B-4403-9F7B-01D23453EBB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E7AC1-C34B-4403-9F7B-01D23453EBBD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E7AC1-C34B-4403-9F7B-01D23453EBBD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E7AC1-C34B-4403-9F7B-01D23453EBBD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E7AC1-C34B-4403-9F7B-01D23453EBBD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11/4/2018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95736" y="1340768"/>
            <a:ext cx="6172200" cy="941490"/>
          </a:xfrm>
        </p:spPr>
        <p:txBody>
          <a:bodyPr>
            <a:normAutofit/>
          </a:bodyPr>
          <a:lstStyle/>
          <a:p>
            <a:pPr algn="ctr"/>
            <a:r>
              <a:rPr lang="el-GR" sz="4800" dirty="0" err="1" smtClean="0"/>
              <a:t>μασκεσ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5 - Εικόνα" descr="istock-16294724-med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924944"/>
            <a:ext cx="4440493" cy="33303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ελαστικεσ</a:t>
            </a:r>
            <a:r>
              <a:rPr lang="el-GR" dirty="0" smtClean="0"/>
              <a:t> </a:t>
            </a:r>
            <a:r>
              <a:rPr lang="el-GR" dirty="0" err="1" smtClean="0"/>
              <a:t>μασκεσ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2400"/>
              </a:spcAft>
              <a:buNone/>
            </a:pPr>
            <a:r>
              <a:rPr lang="el-GR" sz="2000" dirty="0" smtClean="0"/>
              <a:t>Περιέχουν τεχνητό καουτσούκ και η κύρια δράση τους είναι η ενυδάτωση. Πριν τοποθετήσουμε τη μάσκα μπορούμε να εφαρμόσουμε στο πρόσωπο κάποια κρέμα ή αμπούλα για καλύτερο αποτέλεσμα.</a:t>
            </a:r>
          </a:p>
          <a:p>
            <a:pPr marL="0" indent="0" algn="ctr">
              <a:buNone/>
            </a:pP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μασκεσ</a:t>
            </a: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ματιων</a:t>
            </a:r>
            <a:endParaRPr lang="el-GR" sz="2000" dirty="0" smtClean="0"/>
          </a:p>
          <a:p>
            <a:pPr marL="0" indent="0" algn="just">
              <a:spcAft>
                <a:spcPts val="2400"/>
              </a:spcAft>
              <a:buNone/>
            </a:pPr>
            <a:r>
              <a:rPr lang="el-GR" sz="2000" dirty="0" smtClean="0"/>
              <a:t>Οι μάσκες αυτές έχουν </a:t>
            </a:r>
            <a:r>
              <a:rPr lang="el-GR" sz="2000" smtClean="0"/>
              <a:t>συνήθως αντιρυτιδική </a:t>
            </a:r>
            <a:r>
              <a:rPr lang="el-GR" sz="2000" dirty="0" smtClean="0"/>
              <a:t>και </a:t>
            </a:r>
            <a:r>
              <a:rPr lang="el-GR" sz="2000" dirty="0" err="1" smtClean="0"/>
              <a:t>αποτοξινωτική</a:t>
            </a:r>
            <a:r>
              <a:rPr lang="el-GR" sz="2000" dirty="0" smtClean="0"/>
              <a:t> δράση και δεν περιέχουν ερεθιστικές ουσίες για να μην ερεθίζουν τα μάτια.</a:t>
            </a:r>
          </a:p>
          <a:p>
            <a:pPr marL="0" indent="0" algn="just">
              <a:buNone/>
            </a:pPr>
            <a:endParaRPr lang="el-G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908720"/>
            <a:ext cx="756084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Οι μάσκες είναι καλλυντικά προϊόντα που απλώνονται σε σχετικά παχύ στρώμα σε καλά καθαρισμένο δέρμα, αφήνονται να δράσουν για 15-30 λεπτά και μετά απομακρύνονται </a:t>
            </a:r>
            <a:r>
              <a:rPr lang="el-GR" sz="2000" dirty="0" err="1" smtClean="0"/>
              <a:t>απ΄αυτό</a:t>
            </a:r>
            <a:r>
              <a:rPr lang="el-GR" sz="2000" dirty="0" smtClean="0"/>
              <a:t> είτε με ξέπλυμα με νερό είτε με αποφλοίωση ανάλογα με τον τύπο τους.</a:t>
            </a:r>
          </a:p>
          <a:p>
            <a:pPr marL="0" indent="0" algn="just">
              <a:buNone/>
            </a:pPr>
            <a:r>
              <a:rPr lang="el-GR" sz="2000" dirty="0" smtClean="0"/>
              <a:t>Στο χρονικό διάστημα που είναι απλωμένες στο δέρμα οι μάσκες μεταφέρουν τα δραστικά συστατικά τους, ενυδατώνουν και καθαρίζουν την επιδερμίδα.</a:t>
            </a:r>
          </a:p>
        </p:txBody>
      </p:sp>
      <p:pic>
        <p:nvPicPr>
          <p:cNvPr id="4" name="3 - Εικόνα" descr="pomegranate-face-pa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3784224"/>
            <a:ext cx="5076056" cy="23682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ειδη</a:t>
            </a:r>
            <a:r>
              <a:rPr lang="el-GR" dirty="0" smtClean="0"/>
              <a:t> </a:t>
            </a:r>
            <a:r>
              <a:rPr lang="el-GR" dirty="0" err="1" smtClean="0"/>
              <a:t>μασκων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el-GR" sz="2000" dirty="0" smtClean="0"/>
              <a:t>Υπάρχουν πολυάριθμοι τρόποι ταξινόμησης των μασκών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Ανάλογα με τον τύπο δέρματος σε μάσκες για λιπαρά, ξηρά, </a:t>
            </a:r>
            <a:r>
              <a:rPr lang="el-GR" sz="2000" dirty="0" err="1" smtClean="0"/>
              <a:t>ακνεϊκά</a:t>
            </a:r>
            <a:r>
              <a:rPr lang="el-GR" sz="2000" dirty="0" smtClean="0"/>
              <a:t>, ώριμα δέρματα κτλ.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Ανάλογα με τη δράση τους στο δέρμα σε μάσκες ενυδατικές, στυπτικές, λευκαντικές κτλ.</a:t>
            </a:r>
          </a:p>
          <a:p>
            <a:pPr marL="0" indent="0" algn="just">
              <a:buNone/>
            </a:pPr>
            <a:r>
              <a:rPr lang="el-GR" sz="2000" dirty="0" smtClean="0"/>
              <a:t>Ο </a:t>
            </a:r>
            <a:r>
              <a:rPr lang="el-GR" sz="2000" b="1" dirty="0" smtClean="0"/>
              <a:t>επικρατέστερος</a:t>
            </a:r>
            <a:r>
              <a:rPr lang="el-GR" sz="2000" dirty="0" smtClean="0"/>
              <a:t> τρόπος ταξινόμησης είναι αυτός που γίνεται ανάλογα με τη </a:t>
            </a:r>
            <a:r>
              <a:rPr lang="el-GR" sz="2000" b="1" dirty="0" smtClean="0"/>
              <a:t>φυσική τους εμφάνιση </a:t>
            </a:r>
            <a:r>
              <a:rPr lang="el-GR" sz="2000" dirty="0" smtClean="0"/>
              <a:t>σε</a:t>
            </a:r>
            <a:r>
              <a:rPr lang="en-US" sz="2000" dirty="0" smtClean="0"/>
              <a:t>:</a:t>
            </a:r>
          </a:p>
          <a:p>
            <a:pPr marL="288000" indent="-288000" algn="just">
              <a:buSzPct val="90000"/>
              <a:buFont typeface="+mj-lt"/>
              <a:buAutoNum type="arabicParenR"/>
            </a:pPr>
            <a:r>
              <a:rPr lang="el-GR" sz="2000" dirty="0" smtClean="0"/>
              <a:t>Μάσκες κεριών</a:t>
            </a:r>
          </a:p>
          <a:p>
            <a:pPr marL="288000" indent="-288000" algn="just">
              <a:buSzPct val="90000"/>
              <a:buFont typeface="+mj-lt"/>
              <a:buAutoNum type="arabicParenR"/>
            </a:pPr>
            <a:r>
              <a:rPr lang="el-GR" sz="2000" dirty="0" smtClean="0"/>
              <a:t>Αργιλώδεις μάσκες</a:t>
            </a:r>
          </a:p>
          <a:p>
            <a:pPr marL="288000" indent="-288000" algn="just">
              <a:buSzPct val="90000"/>
              <a:buFont typeface="+mj-lt"/>
              <a:buAutoNum type="arabicParenR"/>
            </a:pPr>
            <a:r>
              <a:rPr lang="el-GR" sz="2000" dirty="0" err="1" smtClean="0"/>
              <a:t>Υδροκολλοειδείς</a:t>
            </a:r>
            <a:r>
              <a:rPr lang="el-GR" sz="2000" dirty="0" smtClean="0"/>
              <a:t> </a:t>
            </a:r>
            <a:r>
              <a:rPr lang="el-GR" sz="2000" dirty="0" err="1" smtClean="0"/>
              <a:t>μασκες</a:t>
            </a:r>
            <a:endParaRPr lang="el-GR" sz="2000" dirty="0" smtClean="0"/>
          </a:p>
          <a:p>
            <a:pPr marL="288000" indent="-288000" algn="just">
              <a:buSzPct val="90000"/>
              <a:buFont typeface="+mj-lt"/>
              <a:buAutoNum type="arabicParenR"/>
            </a:pPr>
            <a:r>
              <a:rPr lang="el-GR" sz="2000" dirty="0" err="1" smtClean="0"/>
              <a:t>Γαλακτωματοποιημένες</a:t>
            </a:r>
            <a:r>
              <a:rPr lang="el-GR" sz="2000" dirty="0" smtClean="0"/>
              <a:t> μάσκες</a:t>
            </a:r>
          </a:p>
          <a:p>
            <a:pPr marL="288000" indent="-288000" algn="just">
              <a:buSzPct val="90000"/>
              <a:buFont typeface="+mj-lt"/>
              <a:buAutoNum type="arabicParenR"/>
            </a:pPr>
            <a:r>
              <a:rPr lang="el-GR" sz="2000" dirty="0" smtClean="0"/>
              <a:t>Άλλες μάσκες (εκμαγεία, ελαστικές μάσκες, μάσκες ματιών)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57256" cy="652934"/>
          </a:xfrm>
        </p:spPr>
        <p:txBody>
          <a:bodyPr/>
          <a:lstStyle/>
          <a:p>
            <a:pPr algn="ctr"/>
            <a:r>
              <a:rPr lang="el-GR" dirty="0" err="1" smtClean="0"/>
              <a:t>μασκεσ</a:t>
            </a:r>
            <a:r>
              <a:rPr lang="el-GR" dirty="0" smtClean="0"/>
              <a:t> </a:t>
            </a:r>
            <a:r>
              <a:rPr lang="el-GR" dirty="0" err="1" smtClean="0"/>
              <a:t>κεριων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μάσκες κεριών αποτελούνται κυρίως από παραφίνη με κατάλληλο σημείο τήξεως ή είναι μίγματα κεριών βαζελίνης </a:t>
            </a:r>
            <a:r>
              <a:rPr lang="el-GR" sz="2000" dirty="0" err="1" smtClean="0"/>
              <a:t>παραφινελαίου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επιφανειοδραστικών</a:t>
            </a:r>
            <a:r>
              <a:rPr lang="el-GR" sz="2000" dirty="0" smtClean="0"/>
              <a:t> ουσιών.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Στη συνηθισμένη θερμοκρασία είναι στερεά και πρέπει να θερμανθούν σε θερμοκρασία 42-45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 </a:t>
            </a:r>
            <a:r>
              <a:rPr lang="el-GR" sz="2000" dirty="0" smtClean="0"/>
              <a:t>ώστε να λιώσουν και συνέχεια απλώνονται στο δέρμα με πινέλο σε λεπτή στρώση.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κυριότερη δράση τους είναι η </a:t>
            </a:r>
            <a:r>
              <a:rPr lang="el-GR" sz="2000" b="1" dirty="0" smtClean="0"/>
              <a:t>ενυδάτωση και ο καθαρισμός </a:t>
            </a:r>
            <a:r>
              <a:rPr lang="el-GR" sz="2000" dirty="0" smtClean="0"/>
              <a:t>γιατί προκαλούν </a:t>
            </a:r>
            <a:r>
              <a:rPr lang="el-GR" sz="2000" b="1" dirty="0" smtClean="0"/>
              <a:t>εφίδρωση</a:t>
            </a:r>
            <a:r>
              <a:rPr lang="el-GR" sz="2000" dirty="0" smtClean="0"/>
              <a:t> και βοηθούν το δέρμα να αποβάλλει το ρύπο.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εφαρμόζονται σε δέρματα που υπάρχει </a:t>
            </a:r>
            <a:r>
              <a:rPr lang="el-GR" sz="2000" dirty="0" err="1" smtClean="0"/>
              <a:t>τριχοφυία</a:t>
            </a:r>
            <a:r>
              <a:rPr lang="el-GR" sz="2000" dirty="0" smtClean="0"/>
              <a:t>, σε ακμή και σε περιπτώσεις όπου η ζέστη αντενδείκνυται.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αργιλωδεισ</a:t>
            </a:r>
            <a:r>
              <a:rPr lang="el-GR" dirty="0" smtClean="0"/>
              <a:t> </a:t>
            </a:r>
            <a:r>
              <a:rPr lang="el-GR" dirty="0" err="1" smtClean="0"/>
              <a:t>μασκεσ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Μπορεί να είναι είτε έτοιμα προϊόντα σε μορφή πάστας ή σκόνες που για να χρησιμοποιηθούν πρέπει να αναμειχθούν με την κατάλληλη ποσότητα νερού ή λοσιόν.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μάσκες αυτές απλώνονται στο πρόσωπο και αφήνονται να ξεραθούν και στη συνέχεια αφαιρούνται με </a:t>
            </a:r>
            <a:r>
              <a:rPr lang="el-GR" sz="2000" dirty="0" err="1" smtClean="0"/>
              <a:t>έκπλυση</a:t>
            </a:r>
            <a:r>
              <a:rPr lang="el-GR" sz="2000" dirty="0" smtClean="0"/>
              <a:t> με νερό γι’ αυτό και πολλές φορές ονομάζονται και </a:t>
            </a:r>
            <a:r>
              <a:rPr lang="el-GR" sz="2000" dirty="0" err="1" smtClean="0"/>
              <a:t>εκπλυνόμενες</a:t>
            </a:r>
            <a:r>
              <a:rPr lang="el-GR" sz="2000" dirty="0" smtClean="0"/>
              <a:t> μάσκες.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Τα κυριότερα συστατικά τους είναι ο </a:t>
            </a:r>
            <a:r>
              <a:rPr lang="el-GR" sz="2000" b="1" dirty="0" smtClean="0"/>
              <a:t>καολίνης</a:t>
            </a:r>
            <a:r>
              <a:rPr lang="el-GR" sz="2000" dirty="0" smtClean="0"/>
              <a:t> και ο </a:t>
            </a:r>
            <a:r>
              <a:rPr lang="el-GR" sz="2000" b="1" dirty="0" err="1" smtClean="0"/>
              <a:t>μπεντονίτης</a:t>
            </a:r>
            <a:r>
              <a:rPr lang="el-GR" sz="20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κυριότερη ιδιότητα των μασκών αυτών είναι ο </a:t>
            </a:r>
            <a:r>
              <a:rPr lang="el-GR" sz="2000" b="1" dirty="0" smtClean="0"/>
              <a:t>καθαρισμός</a:t>
            </a:r>
            <a:r>
              <a:rPr lang="el-GR" sz="2000" dirty="0" smtClean="0"/>
              <a:t> που οφείλεται τόσο στο ότι οι αργιλώδεις ουσίες </a:t>
            </a:r>
            <a:r>
              <a:rPr lang="el-GR" sz="2000" b="1" dirty="0" smtClean="0"/>
              <a:t>προσροφούν</a:t>
            </a:r>
            <a:r>
              <a:rPr lang="el-GR" sz="2000" dirty="0" smtClean="0"/>
              <a:t> μεγάλες ποσότητες σμήγματος και ιδρώτα όσο και στον τρόπο απομάκρυνσής των υπολειμμάτων της μάσκας από το δέρμα.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540552" y="764704"/>
            <a:ext cx="472480" cy="547260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548680"/>
            <a:ext cx="7467600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000" dirty="0" smtClean="0"/>
              <a:t>Υπάρχουν διάφοροι τύποι αργίλου που καθορίζουν τις ιδιότητες της μάσκας</a:t>
            </a:r>
            <a:r>
              <a:rPr lang="en-US" sz="2000" dirty="0" smtClean="0"/>
              <a:t>:</a:t>
            </a:r>
          </a:p>
          <a:p>
            <a:pPr marL="273600" lvl="1" algn="just">
              <a:buSzPct val="90000"/>
              <a:buFont typeface="Courier New" pitchFamily="49" charset="0"/>
              <a:buChar char="o"/>
            </a:pPr>
            <a:r>
              <a:rPr lang="el-GR" sz="2000" b="1" dirty="0" smtClean="0"/>
              <a:t>Κόκκινη άργιλος</a:t>
            </a:r>
            <a:r>
              <a:rPr lang="en-US" sz="2000" dirty="0" smtClean="0"/>
              <a:t>: </a:t>
            </a:r>
            <a:r>
              <a:rPr lang="el-GR" sz="2000" dirty="0" smtClean="0"/>
              <a:t>βελτιώνει την κυκλοφορία και δίνει λάμψη στο θαμπό δέρμα.</a:t>
            </a:r>
          </a:p>
          <a:p>
            <a:pPr marL="273600" lvl="1" algn="just">
              <a:buSzPct val="90000"/>
              <a:buFont typeface="Courier New" pitchFamily="49" charset="0"/>
              <a:buChar char="o"/>
            </a:pPr>
            <a:r>
              <a:rPr lang="el-GR" sz="2000" b="1" dirty="0" smtClean="0"/>
              <a:t>Πράσινη άργιλος</a:t>
            </a:r>
            <a:r>
              <a:rPr lang="en-US" sz="2000" dirty="0" smtClean="0"/>
              <a:t>: </a:t>
            </a:r>
            <a:r>
              <a:rPr lang="el-GR" sz="2000" dirty="0" smtClean="0"/>
              <a:t>είναι η πιο διαδεδομένη μορφή, έχει ισχυρές καθαριστικές ιδιότητες και χρησιμοποιείται σε λιπαρά και </a:t>
            </a:r>
            <a:r>
              <a:rPr lang="el-GR" sz="2000" dirty="0" err="1" smtClean="0"/>
              <a:t>ακνεϊκά</a:t>
            </a:r>
            <a:r>
              <a:rPr lang="el-GR" sz="2000" dirty="0" smtClean="0"/>
              <a:t> δέρματα καθώς επίσης και σε προβλήματα υπερβολικής λιπαρότητας των μαλλιών.</a:t>
            </a:r>
          </a:p>
          <a:p>
            <a:pPr marL="273600" lvl="1" algn="just">
              <a:buSzPct val="90000"/>
              <a:buFont typeface="Courier New" pitchFamily="49" charset="0"/>
              <a:buChar char="o"/>
            </a:pPr>
            <a:r>
              <a:rPr lang="el-GR" sz="2000" b="1" dirty="0" smtClean="0"/>
              <a:t>Λευκή ή γκρι άργιλος</a:t>
            </a:r>
            <a:r>
              <a:rPr lang="en-US" sz="2000" dirty="0" smtClean="0"/>
              <a:t>: </a:t>
            </a:r>
            <a:r>
              <a:rPr lang="el-GR" sz="2000" dirty="0" smtClean="0"/>
              <a:t>έχει πιο ήπιες καθαριστικές ιδιότητες και χρησιμοποιείται σε ξηρά και ευαίσθητα δέρματα</a:t>
            </a:r>
          </a:p>
          <a:p>
            <a:pPr marL="273600" lvl="1" algn="just">
              <a:buSzPct val="90000"/>
              <a:buFont typeface="Courier New" pitchFamily="49" charset="0"/>
              <a:buChar char="o"/>
            </a:pPr>
            <a:r>
              <a:rPr lang="el-GR" sz="2000" b="1" dirty="0" smtClean="0"/>
              <a:t>Ροζ άργιλος</a:t>
            </a:r>
            <a:r>
              <a:rPr lang="en-US" sz="2000" dirty="0" smtClean="0"/>
              <a:t>: </a:t>
            </a:r>
            <a:r>
              <a:rPr lang="el-GR" sz="2000" dirty="0" smtClean="0"/>
              <a:t>είναι μίγμα από κόκκινη και λευκή άργιλο και χρησιμοποιείται σε ευαίσθητα δέρματα.</a:t>
            </a:r>
          </a:p>
          <a:p>
            <a:pPr marL="273600" lvl="1" algn="just">
              <a:buSzPct val="90000"/>
              <a:buFont typeface="Courier New" pitchFamily="49" charset="0"/>
              <a:buChar char="o"/>
            </a:pPr>
            <a:r>
              <a:rPr lang="el-GR" sz="2000" b="1" dirty="0" smtClean="0"/>
              <a:t>Κίτρινη άργιλος</a:t>
            </a:r>
            <a:r>
              <a:rPr lang="en-US" sz="2000" dirty="0" smtClean="0"/>
              <a:t>: </a:t>
            </a:r>
            <a:r>
              <a:rPr lang="el-GR" sz="2000" dirty="0" smtClean="0"/>
              <a:t>τονώνει την επιδερμίδα και έχει επουλωτικές ιδιότητες. Χρησιμοποιείται σε ώριμα δέρματα και εύθραυστα μαλλιά.</a:t>
            </a:r>
          </a:p>
          <a:p>
            <a:pPr marL="273600" lvl="1" algn="just">
              <a:buSzPct val="90000"/>
              <a:buFont typeface="Courier New" pitchFamily="49" charset="0"/>
              <a:buChar char="o"/>
            </a:pPr>
            <a:r>
              <a:rPr lang="el-GR" sz="2000" b="1" dirty="0" smtClean="0"/>
              <a:t>Άργιλος </a:t>
            </a:r>
            <a:r>
              <a:rPr lang="en-US" sz="2000" b="1" dirty="0" err="1" smtClean="0"/>
              <a:t>rhassoul</a:t>
            </a:r>
            <a:r>
              <a:rPr lang="en-US" sz="2000" dirty="0" smtClean="0"/>
              <a:t>: </a:t>
            </a:r>
            <a:r>
              <a:rPr lang="el-GR" sz="2000" dirty="0" smtClean="0"/>
              <a:t>έχει </a:t>
            </a:r>
            <a:r>
              <a:rPr lang="el-GR" sz="2000" dirty="0" err="1" smtClean="0"/>
              <a:t>καφεκόκκινο</a:t>
            </a:r>
            <a:r>
              <a:rPr lang="el-GR" sz="2000" dirty="0" smtClean="0"/>
              <a:t> χρώμα και καθαριστική δράση. Μπορεί να χρησιμοποιηθεί σε όλους τους τύπους δέρματος.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υδροκολλοειδεισ</a:t>
            </a:r>
            <a:r>
              <a:rPr lang="el-GR" dirty="0" smtClean="0"/>
              <a:t> </a:t>
            </a:r>
            <a:r>
              <a:rPr lang="el-GR" dirty="0" err="1" smtClean="0"/>
              <a:t>μασκεσ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31683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</a:t>
            </a:r>
            <a:r>
              <a:rPr lang="el-GR" sz="2000" dirty="0" err="1" smtClean="0"/>
              <a:t>υδροκολλοειδείς</a:t>
            </a:r>
            <a:r>
              <a:rPr lang="el-GR" sz="2000" dirty="0" smtClean="0"/>
              <a:t> μάσκες απλώνονται σε λεπτό στρώμα πάνω στο πρόσωπο και όταν στεγνώσουν απομακρύνονται με αποφλοίωση </a:t>
            </a:r>
            <a:r>
              <a:rPr lang="el-GR" sz="2000" dirty="0" err="1" smtClean="0"/>
              <a:t>γι΄αυτό</a:t>
            </a:r>
            <a:r>
              <a:rPr lang="el-GR" sz="2000" dirty="0" smtClean="0"/>
              <a:t> και ονομάζονται πλαστικές ή </a:t>
            </a:r>
            <a:r>
              <a:rPr lang="en-US" sz="2000" dirty="0" smtClean="0"/>
              <a:t>peel off </a:t>
            </a:r>
            <a:r>
              <a:rPr lang="el-GR" sz="2000" dirty="0" smtClean="0"/>
              <a:t>μάσκες.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Λόγω του ότι σχηματίζουν συνεχές στρώμα πάνω στο δέρμα έχουν αυξημένες ενυδατικές ιδιότητες ενώ η καθαριστική τους δράση είναι περιορισμένη. Με την προσθήκη όμως καολίνη και </a:t>
            </a:r>
            <a:r>
              <a:rPr lang="el-GR" sz="2000" dirty="0" err="1" smtClean="0"/>
              <a:t>μπεντονίτη</a:t>
            </a:r>
            <a:r>
              <a:rPr lang="el-GR" sz="2000" dirty="0" smtClean="0"/>
              <a:t> οι καθαριστικές ιδιότητες μπορούν να αυξηθούν.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Χρησιμοποιούνται σε όλους τους τύπους δέρματος.</a:t>
            </a:r>
            <a:endParaRPr lang="el-G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γαλακτωματοποιημενεσ</a:t>
            </a:r>
            <a:r>
              <a:rPr lang="el-GR" dirty="0" smtClean="0"/>
              <a:t> </a:t>
            </a:r>
            <a:r>
              <a:rPr lang="el-GR" dirty="0" err="1" smtClean="0"/>
              <a:t>μασκεσ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Είναι κρέμες τύπου </a:t>
            </a:r>
            <a:r>
              <a:rPr lang="en-US" sz="2000" dirty="0" smtClean="0"/>
              <a:t>o/w </a:t>
            </a:r>
            <a:r>
              <a:rPr lang="el-GR" sz="2000" dirty="0" smtClean="0"/>
              <a:t>που έχουν προστεθεί αργιλώδεις ουσίες </a:t>
            </a:r>
            <a:r>
              <a:rPr lang="el-GR" sz="2000" dirty="0" err="1" smtClean="0"/>
              <a:t>γι΄αυτό</a:t>
            </a:r>
            <a:r>
              <a:rPr lang="el-GR" sz="2000" dirty="0" smtClean="0"/>
              <a:t> και ονομάζονται και </a:t>
            </a:r>
            <a:r>
              <a:rPr lang="el-GR" sz="2000" dirty="0" err="1" smtClean="0"/>
              <a:t>κρεμομάσκες</a:t>
            </a:r>
            <a:r>
              <a:rPr lang="el-GR" sz="20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μάσκες αυτές δεν ξεραίνονται πάνω στο πρόσωπο και όταν περάσει ο απαιτούμενος χρόνος εφαρμογής αφαιρούνται με </a:t>
            </a:r>
            <a:r>
              <a:rPr lang="el-GR" sz="2000" dirty="0" err="1" smtClean="0"/>
              <a:t>έκπλυση</a:t>
            </a:r>
            <a:r>
              <a:rPr lang="el-GR" sz="2000" dirty="0" smtClean="0"/>
              <a:t> ή γίνεται μάλαξη ώστε να απορροφηθούν πλήρως.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κύρια δράση τους είναι η ενυδάτωση και είναι ιδανικές για ξηρά, ευαίσθητα και ώριμα δέρματα.</a:t>
            </a:r>
            <a:endParaRPr lang="el-GR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εκμαγεια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467600" cy="4536504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Πρόκειται για αργιλώδεις μάσκες σε μορφή σκόνης που για να χρησιμοποιηθούν πρέπει να αναμιχθούν με την κατάλληλη ποσότητα νερού ώστε να σχηματιστεί ένα παχύρευστο μίγμα.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μάσκες αυτές είναι </a:t>
            </a:r>
            <a:r>
              <a:rPr lang="el-GR" sz="2000" dirty="0" err="1" smtClean="0"/>
              <a:t>αυτοθερμαινόμενες</a:t>
            </a:r>
            <a:r>
              <a:rPr lang="el-GR" sz="2000" dirty="0" smtClean="0"/>
              <a:t> δηλαδή καθώς στεγνώνουν στερεοποιούνται και αφαιρούνται ολόκληρες από το πρόσωπο σαν εκμαγείο.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Κάτω από τη μάσκα τοποθετούμε γάζα και κρέμα σε παχιά στρώση.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θερμότητα της μάσκας βοηθάει να ανοίξουν οι πόροι και η κρέμα απορροφάτε πλήρως.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Στα φρύδια και σε περιοχές αυξημένης </a:t>
            </a:r>
            <a:r>
              <a:rPr lang="el-GR" sz="2000" dirty="0" err="1" smtClean="0"/>
              <a:t>τριχοφυίας</a:t>
            </a:r>
            <a:r>
              <a:rPr lang="el-GR" sz="2000" dirty="0" smtClean="0"/>
              <a:t> τοποθετούμε μεγαλύτερη ποσότητα κρέμας για να μην εγκλωβιστούν τρίχες από τη μάσκα.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άτομα ευαίσθητα στη ζέστη και σε όσους πάσχουν από κλειστοφοβία αποφεύγουμε τέτοιου είδους θεραπεία.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/>
          </a:p>
        </p:txBody>
      </p:sp>
      <p:sp>
        <p:nvSpPr>
          <p:cNvPr id="4" name="3 - TextBox"/>
          <p:cNvSpPr txBox="1"/>
          <p:nvPr/>
        </p:nvSpPr>
        <p:spPr>
          <a:xfrm>
            <a:off x="1115616" y="5373216"/>
            <a:ext cx="6480720" cy="101566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Το εκμαγείο δεν προσφέρει κανένα δραστικό συστατικό στο δέρμα, απλώς με τη θερμότητα που παράγει βοηθάει στην απορρόφηση της κρέμας.</a:t>
            </a:r>
            <a:endParaRPr lang="el-GR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382</TotalTime>
  <Words>785</Words>
  <Application>Microsoft Office PowerPoint</Application>
  <PresentationFormat>Προβολή στην οθόνη (4:3)</PresentationFormat>
  <Paragraphs>55</Paragraphs>
  <Slides>10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Προεξοχή</vt:lpstr>
      <vt:lpstr>μασκεσ</vt:lpstr>
      <vt:lpstr>ορισμοσ</vt:lpstr>
      <vt:lpstr>ειδη μασκων</vt:lpstr>
      <vt:lpstr>μασκεσ κεριων</vt:lpstr>
      <vt:lpstr>αργιλωδεισ μασκεσ</vt:lpstr>
      <vt:lpstr>Διαφάνεια 6</vt:lpstr>
      <vt:lpstr>υδροκολλοειδεισ μασκεσ</vt:lpstr>
      <vt:lpstr>γαλακτωματοποιημενεσ μασκεσ</vt:lpstr>
      <vt:lpstr>εκμαγεια</vt:lpstr>
      <vt:lpstr>ελαστικεσ μασκεσ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μασκεσ προσωπου</dc:title>
  <dc:creator>Vaggelis</dc:creator>
  <cp:lastModifiedBy>Vaggelis</cp:lastModifiedBy>
  <cp:revision>41</cp:revision>
  <dcterms:created xsi:type="dcterms:W3CDTF">2018-04-09T10:20:06Z</dcterms:created>
  <dcterms:modified xsi:type="dcterms:W3CDTF">2018-04-11T18:11:20Z</dcterms:modified>
</cp:coreProperties>
</file>