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39ADA-824C-4FDB-98E7-651DAC7EDA96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B7202-15AE-4268-93C2-C3E3C15F6F0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 Άρα</a:t>
            </a:r>
            <a:r>
              <a:rPr lang="el-GR" baseline="0" dirty="0" smtClean="0"/>
              <a:t> ο όρος </a:t>
            </a:r>
            <a:r>
              <a:rPr lang="en-US" baseline="0" dirty="0" smtClean="0"/>
              <a:t>cosmetology </a:t>
            </a:r>
            <a:r>
              <a:rPr lang="el-GR" baseline="0" dirty="0" smtClean="0"/>
              <a:t>περιλαμβάνει μια ευρεία γκάμα επαγγελμάτων όπως οι αισθητικοί, οι μασέρ, οι κομμωτές, οι μανικιουρίστες</a:t>
            </a:r>
            <a:r>
              <a:rPr lang="en-US" baseline="0" dirty="0" smtClean="0"/>
              <a:t> </a:t>
            </a:r>
            <a:r>
              <a:rPr lang="el-GR" baseline="0" dirty="0" smtClean="0"/>
              <a:t>και οι </a:t>
            </a:r>
            <a:r>
              <a:rPr lang="en-US" baseline="0" dirty="0" smtClean="0"/>
              <a:t>make up artists</a:t>
            </a:r>
            <a:r>
              <a:rPr lang="el-GR" baseline="0" dirty="0" smtClean="0"/>
              <a:t>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B7202-15AE-4268-93C2-C3E3C15F6F0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new/classcoursespdf.php?classcode=DSEPAL-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835696" y="1052736"/>
            <a:ext cx="6408712" cy="1584176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ΚΟΣΜΗΤΟΛΟΓΙΑ  ΤΕΧΝΟΛΟΓΙΑ ΥΛΙΚΩΝ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979712" y="3861048"/>
            <a:ext cx="6172200" cy="792088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ΠΑΡΟΥΣΙΑΣΗ ΜΑΘΗΜΑΤΟΣ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188640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el-GR" b="1" dirty="0" err="1" smtClean="0"/>
              <a:t>Ορισμοσ</a:t>
            </a:r>
            <a:r>
              <a:rPr lang="el-GR" b="1" dirty="0" smtClean="0"/>
              <a:t> - </a:t>
            </a:r>
            <a:r>
              <a:rPr lang="el-GR" b="1" dirty="0" err="1" smtClean="0"/>
              <a:t>ετυμολογια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7467600" cy="403244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Η λέξη </a:t>
            </a:r>
            <a:r>
              <a:rPr lang="el-GR" dirty="0" err="1" smtClean="0"/>
              <a:t>κοσμητολογία</a:t>
            </a:r>
            <a:r>
              <a:rPr lang="el-GR" dirty="0" smtClean="0"/>
              <a:t> </a:t>
            </a:r>
            <a:r>
              <a:rPr lang="en-US" dirty="0" smtClean="0"/>
              <a:t>(cosmetology) </a:t>
            </a:r>
            <a:r>
              <a:rPr lang="el-GR" dirty="0" smtClean="0"/>
              <a:t>έχει Ελληνική προέλευση και προέρχεται από την λέξη κοσμήτωρ που σημαίνει αυτός που αυτός που φροντίζει και καλλωπίζει.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Είναι κλάδος της χημείας που ασχολείται με την παρασκευή καλλυντικών. Αντικείμενο μελέτης της επιστήμης της </a:t>
            </a:r>
            <a:r>
              <a:rPr lang="el-GR" dirty="0" err="1" smtClean="0"/>
              <a:t>κοσμητολογίας</a:t>
            </a:r>
            <a:r>
              <a:rPr lang="el-GR" dirty="0" smtClean="0"/>
              <a:t> είναι</a:t>
            </a:r>
            <a:r>
              <a:rPr lang="en-US" dirty="0" smtClean="0"/>
              <a:t>: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Το ανθρώπινο δέρμα.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Οι ουσίες που περιέχονται στα καλλυντικά και η επίδρασή τους στο δέρμα.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724942"/>
          </a:xfrm>
        </p:spPr>
        <p:txBody>
          <a:bodyPr/>
          <a:lstStyle/>
          <a:p>
            <a:pPr algn="ctr"/>
            <a:r>
              <a:rPr lang="el-GR" b="1" dirty="0" smtClean="0"/>
              <a:t>Η </a:t>
            </a:r>
            <a:r>
              <a:rPr lang="el-GR" b="1" dirty="0" err="1" smtClean="0"/>
              <a:t>επιστημη</a:t>
            </a:r>
            <a:r>
              <a:rPr lang="el-GR" b="1" dirty="0" smtClean="0"/>
              <a:t> </a:t>
            </a:r>
            <a:r>
              <a:rPr lang="el-GR" b="1" dirty="0" err="1" smtClean="0"/>
              <a:t>τησ</a:t>
            </a:r>
            <a:r>
              <a:rPr lang="el-GR" b="1" dirty="0" smtClean="0"/>
              <a:t> </a:t>
            </a:r>
            <a:r>
              <a:rPr lang="el-GR" b="1" dirty="0" err="1" smtClean="0"/>
              <a:t>κοσμητολογιασ</a:t>
            </a:r>
            <a:r>
              <a:rPr lang="el-GR" b="1" dirty="0" smtClean="0"/>
              <a:t> στο </a:t>
            </a:r>
            <a:r>
              <a:rPr lang="el-GR" b="1" dirty="0" err="1" smtClean="0"/>
              <a:t>εξωτερικο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7375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Στο εξωτερικό </a:t>
            </a:r>
            <a:r>
              <a:rPr lang="en-US" dirty="0" smtClean="0"/>
              <a:t>cosmetology </a:t>
            </a:r>
            <a:r>
              <a:rPr lang="el-GR" dirty="0" smtClean="0"/>
              <a:t>σημαίνει μελέτη και εφαρμογή θεραπειών ομορφιάς .</a:t>
            </a:r>
            <a:r>
              <a:rPr lang="en-US" dirty="0" smtClean="0"/>
              <a:t> </a:t>
            </a: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Πολλά κολλέγια και πανεπιστήμια του εξωτερικού αναφέρουν την αισθητική ως </a:t>
            </a:r>
            <a:r>
              <a:rPr lang="en-US" dirty="0" smtClean="0"/>
              <a:t>cosmetology. </a:t>
            </a:r>
            <a:r>
              <a:rPr lang="el-GR" dirty="0" smtClean="0"/>
              <a:t>Επίσης οι αισθητικοί πολλές φορές αναφέρονται ως </a:t>
            </a:r>
            <a:r>
              <a:rPr lang="en-US" dirty="0" smtClean="0"/>
              <a:t>beauticians </a:t>
            </a:r>
            <a:r>
              <a:rPr lang="el-GR" dirty="0" smtClean="0"/>
              <a:t>ή </a:t>
            </a:r>
            <a:r>
              <a:rPr lang="en-US" dirty="0" smtClean="0"/>
              <a:t>aestheticians.</a:t>
            </a: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Η επιστήμη που ασχολείται με τα καλλυντικά στο εξωτερικό λέγεται </a:t>
            </a:r>
            <a:r>
              <a:rPr lang="en-US" dirty="0" smtClean="0"/>
              <a:t>cosmetic chemistry (</a:t>
            </a:r>
            <a:r>
              <a:rPr lang="el-GR" dirty="0" smtClean="0"/>
              <a:t>χημεία καλλυντικών) ή </a:t>
            </a:r>
            <a:r>
              <a:rPr lang="en-US" dirty="0" smtClean="0"/>
              <a:t>cosmetic science (</a:t>
            </a:r>
            <a:r>
              <a:rPr lang="el-GR" dirty="0" smtClean="0"/>
              <a:t>επιστήμη καλλυντικών).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7992888" cy="926976"/>
          </a:xfrm>
        </p:spPr>
        <p:txBody>
          <a:bodyPr>
            <a:noAutofit/>
          </a:bodyPr>
          <a:lstStyle/>
          <a:p>
            <a:pPr algn="ctr"/>
            <a:r>
              <a:rPr lang="el-GR" b="1" dirty="0" smtClean="0"/>
              <a:t>Τι </a:t>
            </a:r>
            <a:r>
              <a:rPr lang="el-GR" b="1" dirty="0" err="1" smtClean="0"/>
              <a:t>γνωσεισ</a:t>
            </a:r>
            <a:r>
              <a:rPr lang="el-GR" b="1" dirty="0" smtClean="0"/>
              <a:t> θα </a:t>
            </a:r>
            <a:r>
              <a:rPr lang="el-GR" b="1" dirty="0" err="1" smtClean="0"/>
              <a:t>αποκτησω</a:t>
            </a:r>
            <a:r>
              <a:rPr lang="el-GR" b="1" dirty="0" smtClean="0"/>
              <a:t> </a:t>
            </a:r>
            <a:r>
              <a:rPr lang="el-GR" b="1" dirty="0" err="1" smtClean="0"/>
              <a:t>απο</a:t>
            </a:r>
            <a:r>
              <a:rPr lang="el-GR" b="1" dirty="0" smtClean="0"/>
              <a:t> το </a:t>
            </a:r>
            <a:r>
              <a:rPr lang="el-GR" b="1" dirty="0" err="1" smtClean="0"/>
              <a:t>μαθημα</a:t>
            </a:r>
            <a:r>
              <a:rPr lang="el-GR" b="1" dirty="0" smtClean="0"/>
              <a:t> </a:t>
            </a:r>
            <a:r>
              <a:rPr lang="el-GR" b="1" dirty="0" err="1" smtClean="0"/>
              <a:t>τησ</a:t>
            </a:r>
            <a:r>
              <a:rPr lang="el-GR" b="1" dirty="0" smtClean="0"/>
              <a:t> </a:t>
            </a:r>
            <a:r>
              <a:rPr lang="el-GR" b="1" dirty="0" err="1" smtClean="0"/>
              <a:t>κοσμητολογιασ</a:t>
            </a:r>
            <a:r>
              <a:rPr lang="el-GR" b="1" dirty="0" smtClean="0"/>
              <a:t> – </a:t>
            </a:r>
            <a:r>
              <a:rPr lang="el-GR" b="1" dirty="0" err="1" smtClean="0"/>
              <a:t>τεχνολογιασ</a:t>
            </a:r>
            <a:r>
              <a:rPr lang="el-GR" b="1" dirty="0" smtClean="0"/>
              <a:t> </a:t>
            </a:r>
            <a:r>
              <a:rPr lang="el-GR" b="1" dirty="0" err="1" smtClean="0"/>
              <a:t>υλικων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7467600" cy="280831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Θα μάθω να αναγνωρίζω τα καλλυντικά με βάση τη μορφή τους.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Θα μάθω τις βασικές ουσίες που περιέχονται στα καλλυντικά και την επίδρασή τους στο δέρμα.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Θα μάθω να παρασκευάζω απλά καλλυντικά όπως κρέμες, λοσιόν και κηραλοιφές με φυσικά συστατικά.</a:t>
            </a:r>
          </a:p>
          <a:p>
            <a:pPr algn="just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24942"/>
          </a:xfrm>
        </p:spPr>
        <p:txBody>
          <a:bodyPr/>
          <a:lstStyle/>
          <a:p>
            <a:pPr algn="ctr"/>
            <a:r>
              <a:rPr lang="el-GR" b="1" dirty="0" smtClean="0"/>
              <a:t>Που θα με </a:t>
            </a:r>
            <a:r>
              <a:rPr lang="el-GR" b="1" dirty="0" err="1" smtClean="0"/>
              <a:t>βοηθησουν</a:t>
            </a:r>
            <a:r>
              <a:rPr lang="el-GR" b="1" dirty="0" smtClean="0"/>
              <a:t> οι </a:t>
            </a:r>
            <a:r>
              <a:rPr lang="el-GR" b="1" dirty="0" err="1" smtClean="0"/>
              <a:t>γνωσεισ</a:t>
            </a:r>
            <a:r>
              <a:rPr lang="el-GR" b="1" dirty="0" smtClean="0"/>
              <a:t> μου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7467600" cy="280831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Στην σωστή επιλογή καλλυντικών.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Στην αποτελεσματική αντιμετώπιση των προβλημάτων των πελατών.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Στην αποφυγή τυχόν προβλημάτων που προέρχονται από λανθασμένη επιλογή καλλυντικών.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116632"/>
            <a:ext cx="7467600" cy="652934"/>
          </a:xfrm>
        </p:spPr>
        <p:txBody>
          <a:bodyPr/>
          <a:lstStyle/>
          <a:p>
            <a:pPr algn="ctr"/>
            <a:r>
              <a:rPr lang="el-GR" b="1" dirty="0" err="1" smtClean="0"/>
              <a:t>Βιβλια</a:t>
            </a:r>
            <a:r>
              <a:rPr lang="el-GR" b="1" dirty="0" smtClean="0"/>
              <a:t> </a:t>
            </a:r>
            <a:r>
              <a:rPr lang="el-GR" b="1" dirty="0" err="1" smtClean="0"/>
              <a:t>κοσμητολογιασ</a:t>
            </a:r>
            <a:r>
              <a:rPr lang="el-GR" b="1" dirty="0" smtClean="0"/>
              <a:t> – </a:t>
            </a:r>
            <a:r>
              <a:rPr lang="el-GR" b="1" dirty="0" err="1" smtClean="0"/>
              <a:t>τεχνολογιασ</a:t>
            </a:r>
            <a:r>
              <a:rPr lang="el-GR" b="1" dirty="0" smtClean="0"/>
              <a:t> </a:t>
            </a:r>
            <a:r>
              <a:rPr lang="el-GR" b="1" dirty="0" err="1" smtClean="0"/>
              <a:t>υλικων</a:t>
            </a:r>
            <a:endParaRPr lang="el-GR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55576" y="980728"/>
            <a:ext cx="310344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539552" y="5770984"/>
            <a:ext cx="7488832" cy="538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Link: </a:t>
            </a:r>
            <a:r>
              <a:rPr lang="en-US" sz="1800" dirty="0" smtClean="0">
                <a:hlinkClick r:id="rId3"/>
              </a:rPr>
              <a:t>http://ebooks.edu.gr/new/classcoursespdf.php?classcode=DSEPAL-C</a:t>
            </a:r>
            <a:endParaRPr lang="el-GR" sz="1800" dirty="0"/>
          </a:p>
        </p:txBody>
      </p:sp>
      <p:pic>
        <p:nvPicPr>
          <p:cNvPr id="5" name="4 - Εικόνα" descr="Captu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980728"/>
            <a:ext cx="3126042" cy="4536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152</TotalTime>
  <Words>257</Words>
  <Application>Microsoft Office PowerPoint</Application>
  <PresentationFormat>Προβολή στην οθόνη (4:3)</PresentationFormat>
  <Paragraphs>24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Προεξοχή</vt:lpstr>
      <vt:lpstr>ΚΟΣΜΗΤΟΛΟΓΙΑ  ΤΕΧΝΟΛΟΓΙΑ ΥΛΙΚΩΝ</vt:lpstr>
      <vt:lpstr>Ορισμοσ - ετυμολογια</vt:lpstr>
      <vt:lpstr>Η επιστημη τησ κοσμητολογιασ στο εξωτερικο</vt:lpstr>
      <vt:lpstr>Τι γνωσεισ θα αποκτησω απο το μαθημα τησ κοσμητολογιασ – τεχνολογιασ υλικων</vt:lpstr>
      <vt:lpstr>Που θα με βοηθησουν οι γνωσεισ μου</vt:lpstr>
      <vt:lpstr>Βιβλια κοσμητολογιασ – τεχνολογιασ υλικων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ΚΟΣΜΗΤΟΛΟΓΙΑ</dc:title>
  <dc:creator>Vaggelis</dc:creator>
  <cp:lastModifiedBy>Vaggelis</cp:lastModifiedBy>
  <cp:revision>20</cp:revision>
  <dcterms:created xsi:type="dcterms:W3CDTF">2017-09-13T18:37:41Z</dcterms:created>
  <dcterms:modified xsi:type="dcterms:W3CDTF">2019-09-18T19:49:52Z</dcterms:modified>
</cp:coreProperties>
</file>