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8825C-618E-4EFF-AD4B-A84C9523F06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150AC-7E18-4E9C-BC5B-55422DD4FDA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150AC-7E18-4E9C-BC5B-55422DD4FDA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150AC-7E18-4E9C-BC5B-55422DD4FDAF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150AC-7E18-4E9C-BC5B-55422DD4FDAF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150AC-7E18-4E9C-BC5B-55422DD4FDAF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150AC-7E18-4E9C-BC5B-55422DD4FDAF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150AC-7E18-4E9C-BC5B-55422DD4FDAF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150AC-7E18-4E9C-BC5B-55422DD4FDAF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150AC-7E18-4E9C-BC5B-55422DD4FDAF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29/1/2018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267744" y="1628800"/>
            <a:ext cx="6172200" cy="1534322"/>
          </a:xfrm>
        </p:spPr>
        <p:txBody>
          <a:bodyPr>
            <a:normAutofit/>
          </a:bodyPr>
          <a:lstStyle/>
          <a:p>
            <a:pPr algn="ctr"/>
            <a:r>
              <a:rPr lang="el-GR" sz="5400" dirty="0" err="1" smtClean="0"/>
              <a:t>λεμφικη</a:t>
            </a:r>
            <a:r>
              <a:rPr lang="el-GR" sz="5400" dirty="0" smtClean="0"/>
              <a:t> </a:t>
            </a:r>
            <a:r>
              <a:rPr lang="el-GR" sz="5400" dirty="0" err="1" smtClean="0"/>
              <a:t>αποστραγγιση</a:t>
            </a:r>
            <a:r>
              <a:rPr lang="el-GR" sz="5400" dirty="0" smtClean="0"/>
              <a:t/>
            </a:r>
            <a:br>
              <a:rPr lang="el-GR" sz="5400" dirty="0" smtClean="0"/>
            </a:br>
            <a:r>
              <a:rPr lang="en-US" sz="4000" dirty="0" smtClean="0"/>
              <a:t>(lymphatic drainage)</a:t>
            </a: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el-GR" dirty="0" err="1" smtClean="0"/>
              <a:t>Ωφελη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λεμφικησ</a:t>
            </a:r>
            <a:r>
              <a:rPr lang="el-GR" dirty="0" smtClean="0"/>
              <a:t> </a:t>
            </a:r>
            <a:r>
              <a:rPr lang="el-GR" dirty="0" err="1" smtClean="0"/>
              <a:t>παροχετευσησ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Η λεμφική παροχέτευση έχει αποδειχτεί ευεργετική στα παρακάτω προβλήματα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Κυτταρίτιδα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Τοπικό πάχος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Πρησμένα πόδια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Καταπολέμηση της χαλάρωσης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Πρόληψη ρυτίδων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Σακούλες κάτω από τα μάτια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Ακμή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Οίδημα μετά από μαστεκτομή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Βελτίωση ουλών μετά από επεμβάσεις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2934"/>
          </a:xfrm>
        </p:spPr>
        <p:txBody>
          <a:bodyPr/>
          <a:lstStyle/>
          <a:p>
            <a:pPr algn="ctr"/>
            <a:r>
              <a:rPr lang="el-GR" dirty="0" err="1" smtClean="0"/>
              <a:t>Τεχνικη</a:t>
            </a:r>
            <a:r>
              <a:rPr lang="el-GR" dirty="0" smtClean="0"/>
              <a:t> των </a:t>
            </a:r>
            <a:r>
              <a:rPr lang="el-GR" dirty="0" err="1" smtClean="0"/>
              <a:t>κινησεων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3816424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Μέτρια πίεση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Κατεύθυνση σύμφωνα με τη διαδρομή του λεμφικού συστήματος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Ρυθμός σύμφωνα με το ρυθμό των χτύπων της καρδιάς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Κάθε κίνηση επαναλαμβάνεται 4-5 φορές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Διάρκεια θεραπείας 20- 60 λεπτά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Συχνότητα 2-3 φορές την εβδομάδα.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- Εικόνα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980728"/>
            <a:ext cx="4032448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el-GR" dirty="0" err="1" smtClean="0"/>
              <a:t>αντενδειξεισ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464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Εμπύρετες καταστάσεις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Καρκίνος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Φλεβίτιδα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Καρδιακές παθήσεις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Υπέρταση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err="1" smtClean="0"/>
              <a:t>Έρπης</a:t>
            </a: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Νεφρική ανεπάρκεια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Διαταραχές πήξης του αίματος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Ψωρίαση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Τραυματισμοί</a:t>
            </a:r>
            <a:endParaRPr lang="el-G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57606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Το </a:t>
            </a:r>
            <a:r>
              <a:rPr lang="el-GR" dirty="0" err="1" smtClean="0"/>
              <a:t>λεμφικο</a:t>
            </a:r>
            <a:r>
              <a:rPr lang="el-GR" dirty="0" smtClean="0"/>
              <a:t> </a:t>
            </a:r>
            <a:r>
              <a:rPr lang="el-GR" dirty="0" err="1" smtClean="0"/>
              <a:t>συστημα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4032448" cy="273630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l-GR" sz="2000" dirty="0" smtClean="0"/>
              <a:t>Η λέμφος είναι ένα </a:t>
            </a:r>
            <a:r>
              <a:rPr lang="el-GR" sz="2000" dirty="0" err="1" smtClean="0"/>
              <a:t>ορρώδες</a:t>
            </a:r>
            <a:r>
              <a:rPr lang="el-GR" sz="2000" dirty="0" smtClean="0"/>
              <a:t> διαυγές υγρό που μοιάζει σε σύσταση με το πλάσμα του αίματος από το οποίο προέρχεται. Το λεμφικό σύστημα αποτελείται από</a:t>
            </a:r>
            <a:r>
              <a:rPr lang="en-US" sz="2000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Τα λεμφικά τριχοειδή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Τα λεμφικά αγγεία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Τους λεμφαδένες (ή </a:t>
            </a:r>
            <a:r>
              <a:rPr lang="el-GR" sz="2000" dirty="0" err="1" smtClean="0"/>
              <a:t>λεμφογάγγλια</a:t>
            </a:r>
            <a:r>
              <a:rPr lang="el-GR" sz="2000" dirty="0" smtClean="0"/>
              <a:t>) που παρεμβάλλονται στην πορεία των λεμφαγγείων και έχουν μέγεθος φακής ή φασολιού.</a:t>
            </a:r>
            <a:endParaRPr lang="el-GR" sz="2000" dirty="0"/>
          </a:p>
        </p:txBody>
      </p:sp>
      <p:pic>
        <p:nvPicPr>
          <p:cNvPr id="4" name="3 - Εικόνα" descr="3d-male-lymphatic-system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3744416" cy="5616624"/>
          </a:xfrm>
          <a:prstGeom prst="rect">
            <a:avLst/>
          </a:prstGeom>
        </p:spPr>
      </p:pic>
      <p:pic>
        <p:nvPicPr>
          <p:cNvPr id="6" name="5 - Εικόνα" descr="microscopic-anatomy-of-lymph-node-afferent-and-efferent-lymphatic-vessels-trabecul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899" y="3717032"/>
            <a:ext cx="2883754" cy="2774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el-GR" dirty="0" err="1" smtClean="0"/>
              <a:t>Πωσ</a:t>
            </a:r>
            <a:r>
              <a:rPr lang="el-GR" dirty="0" smtClean="0"/>
              <a:t> </a:t>
            </a:r>
            <a:r>
              <a:rPr lang="el-GR" dirty="0" err="1" smtClean="0"/>
              <a:t>σχηματιζεται</a:t>
            </a:r>
            <a:r>
              <a:rPr lang="el-GR" dirty="0" smtClean="0"/>
              <a:t> η </a:t>
            </a:r>
            <a:r>
              <a:rPr lang="el-GR" dirty="0" err="1" smtClean="0"/>
              <a:t>λεμφοσ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064896" cy="208823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dirty="0" smtClean="0"/>
              <a:t>Από τα αρτηριακά τριχοειδή με διήθηση του πλάσματος δημιουργείται το </a:t>
            </a:r>
            <a:r>
              <a:rPr lang="el-GR" dirty="0" err="1" smtClean="0"/>
              <a:t>εξωκυττάριο</a:t>
            </a:r>
            <a:r>
              <a:rPr lang="el-GR" dirty="0" smtClean="0"/>
              <a:t> υγρό.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Το μεγαλύτερο μέρος αυτού του υγρού επιστρέφει στην κυκλοφορία μέσω των φλεβικών τριχοειδών.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Το υπόλοιπο συλλέγεται από τα λεμφικά τριχοειδή και σχηματίζει τη λέμφο.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Ένας μέσος ενήλικας παράγει 20 λίτρα </a:t>
            </a:r>
            <a:r>
              <a:rPr lang="el-GR" dirty="0" err="1" smtClean="0"/>
              <a:t>εξωκυττάριου</a:t>
            </a:r>
            <a:r>
              <a:rPr lang="el-GR" dirty="0" smtClean="0"/>
              <a:t> υγρού. Τα 17 λίτρα επιστρέφουν στην κυκλοφορία και τα υπόλοιπα 3 λίτρα γίνονται λέμφος.</a:t>
            </a:r>
            <a:endParaRPr lang="el-GR" dirty="0"/>
          </a:p>
        </p:txBody>
      </p:sp>
      <p:pic>
        <p:nvPicPr>
          <p:cNvPr id="7" name="6 - Θέση περιεχομένου" descr="slide_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835695" y="3140968"/>
            <a:ext cx="5871261" cy="3320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2934"/>
          </a:xfrm>
        </p:spPr>
        <p:txBody>
          <a:bodyPr/>
          <a:lstStyle/>
          <a:p>
            <a:pPr algn="ctr"/>
            <a:r>
              <a:rPr lang="el-GR" dirty="0" err="1" smtClean="0"/>
              <a:t>Ανατομια</a:t>
            </a:r>
            <a:r>
              <a:rPr lang="el-GR" dirty="0" smtClean="0"/>
              <a:t> </a:t>
            </a:r>
            <a:r>
              <a:rPr lang="el-GR" dirty="0" err="1" smtClean="0"/>
              <a:t>λεμφικου</a:t>
            </a:r>
            <a:r>
              <a:rPr lang="el-GR" dirty="0" smtClean="0"/>
              <a:t> </a:t>
            </a:r>
            <a:r>
              <a:rPr lang="el-GR" dirty="0" err="1" smtClean="0"/>
              <a:t>συστηματοσ</a:t>
            </a:r>
            <a:endParaRPr lang="el-GR" dirty="0"/>
          </a:p>
        </p:txBody>
      </p:sp>
      <p:pic>
        <p:nvPicPr>
          <p:cNvPr id="6" name="5 - Θέση περιεχομένου" descr="wpid-wp-1415529275369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196752"/>
            <a:ext cx="2791464" cy="4572000"/>
          </a:xfrm>
        </p:spPr>
      </p:pic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83568" y="1124744"/>
            <a:ext cx="4248472" cy="518457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dirty="0" smtClean="0"/>
              <a:t>Η λέμφος συλλέγεται από τα διάφορα σημεία του σώματος από τα λεμφικά τριχοειδή τα οποία ενώνονται για να σχηματίσουν μεγαλύτερα αγγεία τα λεμφαγγεία.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Τελικά η λέμφος από τα κάτω άκρα, την κοιλιά, το αριστερό μέρος του θώρακα, τα αριστερό χέρι και το αριστερό μέρος  του λαιμού και της κεφαλής καταλήγει στον μείζονα θωρακικό πόρο.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Η λέμφος από το δεξί χέρι, το δεξί μέρος του θώρακα και το δεξί μέρος του λαιμού και της κεφαλής καταλήγει στον ελάσσονα θωρακικό πόρο.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Οι πόροι αυτοί φέρνουν τη λέμφο στην κυκλοφορία</a:t>
            </a:r>
            <a:r>
              <a:rPr lang="en-US" dirty="0" smtClean="0"/>
              <a:t>: </a:t>
            </a:r>
            <a:r>
              <a:rPr lang="el-GR" dirty="0" smtClean="0"/>
              <a:t>ο μείζων θωρακικός στην αριστερή υποκλείδιο φλέβα και ο ελάσσων θωρακικός στη δεξιά υποκλείδιο φλέβα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04856" cy="908720"/>
          </a:xfrm>
        </p:spPr>
        <p:txBody>
          <a:bodyPr>
            <a:noAutofit/>
          </a:bodyPr>
          <a:lstStyle/>
          <a:p>
            <a:pPr algn="ctr"/>
            <a:r>
              <a:rPr lang="el-GR" sz="2800" dirty="0" err="1" smtClean="0"/>
              <a:t>Πωσ</a:t>
            </a:r>
            <a:r>
              <a:rPr lang="el-GR" sz="2800" dirty="0" smtClean="0"/>
              <a:t> </a:t>
            </a:r>
            <a:r>
              <a:rPr lang="el-GR" sz="2800" dirty="0" err="1" smtClean="0"/>
              <a:t>κινειται</a:t>
            </a:r>
            <a:r>
              <a:rPr lang="el-GR" sz="2800" dirty="0" smtClean="0"/>
              <a:t> η </a:t>
            </a:r>
            <a:r>
              <a:rPr lang="el-GR" sz="2800" dirty="0" err="1" smtClean="0"/>
              <a:t>λεμφοσ</a:t>
            </a:r>
            <a:r>
              <a:rPr lang="el-GR" sz="2800" dirty="0" smtClean="0"/>
              <a:t> στο </a:t>
            </a:r>
            <a:r>
              <a:rPr lang="el-GR" sz="2800" dirty="0" err="1" smtClean="0"/>
              <a:t>σωμα</a:t>
            </a:r>
            <a:r>
              <a:rPr lang="el-GR" sz="2800" dirty="0" smtClean="0"/>
              <a:t> </a:t>
            </a:r>
            <a:r>
              <a:rPr lang="el-GR" sz="2800" dirty="0" err="1" smtClean="0"/>
              <a:t>μασ</a:t>
            </a:r>
            <a:r>
              <a:rPr lang="el-GR" sz="2800" dirty="0" smtClean="0"/>
              <a:t> </a:t>
            </a:r>
            <a:r>
              <a:rPr lang="el-GR" sz="2800" dirty="0" err="1" smtClean="0"/>
              <a:t>αφου</a:t>
            </a:r>
            <a:r>
              <a:rPr lang="el-GR" sz="2800" dirty="0" smtClean="0"/>
              <a:t> δεν την </a:t>
            </a:r>
            <a:r>
              <a:rPr lang="el-GR" sz="2800" dirty="0" err="1" smtClean="0"/>
              <a:t>αντλει</a:t>
            </a:r>
            <a:r>
              <a:rPr lang="el-GR" sz="2800" dirty="0" smtClean="0"/>
              <a:t> η </a:t>
            </a:r>
            <a:r>
              <a:rPr lang="el-GR" sz="2800" dirty="0" err="1" smtClean="0"/>
              <a:t>καρδια</a:t>
            </a:r>
            <a:r>
              <a:rPr lang="en-US" sz="2800" dirty="0" smtClean="0"/>
              <a:t>;</a:t>
            </a:r>
            <a:endParaRPr lang="el-GR" sz="28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4176464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 smtClean="0"/>
              <a:t>Η λέμφος συλλέγεται από το σώμα και αφού φιλτραριστεί από τους λεμφαδένες επιστρέφει στην κυκλοφορία. Στην κίνησή της συμβάλλουν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Οι συσπάσεις των σκελετικών μυών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Το μυϊκό τοίχωμα που περιβάλλει τα λεμφαγγεία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Το σημείο στο οποίο η λέμφος επιστρέφει στην κυκλοφορία η πίεση είναι πιο χαμηλή </a:t>
            </a:r>
            <a:r>
              <a:rPr lang="el-GR" sz="2000" dirty="0" err="1" smtClean="0"/>
              <a:t>απ΄ότι</a:t>
            </a:r>
            <a:r>
              <a:rPr lang="el-GR" sz="2000" dirty="0" smtClean="0"/>
              <a:t> στα τριχοειδή.</a:t>
            </a:r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Όταν αναπνέουμε ασκείται πίεση στους θωρακικούς πόρους που προκαλεί ροή.</a:t>
            </a:r>
            <a:endParaRPr lang="en-US" sz="2000" dirty="0" smtClean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124744"/>
            <a:ext cx="3546351" cy="5404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el-GR" dirty="0" err="1" smtClean="0"/>
              <a:t>Γιατι</a:t>
            </a:r>
            <a:r>
              <a:rPr lang="el-GR" dirty="0" smtClean="0"/>
              <a:t> η </a:t>
            </a:r>
            <a:r>
              <a:rPr lang="el-GR" dirty="0" err="1" smtClean="0"/>
              <a:t>λεμφοσ</a:t>
            </a:r>
            <a:r>
              <a:rPr lang="el-GR" dirty="0" smtClean="0"/>
              <a:t> δεν </a:t>
            </a:r>
            <a:r>
              <a:rPr lang="el-GR" dirty="0" err="1" smtClean="0"/>
              <a:t>επιστρεφει</a:t>
            </a:r>
            <a:r>
              <a:rPr lang="el-GR" dirty="0" smtClean="0"/>
              <a:t> </a:t>
            </a:r>
            <a:r>
              <a:rPr lang="el-GR" dirty="0" err="1" smtClean="0"/>
              <a:t>πισω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992888" cy="1296144"/>
          </a:xfrm>
        </p:spPr>
        <p:txBody>
          <a:bodyPr>
            <a:normAutofit fontScale="92500" lnSpcReduction="10000"/>
          </a:bodyPr>
          <a:lstStyle/>
          <a:p>
            <a:pPr marL="273600" indent="-273600" algn="just">
              <a:buFont typeface="Wingdings" pitchFamily="2" charset="2"/>
              <a:buChar char="Ø"/>
            </a:pPr>
            <a:r>
              <a:rPr lang="el-GR" sz="2000" dirty="0" smtClean="0"/>
              <a:t>Κατά μήκος των λεμφαγγείων υπάρχουν βαλβίδες που εμποδίζουν τη ροή της λέμφου προς τα πίσω</a:t>
            </a:r>
          </a:p>
          <a:p>
            <a:pPr marL="273600" indent="-273600" algn="just">
              <a:buFont typeface="Wingdings" pitchFamily="2" charset="2"/>
              <a:buChar char="Ø"/>
            </a:pPr>
            <a:r>
              <a:rPr lang="el-GR" sz="2000" dirty="0" smtClean="0"/>
              <a:t>Επίσης βαλβίδες υπάρχουν και στο τοίχωμα των λεμφαγγείων που εμποδίζουν την έξοδο της λέμφου στον </a:t>
            </a:r>
            <a:r>
              <a:rPr lang="el-GR" sz="2000" dirty="0" err="1" smtClean="0"/>
              <a:t>εξωκυττάριο</a:t>
            </a:r>
            <a:r>
              <a:rPr lang="el-GR" sz="2000" dirty="0" smtClean="0"/>
              <a:t> χώρο</a:t>
            </a:r>
            <a:endParaRPr lang="el-GR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3657600" cy="252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36912"/>
            <a:ext cx="3860294" cy="28083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el-GR" dirty="0" smtClean="0"/>
              <a:t>Που </a:t>
            </a:r>
            <a:r>
              <a:rPr lang="el-GR" dirty="0" err="1" smtClean="0"/>
              <a:t>χρησιμευει</a:t>
            </a:r>
            <a:r>
              <a:rPr lang="el-GR" dirty="0" smtClean="0"/>
              <a:t> το </a:t>
            </a:r>
            <a:r>
              <a:rPr lang="el-GR" dirty="0" err="1" smtClean="0"/>
              <a:t>λεμφικο</a:t>
            </a:r>
            <a:r>
              <a:rPr lang="el-GR" dirty="0" smtClean="0"/>
              <a:t> </a:t>
            </a:r>
            <a:r>
              <a:rPr lang="el-GR" dirty="0" err="1" smtClean="0"/>
              <a:t>συστημα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704856" cy="36724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000" dirty="0" smtClean="0"/>
              <a:t>Το λεμφικό σύστημα είναι πολύ σημαντικό γιατί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Παραλαμβάνει το πλεόνασμα του </a:t>
            </a:r>
            <a:r>
              <a:rPr lang="el-GR" sz="2000" dirty="0" err="1" smtClean="0"/>
              <a:t>εξωκυττάριου</a:t>
            </a:r>
            <a:r>
              <a:rPr lang="el-GR" sz="2000" dirty="0" smtClean="0"/>
              <a:t> υγρού και το επαναφέρει στο κυκλοφορικό σύστημα.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Μεταφέρει τις λιπαρές ουσίες από το λεπτό έντερο στο αίμα.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Με τη λέμφο απομακρύνονται τα άχρηστα προϊόντα του κυτταρικού μεταβολισμού.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Οι λεμφαδένες συμβάλλουν σημαντικά στην άμυνα του οργανισμού γιατί παράγουν τα Β &amp; Τ λεμφοκύτταρα.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Οι λεμφαδένες φιλτράρουν τη λέμφο ώστε να την επιστρέψουν καθαρή στην κυκλοφορία.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el-GR" dirty="0" err="1" smtClean="0"/>
              <a:t>Λεμφικη</a:t>
            </a:r>
            <a:r>
              <a:rPr lang="el-GR" dirty="0" smtClean="0"/>
              <a:t> </a:t>
            </a:r>
            <a:r>
              <a:rPr lang="el-GR" dirty="0" err="1" smtClean="0"/>
              <a:t>σταση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 smtClean="0"/>
              <a:t>Αν για κάποιο λόγο η ροή της λέμφου σε κάποιο σημείο του σώματος παρεμποδίζεται τότε θα προκληθούν</a:t>
            </a:r>
            <a:r>
              <a:rPr lang="en-US" sz="20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Κακή οξυγόνωση των ιστών.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Οίδημα.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Κυτταρίτιδα.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Κιρσοί.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Κούραση.</a:t>
            </a:r>
          </a:p>
          <a:p>
            <a:pPr marL="0" indent="0">
              <a:buNone/>
            </a:pPr>
            <a:r>
              <a:rPr lang="el-GR" sz="2000" dirty="0" smtClean="0"/>
              <a:t>Τα πιο συνήθη σημεία στα οποία προκαλείται στάση λέμφου είναι οι γλουτοί και οι μηροί.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864096"/>
          </a:xfrm>
        </p:spPr>
        <p:txBody>
          <a:bodyPr>
            <a:noAutofit/>
          </a:bodyPr>
          <a:lstStyle/>
          <a:p>
            <a:pPr algn="ctr"/>
            <a:r>
              <a:rPr lang="el-GR" dirty="0" err="1" smtClean="0"/>
              <a:t>Παραγοντεσ</a:t>
            </a:r>
            <a:r>
              <a:rPr lang="el-GR" dirty="0" smtClean="0"/>
              <a:t> που </a:t>
            </a:r>
            <a:r>
              <a:rPr lang="el-GR" dirty="0" err="1" smtClean="0"/>
              <a:t>επηρεαζουν</a:t>
            </a:r>
            <a:r>
              <a:rPr lang="el-GR" dirty="0" smtClean="0"/>
              <a:t> την </a:t>
            </a:r>
            <a:r>
              <a:rPr lang="el-GR" dirty="0" err="1" smtClean="0"/>
              <a:t>κυκλοφορια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λεμφου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39604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Καθιστική ζωή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Παχυσαρκία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Φλεγμονές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Παθήσεις του κυκλοφορικού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Καρδιακή ανεπάρκεια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Νεφροπάθειες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Εγκυμοσύνη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Έμμηνος ρύση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Χειρουργικές επεμβάσεις όπου περιλαμβάνεται αφαίρεση λεμφαδένων (πχ μαστεκτομή)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759</TotalTime>
  <Words>611</Words>
  <Application>Microsoft Office PowerPoint</Application>
  <PresentationFormat>Προβολή στην οθόνη (4:3)</PresentationFormat>
  <Paragraphs>87</Paragraphs>
  <Slides>12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Προεξοχή</vt:lpstr>
      <vt:lpstr>λεμφικη αποστραγγιση (lymphatic drainage)</vt:lpstr>
      <vt:lpstr>Το λεμφικο συστημα</vt:lpstr>
      <vt:lpstr>Πωσ σχηματιζεται η λεμφοσ</vt:lpstr>
      <vt:lpstr>Ανατομια λεμφικου συστηματοσ</vt:lpstr>
      <vt:lpstr>Πωσ κινειται η λεμφοσ στο σωμα μασ αφου δεν την αντλει η καρδια;</vt:lpstr>
      <vt:lpstr>Γιατι η λεμφοσ δεν επιστρεφει πισω;</vt:lpstr>
      <vt:lpstr>Που χρησιμευει το λεμφικο συστημα</vt:lpstr>
      <vt:lpstr>Λεμφικη σταση</vt:lpstr>
      <vt:lpstr>Παραγοντεσ που επηρεαζουν την κυκλοφορια τησ λεμφου</vt:lpstr>
      <vt:lpstr>Ωφελη τησ λεμφικησ παροχετευσησ</vt:lpstr>
      <vt:lpstr>Τεχνικη των κινησεων</vt:lpstr>
      <vt:lpstr>αντενδειξεισ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λεμφικη μαλαξη</dc:title>
  <dc:creator>Vaggelis</dc:creator>
  <cp:lastModifiedBy>Vaggelis</cp:lastModifiedBy>
  <cp:revision>83</cp:revision>
  <dcterms:created xsi:type="dcterms:W3CDTF">2017-02-28T15:03:20Z</dcterms:created>
  <dcterms:modified xsi:type="dcterms:W3CDTF">2018-01-29T18:29:12Z</dcterms:modified>
</cp:coreProperties>
</file>