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70" r:id="rId9"/>
    <p:sldId id="266" r:id="rId10"/>
    <p:sldId id="271" r:id="rId11"/>
    <p:sldId id="272" r:id="rId12"/>
    <p:sldId id="265" r:id="rId13"/>
    <p:sldId id="267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097AF-B8CF-413E-BF9A-79A3239C07D9}" type="datetimeFigureOut">
              <a:rPr lang="el-GR" smtClean="0"/>
              <a:pPr/>
              <a:t>5/1/2018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18F18-5FF5-4208-81CB-D7AFB080998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18F18-5FF5-4208-81CB-D7AFB080998F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18F18-5FF5-4208-81CB-D7AFB080998F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baseline="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18F18-5FF5-4208-81CB-D7AFB080998F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18F18-5FF5-4208-81CB-D7AFB080998F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18F18-5FF5-4208-81CB-D7AFB080998F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18F18-5FF5-4208-81CB-D7AFB080998F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18F18-5FF5-4208-81CB-D7AFB080998F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5/1/2018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5/1/2018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5/1/2018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5/1/2018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1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5/1/2018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9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5/1/2018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5/1/2018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7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907704" y="1196752"/>
            <a:ext cx="6604248" cy="1894362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ΑΠΛΟΣ ΚΑΘΑΡΙΣΜΟΣ ΠΡΟΣΩΠΟΥ</a:t>
            </a:r>
            <a:endParaRPr lang="el-GR" sz="36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n-US" dirty="0" err="1" smtClean="0"/>
              <a:t>Micellar</a:t>
            </a:r>
            <a:r>
              <a:rPr lang="en-US" dirty="0" smtClean="0"/>
              <a:t> water (</a:t>
            </a:r>
            <a:r>
              <a:rPr lang="el-GR" dirty="0" err="1" smtClean="0"/>
              <a:t>μικυλλιακο</a:t>
            </a:r>
            <a:r>
              <a:rPr lang="el-GR" dirty="0" smtClean="0"/>
              <a:t> </a:t>
            </a:r>
            <a:r>
              <a:rPr lang="el-GR" dirty="0" err="1" smtClean="0"/>
              <a:t>νερο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5688632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200" dirty="0" err="1" smtClean="0"/>
              <a:t>Προκειται</a:t>
            </a:r>
            <a:r>
              <a:rPr lang="el-GR" sz="2200" dirty="0" smtClean="0"/>
              <a:t> για προϊόντα που περιέχουν μόρια λαδιού διεσπαρμένα μέσα σε μόρια νερού που ονομάζονται </a:t>
            </a:r>
            <a:r>
              <a:rPr lang="el-GR" sz="2200" dirty="0" err="1" smtClean="0"/>
              <a:t>μικύλλα</a:t>
            </a:r>
            <a:r>
              <a:rPr lang="el-GR" sz="2200" dirty="0" smtClean="0"/>
              <a:t>. 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Τα </a:t>
            </a:r>
            <a:r>
              <a:rPr lang="el-GR" sz="2200" dirty="0" err="1" smtClean="0"/>
              <a:t>προιόντα</a:t>
            </a:r>
            <a:r>
              <a:rPr lang="el-GR" sz="2200" dirty="0" smtClean="0"/>
              <a:t> αυτά έχουν παρόμοιο ιξώδες με το νερό η υφή τους όμως είναι διαφορετική. 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Καθαρίζουν χωρίς να αναμιγνύονται με νερό και δεν χρειάζονται ξέπλυμα.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Δεν χρειάζεται να βάλουμε λοσιόν μετά τη χρήση του προϊόντος αφού το προϊόν είναι </a:t>
            </a:r>
            <a:r>
              <a:rPr lang="en-US" sz="2200" dirty="0" smtClean="0"/>
              <a:t>all in one.</a:t>
            </a:r>
            <a:endParaRPr lang="el-GR" sz="22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Διαποτίζουμε ένα κομμάτι βαμβάκι με το προϊόν και περνάμε </a:t>
            </a:r>
            <a:r>
              <a:rPr lang="el-GR" sz="2200" dirty="0" err="1" smtClean="0"/>
              <a:t>μ΄αυτό</a:t>
            </a:r>
            <a:r>
              <a:rPr lang="el-GR" sz="2200" dirty="0" smtClean="0"/>
              <a:t> το πρόσωπο. Επαναλαμβάνουμε μέχρι το βαμβάκι να </a:t>
            </a:r>
            <a:r>
              <a:rPr lang="el-GR" sz="2200" dirty="0" err="1" smtClean="0"/>
              <a:t>βγεί</a:t>
            </a:r>
            <a:r>
              <a:rPr lang="el-GR" sz="2200" dirty="0" smtClean="0"/>
              <a:t> καθαρό.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Δεν μπορούν να καθαρίσουν πολύ βαρύ </a:t>
            </a:r>
            <a:r>
              <a:rPr lang="en-US" sz="2200" dirty="0" smtClean="0"/>
              <a:t>make up </a:t>
            </a:r>
            <a:r>
              <a:rPr lang="el-GR" sz="2200" dirty="0" smtClean="0"/>
              <a:t>και αδιάβροχη </a:t>
            </a:r>
            <a:r>
              <a:rPr lang="en-US" sz="2200" dirty="0" smtClean="0"/>
              <a:t>mascara.</a:t>
            </a:r>
            <a:endParaRPr lang="el-GR" sz="2200" dirty="0" smtClean="0"/>
          </a:p>
          <a:p>
            <a:pPr marL="0" indent="0" algn="just">
              <a:buNone/>
            </a:pPr>
            <a:r>
              <a:rPr lang="el-GR" sz="2200" u="sng" dirty="0" smtClean="0"/>
              <a:t>ΚΑΤΑΛΛΗΛΟ ΓΙΑ </a:t>
            </a:r>
            <a:r>
              <a:rPr lang="en-US" sz="2200" dirty="0" smtClean="0"/>
              <a:t>: </a:t>
            </a:r>
            <a:r>
              <a:rPr lang="el-GR" sz="2200" dirty="0" smtClean="0"/>
              <a:t>πολύ ευαίσθητα και ξηρά δέρματα ή όταν δεν υπάρχει χρόνος να χρησιμοποιήσουμε ένα συνηθισμένο καθαριστικό προϊόν.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>
                <a:solidFill>
                  <a:srgbClr val="575F6D"/>
                </a:solidFill>
              </a:rPr>
              <a:t>Προϊοντα</a:t>
            </a:r>
            <a:r>
              <a:rPr lang="el-GR" dirty="0" smtClean="0">
                <a:solidFill>
                  <a:srgbClr val="575F6D"/>
                </a:solidFill>
              </a:rPr>
              <a:t> </a:t>
            </a:r>
            <a:r>
              <a:rPr lang="el-GR" dirty="0" err="1" smtClean="0">
                <a:solidFill>
                  <a:srgbClr val="575F6D"/>
                </a:solidFill>
              </a:rPr>
              <a:t>καθαρισμου</a:t>
            </a:r>
            <a:r>
              <a:rPr lang="el-GR" dirty="0" smtClean="0">
                <a:solidFill>
                  <a:srgbClr val="575F6D"/>
                </a:solidFill>
              </a:rPr>
              <a:t> </a:t>
            </a:r>
            <a:r>
              <a:rPr lang="el-GR" dirty="0" err="1" smtClean="0">
                <a:solidFill>
                  <a:srgbClr val="575F6D"/>
                </a:solidFill>
              </a:rPr>
              <a:t>ματιων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908720"/>
            <a:ext cx="7467600" cy="4873752"/>
          </a:xfrm>
        </p:spPr>
        <p:txBody>
          <a:bodyPr/>
          <a:lstStyle/>
          <a:p>
            <a:pPr marL="0" lvl="0" indent="0" algn="just">
              <a:buNone/>
            </a:pPr>
            <a:r>
              <a:rPr lang="el-GR" sz="2200" dirty="0" smtClean="0">
                <a:solidFill>
                  <a:prstClr val="black"/>
                </a:solidFill>
              </a:rPr>
              <a:t>Είναι προϊόντα με ελαιώδη ή υδατική σύσταση κατάλληλα να αφαιρούν τις σκιές και τη μάσκαρα χωρίς να ερεθίζουν τα μάτια.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4" name="3 - Εικόνα" descr="4fd1ab8b-b615-42a0-9f05-5501a158585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2708920"/>
            <a:ext cx="4242048" cy="278561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62074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ΛΟΣΙΟΝ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7848872" cy="5616624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  <a:buNone/>
            </a:pPr>
            <a:r>
              <a:rPr lang="el-GR" sz="2200" u="sng" dirty="0" smtClean="0"/>
              <a:t>ΧΡΗΣΗ</a:t>
            </a:r>
            <a:r>
              <a:rPr lang="en-US" sz="2200" dirty="0" smtClean="0"/>
              <a:t>: </a:t>
            </a:r>
            <a:r>
              <a:rPr lang="el-GR" sz="2200" dirty="0" smtClean="0"/>
              <a:t>μετά τον καθαρισμό του δέρματος.</a:t>
            </a:r>
          </a:p>
          <a:p>
            <a:pPr algn="ctr">
              <a:buNone/>
            </a:pPr>
            <a:r>
              <a:rPr lang="el-GR" sz="2200" u="sng" dirty="0" smtClean="0"/>
              <a:t>Ιδιότητες λοσιόν</a:t>
            </a:r>
            <a:endParaRPr lang="en-US" sz="2200" u="sng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 Απομακρύνει τα </a:t>
            </a:r>
            <a:r>
              <a:rPr lang="el-GR" sz="2200" dirty="0" err="1" smtClean="0"/>
              <a:t>υπολείματα</a:t>
            </a:r>
            <a:r>
              <a:rPr lang="el-GR" sz="2200" dirty="0" smtClean="0"/>
              <a:t> του προϊόντος καθαρισμού.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 Τονώνει και διεγείρει την κυκλοφορία του δέρματος.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 Επαναφέρει το </a:t>
            </a:r>
            <a:r>
              <a:rPr lang="en-US" sz="2200" dirty="0" smtClean="0"/>
              <a:t>pH </a:t>
            </a:r>
            <a:r>
              <a:rPr lang="el-GR" sz="2200" dirty="0" smtClean="0"/>
              <a:t>στις φυσιολογικές τιμές.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 Κλείνει τους διεσταλμένους πόρους.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200" dirty="0" smtClean="0"/>
              <a:t> Δίνει μια ευχάριστη αίσθηση δροσιάς.</a:t>
            </a:r>
          </a:p>
          <a:p>
            <a:pPr algn="ctr">
              <a:buSzPct val="100000"/>
              <a:buNone/>
            </a:pPr>
            <a:r>
              <a:rPr lang="el-GR" sz="2200" u="sng" dirty="0" smtClean="0"/>
              <a:t>Είδη λοσιόν</a:t>
            </a:r>
          </a:p>
          <a:p>
            <a:pPr marL="457200" indent="-457200" algn="just">
              <a:buSzPct val="100000"/>
              <a:buFont typeface="+mj-lt"/>
              <a:buAutoNum type="arabicPeriod"/>
            </a:pPr>
            <a:r>
              <a:rPr lang="el-GR" sz="2200" dirty="0" smtClean="0"/>
              <a:t>Στυπτικές</a:t>
            </a:r>
            <a:r>
              <a:rPr lang="en-US" sz="2200" dirty="0" smtClean="0"/>
              <a:t>:</a:t>
            </a:r>
            <a:r>
              <a:rPr lang="el-GR" sz="2200" dirty="0" smtClean="0"/>
              <a:t> περιέχουν σχεδόν πάντα οινόπνευμα και χρησιμοποιούνται σε λιπαρά – </a:t>
            </a:r>
            <a:r>
              <a:rPr lang="el-GR" sz="2200" dirty="0" err="1" smtClean="0"/>
              <a:t>ακνεϊκά</a:t>
            </a:r>
            <a:r>
              <a:rPr lang="el-GR" sz="2200" dirty="0" smtClean="0"/>
              <a:t> δέρματα.</a:t>
            </a:r>
          </a:p>
          <a:p>
            <a:pPr marL="457200" indent="-457200" algn="just">
              <a:buSzPct val="100000"/>
              <a:buFont typeface="+mj-lt"/>
              <a:buAutoNum type="arabicPeriod"/>
            </a:pPr>
            <a:r>
              <a:rPr lang="el-GR" sz="2200" dirty="0" smtClean="0"/>
              <a:t>Τονωτικές</a:t>
            </a:r>
            <a:r>
              <a:rPr lang="en-US" sz="2200" dirty="0" smtClean="0"/>
              <a:t>:</a:t>
            </a:r>
            <a:r>
              <a:rPr lang="el-GR" sz="2200" dirty="0" smtClean="0"/>
              <a:t> περιέχουν λίγο ή καθόλου οινόπνευμα και μπορούν να χρησιμοποιηθούν σε όλους τους τύπους δέρματος.</a:t>
            </a:r>
          </a:p>
          <a:p>
            <a:pPr marL="0" indent="0" algn="just">
              <a:buSzPct val="100000"/>
              <a:buNone/>
            </a:pPr>
            <a:r>
              <a:rPr lang="el-GR" sz="2200" dirty="0" smtClean="0"/>
              <a:t>Μέρος ή όλη η ποσότητα του νερού των λοσιόν μπορεί να αντικατασταθεί από αρωματικά νερά όπως ροδόνερο, νερό </a:t>
            </a:r>
            <a:r>
              <a:rPr lang="el-GR" sz="2200" dirty="0" err="1" smtClean="0"/>
              <a:t>άνθεων</a:t>
            </a:r>
            <a:r>
              <a:rPr lang="el-GR" sz="2200" dirty="0" smtClean="0"/>
              <a:t> πορτοκαλιάς κτλ.</a:t>
            </a:r>
            <a:endParaRPr lang="en-US" sz="22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76064"/>
          </a:xfrm>
        </p:spPr>
        <p:txBody>
          <a:bodyPr/>
          <a:lstStyle/>
          <a:p>
            <a:pPr algn="ctr"/>
            <a:r>
              <a:rPr lang="el-GR" dirty="0" err="1" smtClean="0"/>
              <a:t>ανακεφαλαιωση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7467600" cy="576064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Ο απλός καθαρισμός είναι μια διαδικασία που την κάνουμε </a:t>
            </a:r>
            <a:r>
              <a:rPr lang="el-GR" sz="2200" u="sng" dirty="0" smtClean="0"/>
              <a:t>απαραίτητα</a:t>
            </a:r>
            <a:r>
              <a:rPr lang="el-GR" sz="2200" dirty="0" smtClean="0"/>
              <a:t> πριν από κάθε περιποίηση.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Υπάρχουν διάφοροι τύποι καθαριστικών ανάλογα με τον τύπο δέρματος. Τα πιο δημοφιλή που χρησιμοποιούμε στο ινστιτούτο αισθητικής είναι</a:t>
            </a:r>
            <a:r>
              <a:rPr lang="en-US" sz="2200" dirty="0" smtClean="0"/>
              <a:t>:</a:t>
            </a:r>
          </a:p>
          <a:p>
            <a:pPr lvl="1" algn="just">
              <a:buSzPct val="100000"/>
              <a:buFont typeface="Courier New" pitchFamily="49" charset="0"/>
              <a:buChar char="o"/>
            </a:pPr>
            <a:r>
              <a:rPr lang="el-GR" sz="2200" dirty="0" smtClean="0"/>
              <a:t>Τα γαλακτώματα που εφαρμόζονται κανονικά, μικτά  ξηρά και αφυδατωμένα δέρματα.</a:t>
            </a:r>
          </a:p>
          <a:p>
            <a:pPr lvl="1" algn="just">
              <a:buSzPct val="100000"/>
              <a:buFont typeface="Courier New" pitchFamily="49" charset="0"/>
              <a:buChar char="o"/>
            </a:pPr>
            <a:r>
              <a:rPr lang="el-GR" sz="2200" dirty="0" smtClean="0"/>
              <a:t>Τα σαπούνια που απευθύνονται κυρίως σε μικτά, λιπαρά και </a:t>
            </a:r>
            <a:r>
              <a:rPr lang="el-GR" sz="2200" dirty="0" err="1" smtClean="0"/>
              <a:t>ακνεϊκά</a:t>
            </a:r>
            <a:r>
              <a:rPr lang="el-GR" sz="2200" dirty="0" smtClean="0"/>
              <a:t> δέρματα.</a:t>
            </a:r>
          </a:p>
          <a:p>
            <a:pPr lvl="1" algn="just">
              <a:buSzPct val="100000"/>
              <a:buFont typeface="Courier New" pitchFamily="49" charset="0"/>
              <a:buChar char="o"/>
            </a:pPr>
            <a:r>
              <a:rPr lang="el-GR" sz="2200" dirty="0" smtClean="0"/>
              <a:t>Οι κρέμες καθαρισμού όταν η πελάτισσα έχει βαρύ μακιγιάζ.</a:t>
            </a:r>
          </a:p>
          <a:p>
            <a:pPr marL="252000" lvl="1" algn="just">
              <a:buSzPct val="70000"/>
              <a:buFont typeface="Wingdings" pitchFamily="2" charset="2"/>
              <a:buChar char="Ø"/>
            </a:pPr>
            <a:r>
              <a:rPr lang="el-GR" sz="2200" dirty="0" smtClean="0"/>
              <a:t>Η συχνή χρήση σαπουνιού μπορεί να προκαλέσει αφυδάτωση σε αντίθεση με το γαλάκτωμα που περιέχει ενυδατικούς παράγοντες και προστατεύει το δέρμα.</a:t>
            </a:r>
          </a:p>
          <a:p>
            <a:pPr marL="252000" lvl="1" algn="just">
              <a:buSzPct val="70000"/>
              <a:buFont typeface="Wingdings" pitchFamily="2" charset="2"/>
              <a:buChar char="Ø"/>
            </a:pPr>
            <a:r>
              <a:rPr lang="el-GR" sz="2200" dirty="0" smtClean="0"/>
              <a:t>Μετά τον καθαρισμό του προσώπου εφαρμόζουμε </a:t>
            </a:r>
            <a:r>
              <a:rPr lang="el-GR" sz="2200" u="sng" dirty="0" smtClean="0"/>
              <a:t>πάντοτε</a:t>
            </a:r>
            <a:r>
              <a:rPr lang="el-GR" sz="2200" dirty="0" smtClean="0"/>
              <a:t> λοσιόν.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720081"/>
          </a:xfrm>
        </p:spPr>
        <p:txBody>
          <a:bodyPr/>
          <a:lstStyle/>
          <a:p>
            <a:pPr algn="ctr"/>
            <a:r>
              <a:rPr lang="el-GR" dirty="0" err="1" smtClean="0"/>
              <a:t>Σταδια</a:t>
            </a:r>
            <a:r>
              <a:rPr lang="el-GR" dirty="0" smtClean="0"/>
              <a:t> </a:t>
            </a:r>
            <a:r>
              <a:rPr lang="el-GR" dirty="0" err="1" smtClean="0"/>
              <a:t>απλησ</a:t>
            </a:r>
            <a:r>
              <a:rPr lang="el-GR" dirty="0" smtClean="0"/>
              <a:t> </a:t>
            </a:r>
            <a:r>
              <a:rPr lang="el-GR" dirty="0" err="1" smtClean="0"/>
              <a:t>περιποιησησ</a:t>
            </a:r>
            <a:r>
              <a:rPr lang="el-GR" dirty="0" smtClean="0"/>
              <a:t> </a:t>
            </a:r>
            <a:r>
              <a:rPr lang="el-GR" dirty="0" err="1" smtClean="0"/>
              <a:t>προσωπου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136904" cy="4896544"/>
          </a:xfrm>
        </p:spPr>
        <p:txBody>
          <a:bodyPr>
            <a:normAutofit/>
          </a:bodyPr>
          <a:lstStyle/>
          <a:p>
            <a:pPr marL="457200" indent="-457200" algn="just">
              <a:buSzPct val="100000"/>
              <a:buFont typeface="+mj-lt"/>
              <a:buAutoNum type="arabicPeriod"/>
            </a:pPr>
            <a:r>
              <a:rPr lang="el-GR" sz="2200" dirty="0" smtClean="0"/>
              <a:t>Απλός καθαρισμός</a:t>
            </a:r>
          </a:p>
          <a:p>
            <a:pPr marL="457200" indent="-457200" algn="just">
              <a:buSzPct val="100000"/>
              <a:buFont typeface="+mj-lt"/>
              <a:buAutoNum type="arabicPeriod"/>
            </a:pPr>
            <a:r>
              <a:rPr lang="el-GR" sz="2200" dirty="0" smtClean="0"/>
              <a:t>Αναγνώριση δέρματος – επιλογή κατάλληλων προϊόντων</a:t>
            </a:r>
          </a:p>
          <a:p>
            <a:pPr marL="457200" indent="-457200" algn="just">
              <a:buSzPct val="100000"/>
              <a:buFont typeface="+mj-lt"/>
              <a:buAutoNum type="arabicPeriod"/>
            </a:pPr>
            <a:r>
              <a:rPr lang="el-GR" sz="2200" dirty="0" smtClean="0"/>
              <a:t>Απολέπιση </a:t>
            </a:r>
            <a:r>
              <a:rPr lang="en-US" sz="2200" dirty="0" smtClean="0"/>
              <a:t>(peeling)</a:t>
            </a:r>
          </a:p>
          <a:p>
            <a:pPr marL="457200" indent="-457200" algn="just">
              <a:buSzPct val="100000"/>
              <a:buFont typeface="+mj-lt"/>
              <a:buAutoNum type="arabicPeriod"/>
            </a:pPr>
            <a:r>
              <a:rPr lang="el-GR" sz="2200" dirty="0" smtClean="0"/>
              <a:t>Μάλαξη (</a:t>
            </a:r>
            <a:r>
              <a:rPr lang="en-US" sz="2200" dirty="0" smtClean="0"/>
              <a:t>massage)</a:t>
            </a:r>
          </a:p>
          <a:p>
            <a:pPr marL="457200" indent="-457200" algn="just">
              <a:buSzPct val="100000"/>
              <a:buFont typeface="+mj-lt"/>
              <a:buAutoNum type="arabicPeriod"/>
            </a:pPr>
            <a:r>
              <a:rPr lang="el-GR" sz="2200" dirty="0" smtClean="0"/>
              <a:t>Εφαρμογή μάσκας</a:t>
            </a:r>
          </a:p>
          <a:p>
            <a:pPr marL="457200" indent="-457200" algn="just">
              <a:buSzPct val="100000"/>
              <a:buFont typeface="+mj-lt"/>
              <a:buAutoNum type="arabicPeriod"/>
            </a:pPr>
            <a:r>
              <a:rPr lang="el-GR" sz="2200" dirty="0" smtClean="0"/>
              <a:t>Εφαρμογή ενυδατικής ή </a:t>
            </a:r>
            <a:r>
              <a:rPr lang="el-GR" sz="2200" dirty="0" err="1" smtClean="0"/>
              <a:t>αντιηλιακής</a:t>
            </a:r>
            <a:r>
              <a:rPr lang="el-GR" sz="2200" dirty="0" smtClean="0"/>
              <a:t> κρέμας </a:t>
            </a:r>
            <a:endParaRPr lang="el-GR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Απλοσ</a:t>
            </a:r>
            <a:r>
              <a:rPr lang="el-GR" dirty="0" smtClean="0"/>
              <a:t> </a:t>
            </a:r>
            <a:r>
              <a:rPr lang="el-GR" dirty="0" err="1" smtClean="0"/>
              <a:t>καθαρισμοσ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4464496"/>
          </a:xfrm>
        </p:spPr>
        <p:txBody>
          <a:bodyPr>
            <a:normAutofit/>
          </a:bodyPr>
          <a:lstStyle/>
          <a:p>
            <a:pPr marL="0" algn="just">
              <a:buNone/>
            </a:pPr>
            <a:r>
              <a:rPr lang="el-GR" sz="2200" dirty="0" smtClean="0"/>
              <a:t>Σκοπός του απλού καθαρισμού είναι να απομακρυνθεί από το πρόσωπο το λαιμό και το ντεκολτέ ο </a:t>
            </a:r>
            <a:r>
              <a:rPr lang="el-GR" sz="2200" b="1" dirty="0" smtClean="0"/>
              <a:t>επιφανειακός ρύπος </a:t>
            </a:r>
            <a:r>
              <a:rPr lang="el-GR" sz="2200" dirty="0" smtClean="0"/>
              <a:t>ο οποίος αποτελείται από</a:t>
            </a:r>
            <a:r>
              <a:rPr lang="en-US" sz="22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Σμήγμα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Ιδρώτα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Νεκρά κύτταρα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Ρύπους της ατμόσφαιρας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Υπολείμματα προϊόντων φροντίδας του δέρματος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Μακιγιάζ</a:t>
            </a:r>
          </a:p>
          <a:p>
            <a:pPr marL="0" algn="just">
              <a:buNone/>
            </a:pPr>
            <a:r>
              <a:rPr lang="el-GR" sz="2200" i="1" dirty="0" smtClean="0"/>
              <a:t>Όταν ο απλός καθαρισμός εφαρμόζεται σε μακιγιαρισμένο πρόσωπο ονομάζεται </a:t>
            </a:r>
            <a:r>
              <a:rPr lang="en-US" sz="2200" i="1" dirty="0" smtClean="0"/>
              <a:t>“</a:t>
            </a:r>
            <a:r>
              <a:rPr lang="el-GR" sz="2200" i="1" dirty="0" smtClean="0"/>
              <a:t>ντεμακιγιάζ</a:t>
            </a:r>
            <a:r>
              <a:rPr lang="en-US" sz="2200" i="1" dirty="0" smtClean="0"/>
              <a:t>”</a:t>
            </a:r>
            <a:endParaRPr lang="el-GR" sz="2200" i="1" dirty="0"/>
          </a:p>
        </p:txBody>
      </p:sp>
      <p:sp>
        <p:nvSpPr>
          <p:cNvPr id="4" name="3 - TextBox"/>
          <p:cNvSpPr txBox="1"/>
          <p:nvPr/>
        </p:nvSpPr>
        <p:spPr>
          <a:xfrm>
            <a:off x="611560" y="5589240"/>
            <a:ext cx="7238200" cy="430887"/>
          </a:xfrm>
          <a:prstGeom prst="rect">
            <a:avLst/>
          </a:prstGeom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>
              <a:buNone/>
            </a:pPr>
            <a:r>
              <a:rPr lang="el-GR" sz="2200" dirty="0" smtClean="0"/>
              <a:t>Η διαδικασία εφαρμόζεται </a:t>
            </a:r>
            <a:r>
              <a:rPr lang="el-GR" sz="2200" b="1" dirty="0" smtClean="0"/>
              <a:t>πάντα</a:t>
            </a:r>
            <a:r>
              <a:rPr lang="el-GR" sz="2200" dirty="0" smtClean="0"/>
              <a:t> πριν από κάθε περιποίηση.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648072"/>
          </a:xfrm>
        </p:spPr>
        <p:txBody>
          <a:bodyPr/>
          <a:lstStyle/>
          <a:p>
            <a:pPr algn="ctr"/>
            <a:r>
              <a:rPr lang="el-GR" dirty="0" err="1" smtClean="0"/>
              <a:t>Σταδια</a:t>
            </a:r>
            <a:r>
              <a:rPr lang="el-GR" dirty="0" smtClean="0"/>
              <a:t> </a:t>
            </a:r>
            <a:r>
              <a:rPr lang="el-GR" dirty="0" err="1" smtClean="0"/>
              <a:t>απλου</a:t>
            </a:r>
            <a:r>
              <a:rPr lang="el-GR" dirty="0" smtClean="0"/>
              <a:t> </a:t>
            </a:r>
            <a:r>
              <a:rPr lang="el-GR" dirty="0" err="1" smtClean="0"/>
              <a:t>καθαρισμου</a:t>
            </a:r>
            <a:r>
              <a:rPr lang="el-GR" dirty="0" smtClean="0"/>
              <a:t> </a:t>
            </a:r>
            <a:r>
              <a:rPr lang="el-GR" dirty="0" err="1" smtClean="0"/>
              <a:t>προσωπου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980728"/>
            <a:ext cx="7467600" cy="4873752"/>
          </a:xfrm>
        </p:spPr>
        <p:txBody>
          <a:bodyPr/>
          <a:lstStyle/>
          <a:p>
            <a:pPr marL="457200" indent="-457200" algn="just">
              <a:buSzPct val="100000"/>
              <a:buFont typeface="+mj-lt"/>
              <a:buAutoNum type="arabicPeriod"/>
            </a:pPr>
            <a:r>
              <a:rPr lang="el-GR" sz="2200" dirty="0" smtClean="0"/>
              <a:t>Καθαρισμός ματιών – χειλιών </a:t>
            </a:r>
            <a:r>
              <a:rPr lang="en-US" sz="2200" dirty="0" smtClean="0"/>
              <a:t>(</a:t>
            </a:r>
            <a:r>
              <a:rPr lang="el-GR" sz="2200" dirty="0" smtClean="0"/>
              <a:t>αν υπάρχει μακιγιάζ)</a:t>
            </a:r>
          </a:p>
          <a:p>
            <a:pPr marL="457200" indent="-457200" algn="just">
              <a:buSzPct val="100000"/>
              <a:buFont typeface="+mj-lt"/>
              <a:buAutoNum type="arabicPeriod"/>
            </a:pPr>
            <a:r>
              <a:rPr lang="el-GR" sz="2200" dirty="0" smtClean="0"/>
              <a:t>Καθαρισμός προσώπου</a:t>
            </a:r>
          </a:p>
          <a:p>
            <a:pPr marL="457200" indent="-457200" algn="just">
              <a:buSzPct val="100000"/>
              <a:buFont typeface="+mj-lt"/>
              <a:buAutoNum type="arabicPeriod"/>
            </a:pPr>
            <a:r>
              <a:rPr lang="el-GR" sz="2200" dirty="0" smtClean="0"/>
              <a:t>Εφαρμογή λοσιόν</a:t>
            </a:r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  <p:pic>
        <p:nvPicPr>
          <p:cNvPr id="4" name="3 - Εικόνα" descr="maxresdefau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2852936"/>
            <a:ext cx="5148064" cy="289578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720081"/>
          </a:xfrm>
        </p:spPr>
        <p:txBody>
          <a:bodyPr/>
          <a:lstStyle/>
          <a:p>
            <a:pPr algn="ctr"/>
            <a:r>
              <a:rPr lang="el-GR" dirty="0" err="1" smtClean="0"/>
              <a:t>Προϊοντα</a:t>
            </a:r>
            <a:r>
              <a:rPr lang="el-GR" dirty="0" smtClean="0"/>
              <a:t> </a:t>
            </a:r>
            <a:r>
              <a:rPr lang="el-GR" dirty="0" err="1" smtClean="0"/>
              <a:t>απλου</a:t>
            </a:r>
            <a:r>
              <a:rPr lang="el-GR" dirty="0" smtClean="0"/>
              <a:t> </a:t>
            </a:r>
            <a:r>
              <a:rPr lang="el-GR" dirty="0" err="1" smtClean="0"/>
              <a:t>καθαρισμου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3168352"/>
          </a:xfrm>
        </p:spPr>
        <p:txBody>
          <a:bodyPr>
            <a:normAutofit lnSpcReduction="10000"/>
          </a:bodyPr>
          <a:lstStyle/>
          <a:p>
            <a:r>
              <a:rPr lang="el-GR" sz="2200" dirty="0" smtClean="0"/>
              <a:t>Γαλακτώματα</a:t>
            </a:r>
          </a:p>
          <a:p>
            <a:r>
              <a:rPr lang="el-GR" sz="2200" dirty="0" smtClean="0"/>
              <a:t>Κρέμες</a:t>
            </a:r>
          </a:p>
          <a:p>
            <a:r>
              <a:rPr lang="el-GR" sz="2200" dirty="0" smtClean="0"/>
              <a:t>Σαπούνια</a:t>
            </a:r>
            <a:r>
              <a:rPr lang="en-US" sz="2200" dirty="0" smtClean="0"/>
              <a:t> </a:t>
            </a:r>
            <a:endParaRPr lang="el-GR" sz="2200" dirty="0" smtClean="0"/>
          </a:p>
          <a:p>
            <a:r>
              <a:rPr lang="el-GR" sz="2200" dirty="0" smtClean="0"/>
              <a:t>Αφροί καθαρισμού</a:t>
            </a:r>
          </a:p>
          <a:p>
            <a:r>
              <a:rPr lang="en-US" sz="2200" dirty="0" smtClean="0"/>
              <a:t>Gel </a:t>
            </a:r>
            <a:r>
              <a:rPr lang="el-GR" sz="2200" dirty="0" smtClean="0"/>
              <a:t>καθαρισμού</a:t>
            </a:r>
            <a:endParaRPr lang="en-US" sz="2200" dirty="0" smtClean="0"/>
          </a:p>
          <a:p>
            <a:r>
              <a:rPr lang="en-US" sz="2200" dirty="0" err="1" smtClean="0"/>
              <a:t>Micellar</a:t>
            </a:r>
            <a:r>
              <a:rPr lang="en-US" sz="2200" dirty="0" smtClean="0"/>
              <a:t> water </a:t>
            </a:r>
            <a:r>
              <a:rPr lang="el-GR" sz="2200" dirty="0" smtClean="0"/>
              <a:t>(</a:t>
            </a:r>
            <a:r>
              <a:rPr lang="el-GR" sz="2200" dirty="0" err="1" smtClean="0"/>
              <a:t>μικυλλιακό</a:t>
            </a:r>
            <a:r>
              <a:rPr lang="el-GR" sz="2200" dirty="0" smtClean="0"/>
              <a:t> νερό)</a:t>
            </a:r>
          </a:p>
          <a:p>
            <a:r>
              <a:rPr lang="el-GR" sz="2200" dirty="0" smtClean="0"/>
              <a:t>Προϊόντα για τα μάτια</a:t>
            </a:r>
          </a:p>
          <a:p>
            <a:r>
              <a:rPr lang="el-GR" sz="2200" dirty="0" smtClean="0"/>
              <a:t>Λοσιόν</a:t>
            </a:r>
            <a:endParaRPr lang="el-GR" sz="2200" dirty="0"/>
          </a:p>
        </p:txBody>
      </p:sp>
      <p:sp>
        <p:nvSpPr>
          <p:cNvPr id="4" name="3 - TextBox"/>
          <p:cNvSpPr txBox="1"/>
          <p:nvPr/>
        </p:nvSpPr>
        <p:spPr>
          <a:xfrm>
            <a:off x="755576" y="4293096"/>
            <a:ext cx="7488831" cy="1446550"/>
          </a:xfrm>
          <a:prstGeom prst="rect">
            <a:avLst/>
          </a:prstGeom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l-GR" sz="2200" dirty="0" smtClean="0"/>
              <a:t>Τα καθαριστικά προϊόντα επιλέγονται με βάση τον τύπο δέρματος.  </a:t>
            </a:r>
            <a:r>
              <a:rPr lang="el-GR" sz="2200" dirty="0" err="1" smtClean="0"/>
              <a:t>Κακή</a:t>
            </a:r>
            <a:r>
              <a:rPr lang="el-GR" sz="2200" dirty="0" smtClean="0"/>
              <a:t> επιλογή καθαριστικού μπορεί να προκαλέσει ερεθισμό, αφυδάτωση ακόμα και ακμή.</a:t>
            </a:r>
          </a:p>
          <a:p>
            <a:endParaRPr lang="el-GR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648072"/>
          </a:xfrm>
        </p:spPr>
        <p:txBody>
          <a:bodyPr/>
          <a:lstStyle/>
          <a:p>
            <a:pPr algn="ctr"/>
            <a:r>
              <a:rPr lang="el-GR" dirty="0" err="1" smtClean="0"/>
              <a:t>Γαλακτωματα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920880" cy="5256584"/>
          </a:xfrm>
        </p:spPr>
        <p:txBody>
          <a:bodyPr/>
          <a:lstStyle/>
          <a:p>
            <a:pPr marL="0" algn="just">
              <a:buNone/>
            </a:pPr>
            <a:r>
              <a:rPr lang="el-GR" sz="2200" dirty="0" smtClean="0"/>
              <a:t>Πλεονεκτούν έναντι άλλων καθαριστικών γιατί</a:t>
            </a:r>
            <a:r>
              <a:rPr lang="en-US" sz="2200" dirty="0" smtClean="0"/>
              <a:t>:</a:t>
            </a:r>
          </a:p>
          <a:p>
            <a:pPr marL="0" algn="just">
              <a:buFont typeface="Wingdings" pitchFamily="2" charset="2"/>
              <a:buChar char="Ø"/>
            </a:pPr>
            <a:r>
              <a:rPr lang="el-GR" sz="2200" dirty="0" err="1" smtClean="0"/>
              <a:t>Γαλακτωματοποιούν</a:t>
            </a:r>
            <a:r>
              <a:rPr lang="el-GR" sz="2200" dirty="0" smtClean="0"/>
              <a:t> το σμήγμα</a:t>
            </a:r>
          </a:p>
          <a:p>
            <a:pPr marL="0" algn="just">
              <a:buFont typeface="Wingdings" pitchFamily="2" charset="2"/>
              <a:buChar char="Ø"/>
            </a:pPr>
            <a:r>
              <a:rPr lang="el-GR" sz="2200" dirty="0" smtClean="0"/>
              <a:t>Σπάνια ερεθίζουν το δέρμα</a:t>
            </a:r>
            <a:endParaRPr lang="en-US" sz="2200" dirty="0" smtClean="0"/>
          </a:p>
          <a:p>
            <a:pPr marL="0" algn="just">
              <a:buFont typeface="Wingdings" pitchFamily="2" charset="2"/>
              <a:buChar char="Ø"/>
            </a:pPr>
            <a:r>
              <a:rPr lang="el-GR" sz="2200" dirty="0" smtClean="0"/>
              <a:t>Περιέχουν μαλακτικές και ενυδατικές ουσίες</a:t>
            </a:r>
          </a:p>
          <a:p>
            <a:pPr marL="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200" dirty="0" smtClean="0"/>
              <a:t>Δεν αφυδατώνουν</a:t>
            </a:r>
          </a:p>
          <a:p>
            <a:pPr marL="0" lvl="0" algn="just">
              <a:spcAft>
                <a:spcPts val="600"/>
              </a:spcAft>
              <a:buClr>
                <a:srgbClr val="FE8637"/>
              </a:buClr>
              <a:buNone/>
            </a:pPr>
            <a:r>
              <a:rPr lang="el-GR" sz="2200" u="sng" dirty="0" smtClean="0">
                <a:solidFill>
                  <a:prstClr val="black"/>
                </a:solidFill>
              </a:rPr>
              <a:t>ΚΑΤΑΛΛΗΛΑ ΓΙΑ</a:t>
            </a:r>
            <a:r>
              <a:rPr lang="en-US" sz="2200" dirty="0" smtClean="0">
                <a:solidFill>
                  <a:prstClr val="black"/>
                </a:solidFill>
              </a:rPr>
              <a:t>: </a:t>
            </a:r>
            <a:r>
              <a:rPr lang="el-GR" sz="2200" dirty="0" smtClean="0">
                <a:solidFill>
                  <a:prstClr val="black"/>
                </a:solidFill>
              </a:rPr>
              <a:t> κανονικά, μικτά, ξηρά και αφυδατωμένα δέρματα. Καθαρίζουν χωρίς να αφυδατώνουν.</a:t>
            </a:r>
            <a:endParaRPr lang="el-GR" dirty="0" smtClean="0"/>
          </a:p>
          <a:p>
            <a:pPr marL="0" algn="ctr">
              <a:buSzPct val="100000"/>
              <a:buNone/>
            </a:pPr>
            <a:r>
              <a:rPr lang="el-GR" sz="3000" cap="small" dirty="0" err="1" smtClean="0">
                <a:solidFill>
                  <a:srgbClr val="575F6D"/>
                </a:solidFill>
                <a:ea typeface="+mj-ea"/>
                <a:cs typeface="+mj-cs"/>
              </a:rPr>
              <a:t>Κρεμεσ</a:t>
            </a:r>
            <a:r>
              <a:rPr lang="el-GR" sz="3000" cap="small" dirty="0" smtClean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el-GR" sz="3000" cap="small" dirty="0" err="1" smtClean="0">
                <a:solidFill>
                  <a:srgbClr val="575F6D"/>
                </a:solidFill>
                <a:ea typeface="+mj-ea"/>
                <a:cs typeface="+mj-cs"/>
              </a:rPr>
              <a:t>καθαρισμου</a:t>
            </a:r>
            <a:endParaRPr lang="el-GR" dirty="0" smtClean="0"/>
          </a:p>
          <a:p>
            <a:pPr marL="0" algn="just">
              <a:buSzPct val="100000"/>
              <a:buNone/>
            </a:pPr>
            <a:r>
              <a:rPr lang="el-GR" sz="2200" u="sng" dirty="0" smtClean="0"/>
              <a:t>ΚΑΤΑΛΛΗΛΕΣ ΓΙΑ</a:t>
            </a:r>
            <a:r>
              <a:rPr lang="en-US" sz="2200" dirty="0" smtClean="0"/>
              <a:t>:</a:t>
            </a:r>
            <a:r>
              <a:rPr lang="el-GR" sz="2200" dirty="0" smtClean="0"/>
              <a:t> να αφαιρέσουμε βαρύ μακιγιάζ (όπως το θεατρικό). Είναι παχύρευστα και πιο λιπαρά προϊόντα και χρησιμοποιούνται όπως και τα γαλακτώματα. </a:t>
            </a:r>
          </a:p>
          <a:p>
            <a:pPr marL="0">
              <a:buSzPct val="100000"/>
              <a:buNone/>
            </a:pPr>
            <a:endParaRPr lang="el-GR" sz="22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76064"/>
          </a:xfrm>
        </p:spPr>
        <p:txBody>
          <a:bodyPr/>
          <a:lstStyle/>
          <a:p>
            <a:pPr algn="ctr"/>
            <a:r>
              <a:rPr lang="el-GR" dirty="0" err="1" smtClean="0"/>
              <a:t>Σαπουνια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7467600" cy="5544616"/>
          </a:xfrm>
        </p:spPr>
        <p:txBody>
          <a:bodyPr>
            <a:normAutofit/>
          </a:bodyPr>
          <a:lstStyle/>
          <a:p>
            <a:pPr marL="0" algn="just">
              <a:buFont typeface="Wingdings" pitchFamily="2" charset="2"/>
              <a:buChar char="Ø"/>
            </a:pPr>
            <a:r>
              <a:rPr lang="en-US" sz="2200" dirty="0" smtClean="0"/>
              <a:t>E</a:t>
            </a:r>
            <a:r>
              <a:rPr lang="el-GR" sz="2200" dirty="0" err="1" smtClean="0"/>
              <a:t>ίναι</a:t>
            </a:r>
            <a:r>
              <a:rPr lang="el-GR" sz="2200" dirty="0" smtClean="0"/>
              <a:t> σε υγρή μορφή </a:t>
            </a:r>
            <a:r>
              <a:rPr lang="en-US" sz="2200" dirty="0" smtClean="0"/>
              <a:t>.</a:t>
            </a:r>
          </a:p>
          <a:p>
            <a:pPr marL="273600" algn="just">
              <a:buFont typeface="Wingdings" pitchFamily="2" charset="2"/>
              <a:buChar char="Ø"/>
            </a:pPr>
            <a:r>
              <a:rPr lang="el-GR" sz="2200" dirty="0" smtClean="0"/>
              <a:t>Αφαιρούν μεγάλη ποσότητα σμήγματος και η συχνή χρήση προκαλεί αφυδάτωση και ερεθισμό.</a:t>
            </a:r>
          </a:p>
          <a:p>
            <a:pPr marL="0" algn="just">
              <a:buNone/>
            </a:pPr>
            <a:r>
              <a:rPr lang="el-GR" sz="2200" dirty="0" smtClean="0"/>
              <a:t>Υπάρχουν 2 ειδών σαπούνια καθαρισμού</a:t>
            </a:r>
            <a:r>
              <a:rPr lang="en-US" sz="2200" dirty="0" smtClean="0"/>
              <a:t>:</a:t>
            </a:r>
            <a:endParaRPr lang="el-GR" sz="2200" dirty="0" smtClean="0"/>
          </a:p>
          <a:p>
            <a:pPr marL="360000" indent="-360000" algn="just">
              <a:buSzPct val="100000"/>
              <a:buFont typeface="+mj-lt"/>
              <a:buAutoNum type="arabicPeriod"/>
            </a:pPr>
            <a:r>
              <a:rPr lang="el-GR" sz="2200" dirty="0" smtClean="0"/>
              <a:t>Τα καλλυντικά σαπούνια</a:t>
            </a:r>
            <a:r>
              <a:rPr lang="en-US" sz="2200" dirty="0" smtClean="0"/>
              <a:t>: </a:t>
            </a:r>
            <a:r>
              <a:rPr lang="el-GR" sz="2200" dirty="0" smtClean="0"/>
              <a:t>είναι πιο ήπια και έχουν ουδέτερο </a:t>
            </a:r>
            <a:r>
              <a:rPr lang="en-US" sz="2200" dirty="0" smtClean="0"/>
              <a:t>Ph </a:t>
            </a:r>
            <a:r>
              <a:rPr lang="el-GR" sz="2200" dirty="0" smtClean="0"/>
              <a:t>(4,5-6)</a:t>
            </a:r>
          </a:p>
          <a:p>
            <a:pPr marL="360000" indent="-360000" algn="just">
              <a:buSzPct val="100000"/>
              <a:buFont typeface="+mj-lt"/>
              <a:buAutoNum type="arabicPeriod"/>
            </a:pPr>
            <a:r>
              <a:rPr lang="el-GR" sz="2200" dirty="0" smtClean="0"/>
              <a:t>Τα φαρμακευτικά σαπούνια</a:t>
            </a:r>
            <a:r>
              <a:rPr lang="en-US" sz="2200" dirty="0" smtClean="0"/>
              <a:t>: </a:t>
            </a:r>
            <a:r>
              <a:rPr lang="el-GR" sz="2200" dirty="0" smtClean="0"/>
              <a:t>είναι πιο ισχυρά και πιο όξινα </a:t>
            </a:r>
            <a:r>
              <a:rPr lang="en-US" sz="2200" dirty="0" smtClean="0"/>
              <a:t>(Ph 3,5) </a:t>
            </a:r>
            <a:r>
              <a:rPr lang="el-GR" sz="2200" dirty="0" smtClean="0"/>
              <a:t>και περιέχουν </a:t>
            </a:r>
            <a:r>
              <a:rPr lang="el-GR" sz="2200" dirty="0" err="1" smtClean="0"/>
              <a:t>αντιμικροβιακές</a:t>
            </a:r>
            <a:r>
              <a:rPr lang="el-GR" sz="2200" dirty="0" smtClean="0"/>
              <a:t> ουσίες.</a:t>
            </a:r>
          </a:p>
          <a:p>
            <a:pPr marL="0" indent="0" algn="just">
              <a:buSzPct val="100000"/>
              <a:buNone/>
            </a:pPr>
            <a:r>
              <a:rPr lang="el-GR" sz="2200" dirty="0" smtClean="0"/>
              <a:t>Μετά τον καθαρισμό με σαπούνι χρησιμοποιούμε ενυδατική κρέμα για να αντισταθμίσουμε την αφυδάτωση.</a:t>
            </a:r>
          </a:p>
          <a:p>
            <a:pPr marL="0" indent="0" algn="just">
              <a:buSzPct val="100000"/>
              <a:buNone/>
            </a:pPr>
            <a:r>
              <a:rPr lang="el-GR" sz="2200" u="sng" dirty="0" smtClean="0"/>
              <a:t>ΚΑΤΑΛΛΗΛΑ ΓΙΑ</a:t>
            </a:r>
            <a:r>
              <a:rPr lang="en-US" sz="2200" dirty="0" smtClean="0"/>
              <a:t>: </a:t>
            </a:r>
            <a:r>
              <a:rPr lang="el-GR" sz="2200" dirty="0" smtClean="0"/>
              <a:t>λιπαρά, μικτά και </a:t>
            </a:r>
            <a:r>
              <a:rPr lang="el-GR" sz="2200" dirty="0" err="1" smtClean="0"/>
              <a:t>ακνεϊκά</a:t>
            </a:r>
            <a:r>
              <a:rPr lang="el-GR" sz="2200" dirty="0" smtClean="0"/>
              <a:t> δέρματα</a:t>
            </a:r>
          </a:p>
          <a:p>
            <a:pPr marL="0" indent="0" algn="just">
              <a:spcAft>
                <a:spcPts val="1800"/>
              </a:spcAft>
              <a:buSzPct val="100000"/>
              <a:buNone/>
            </a:pPr>
            <a:endParaRPr lang="el-GR" dirty="0" smtClean="0"/>
          </a:p>
          <a:p>
            <a:pPr marL="468000" indent="-457200">
              <a:buSzPct val="100000"/>
              <a:buNone/>
            </a:pPr>
            <a:endParaRPr lang="el-GR" sz="3000" cap="small" dirty="0" smtClean="0">
              <a:solidFill>
                <a:srgbClr val="575F6D"/>
              </a:solidFill>
            </a:endParaRPr>
          </a:p>
          <a:p>
            <a:pPr marL="468000" indent="-457200" algn="ctr">
              <a:buSzPct val="100000"/>
              <a:buNone/>
            </a:pPr>
            <a:endParaRPr lang="el-GR" sz="3000" cap="small" dirty="0" smtClean="0">
              <a:solidFill>
                <a:srgbClr val="575F6D"/>
              </a:solidFill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576064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>
                <a:solidFill>
                  <a:srgbClr val="575F6D"/>
                </a:solidFill>
              </a:rPr>
              <a:t>Αφροι</a:t>
            </a:r>
            <a:r>
              <a:rPr lang="el-GR" dirty="0" smtClean="0">
                <a:solidFill>
                  <a:srgbClr val="575F6D"/>
                </a:solidFill>
              </a:rPr>
              <a:t> </a:t>
            </a:r>
            <a:r>
              <a:rPr lang="el-GR" dirty="0" err="1" smtClean="0">
                <a:solidFill>
                  <a:srgbClr val="575F6D"/>
                </a:solidFill>
              </a:rPr>
              <a:t>καθαρισμου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3312368"/>
          </a:xfrm>
        </p:spPr>
        <p:txBody>
          <a:bodyPr>
            <a:normAutofit/>
          </a:bodyPr>
          <a:lstStyle/>
          <a:p>
            <a:pPr marL="273600" indent="-273600" algn="just">
              <a:buFont typeface="Wingdings" pitchFamily="2" charset="2"/>
              <a:buChar char="Ø"/>
            </a:pPr>
            <a:r>
              <a:rPr lang="el-GR" sz="2200" dirty="0" smtClean="0"/>
              <a:t>Χρειάζονται πολύ λίγο νερό προκειμένου να σχηματιστεί σαπουνάδα και είναι πιο εύχρηστα προϊόντα σε σχέση με τα σαπούνια.  </a:t>
            </a:r>
          </a:p>
          <a:p>
            <a:pPr marL="273600" indent="-273600" algn="just">
              <a:buFont typeface="Wingdings" pitchFamily="2" charset="2"/>
              <a:buChar char="Ø"/>
            </a:pPr>
            <a:r>
              <a:rPr lang="el-GR" sz="2200" dirty="0" smtClean="0"/>
              <a:t>Απλώνονται σε βρεγμένη επιδερμίδα με κυκλικές κινήσεις και ξεπλένονται με νερό.</a:t>
            </a:r>
            <a:endParaRPr lang="en-US" sz="2200" dirty="0" smtClean="0"/>
          </a:p>
          <a:p>
            <a:pPr marL="273600" indent="-273600" algn="just">
              <a:buFont typeface="Wingdings" pitchFamily="2" charset="2"/>
              <a:buChar char="Ø"/>
            </a:pPr>
            <a:r>
              <a:rPr lang="el-GR" sz="2200" dirty="0" smtClean="0"/>
              <a:t>Συνήθως δεν ξηραίνουν τόσο όσο τα σαπούνια.</a:t>
            </a:r>
          </a:p>
          <a:p>
            <a:pPr marL="273600" indent="-273600" algn="just">
              <a:buNone/>
            </a:pPr>
            <a:r>
              <a:rPr lang="el-GR" sz="2200" u="sng" dirty="0" smtClean="0"/>
              <a:t>ΚΑΤΑΛΛΗΛΟΙ ΓΙΑ</a:t>
            </a:r>
            <a:r>
              <a:rPr lang="en-US" sz="2200" dirty="0" smtClean="0"/>
              <a:t>:</a:t>
            </a:r>
            <a:r>
              <a:rPr lang="el-GR" sz="2200" dirty="0" smtClean="0"/>
              <a:t> κανονικά, λιπαρά, μικτά και </a:t>
            </a:r>
            <a:r>
              <a:rPr lang="el-GR" sz="2200" dirty="0" err="1" smtClean="0"/>
              <a:t>ακνεϊκά</a:t>
            </a:r>
            <a:r>
              <a:rPr lang="el-GR" sz="2200" dirty="0" smtClean="0"/>
              <a:t> δέρματα. </a:t>
            </a:r>
            <a:endParaRPr lang="en-US" sz="2200" dirty="0" smtClean="0"/>
          </a:p>
          <a:p>
            <a:pPr marL="273600" indent="-273600" algn="just">
              <a:buNone/>
            </a:pPr>
            <a:endParaRPr lang="el-GR" sz="22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en-US" dirty="0" smtClean="0"/>
              <a:t>Gel </a:t>
            </a:r>
            <a:r>
              <a:rPr lang="el-GR" dirty="0" err="1" smtClean="0"/>
              <a:t>καθαρισμου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4392488"/>
          </a:xfrm>
        </p:spPr>
        <p:txBody>
          <a:bodyPr>
            <a:normAutofit/>
          </a:bodyPr>
          <a:lstStyle/>
          <a:p>
            <a:pPr marL="273600" algn="just">
              <a:buFont typeface="Wingdings" pitchFamily="2" charset="2"/>
              <a:buChar char="Ø"/>
            </a:pPr>
            <a:r>
              <a:rPr lang="el-GR" sz="2200" dirty="0" smtClean="0"/>
              <a:t>Είναι σύγχρονα και πολύ δημοφιλή προϊόντα που δεν περιέχουν σαπούνι. </a:t>
            </a:r>
          </a:p>
          <a:p>
            <a:pPr marL="273600" algn="just">
              <a:buFont typeface="Wingdings" pitchFamily="2" charset="2"/>
              <a:buChar char="Ø"/>
            </a:pPr>
            <a:r>
              <a:rPr lang="el-GR" sz="2200" dirty="0" smtClean="0"/>
              <a:t>Περιέχουν ενυδατικούς και μαλακτικούς παράγοντες</a:t>
            </a:r>
          </a:p>
          <a:p>
            <a:pPr marL="0" algn="just">
              <a:buFont typeface="Wingdings" pitchFamily="2" charset="2"/>
              <a:buChar char="Ø"/>
            </a:pPr>
            <a:r>
              <a:rPr lang="el-GR" sz="2200" dirty="0" smtClean="0"/>
              <a:t>Χρειάζονται ελάχιστο νερό για να καθαρίσουν. </a:t>
            </a:r>
          </a:p>
          <a:p>
            <a:pPr marL="273600" algn="just">
              <a:buFont typeface="Wingdings" pitchFamily="2" charset="2"/>
              <a:buChar char="Ø"/>
            </a:pPr>
            <a:r>
              <a:rPr lang="el-GR" sz="2200" dirty="0" smtClean="0"/>
              <a:t>Απλώνονται σε βρεγμένη επιδερμίδα με κυκλικές κινήσεις και στη συνέχεια ξεπλένονται με νερό.</a:t>
            </a:r>
          </a:p>
          <a:p>
            <a:pPr marL="273600" algn="just">
              <a:buFont typeface="Wingdings" pitchFamily="2" charset="2"/>
              <a:buChar char="Ø"/>
            </a:pPr>
            <a:r>
              <a:rPr lang="el-GR" sz="2200" dirty="0" smtClean="0"/>
              <a:t>Δεν μπορούν να αφαιρέσουν βαρύ μακιγιάζ.</a:t>
            </a:r>
          </a:p>
          <a:p>
            <a:pPr marL="273600" algn="just">
              <a:buFont typeface="Wingdings" pitchFamily="2" charset="2"/>
              <a:buChar char="Ø"/>
            </a:pPr>
            <a:r>
              <a:rPr lang="el-GR" sz="2200" dirty="0" smtClean="0"/>
              <a:t>Λόγω του ότι δεν περιέχουν σαπούνι δεν αφυδατώνουν</a:t>
            </a:r>
          </a:p>
          <a:p>
            <a:pPr marL="0" algn="just">
              <a:spcAft>
                <a:spcPts val="600"/>
              </a:spcAft>
              <a:buNone/>
            </a:pPr>
            <a:r>
              <a:rPr lang="el-GR" sz="2200" u="sng" dirty="0" smtClean="0"/>
              <a:t>ΚΑΤΑΛΛΗΛΑ ΓΙΑ</a:t>
            </a:r>
            <a:r>
              <a:rPr lang="en-US" sz="2200" dirty="0" smtClean="0"/>
              <a:t>:</a:t>
            </a:r>
            <a:r>
              <a:rPr lang="el-GR" sz="2200" dirty="0" smtClean="0"/>
              <a:t> πολύ ευαίσθητα, ξηρά και αφυδατωμένα δέρματα.</a:t>
            </a:r>
            <a:endParaRPr lang="el-GR" dirty="0" smtClean="0"/>
          </a:p>
          <a:p>
            <a:pPr marL="0">
              <a:buNone/>
            </a:pP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674</TotalTime>
  <Words>775</Words>
  <Application>Microsoft Office PowerPoint</Application>
  <PresentationFormat>Προβολή στην οθόνη (4:3)</PresentationFormat>
  <Paragraphs>100</Paragraphs>
  <Slides>13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Προεξοχή</vt:lpstr>
      <vt:lpstr>ΑΠΛΟΣ ΚΑΘΑΡΙΣΜΟΣ ΠΡΟΣΩΠΟΥ</vt:lpstr>
      <vt:lpstr>Σταδια απλησ περιποιησησ προσωπου</vt:lpstr>
      <vt:lpstr>Απλοσ καθαρισμοσ</vt:lpstr>
      <vt:lpstr>Σταδια απλου καθαρισμου προσωπου</vt:lpstr>
      <vt:lpstr>Προϊοντα απλου καθαρισμου</vt:lpstr>
      <vt:lpstr>Γαλακτωματα</vt:lpstr>
      <vt:lpstr>Σαπουνια</vt:lpstr>
      <vt:lpstr>Αφροι καθαρισμου</vt:lpstr>
      <vt:lpstr>Gel καθαρισμου</vt:lpstr>
      <vt:lpstr>Micellar water (μικυλλιακο νερο)</vt:lpstr>
      <vt:lpstr>Προϊοντα καθαρισμου ματιων</vt:lpstr>
      <vt:lpstr>ΛΟΣΙΟΝ</vt:lpstr>
      <vt:lpstr>ανακεφαλαιωση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ΑΠΛΟΣ ΚΑΘΑΡΙΣΜΟΣ ΠΡΟΣΩΠΟΥ</dc:title>
  <dc:creator>Vaggelis</dc:creator>
  <cp:lastModifiedBy>Vaggelis</cp:lastModifiedBy>
  <cp:revision>63</cp:revision>
  <dcterms:created xsi:type="dcterms:W3CDTF">2016-09-28T15:34:40Z</dcterms:created>
  <dcterms:modified xsi:type="dcterms:W3CDTF">2018-01-05T14:10:41Z</dcterms:modified>
</cp:coreProperties>
</file>