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3B8E7-DA12-412B-81B3-2F8823A2E04D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F78E6-88BB-4AB2-B57A-ED3278E4166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F78E6-88BB-4AB2-B57A-ED3278E41661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F78E6-88BB-4AB2-B57A-ED3278E41661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F78E6-88BB-4AB2-B57A-ED3278E41661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F78E6-88BB-4AB2-B57A-ED3278E41661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141277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3200" dirty="0" err="1" smtClean="0">
                <a:latin typeface="Calibri" pitchFamily="34" charset="0"/>
              </a:rPr>
              <a:t>Χωροι</a:t>
            </a:r>
            <a:r>
              <a:rPr lang="el-GR" sz="3200" dirty="0" smtClean="0">
                <a:latin typeface="Calibri" pitchFamily="34" charset="0"/>
              </a:rPr>
              <a:t> που </a:t>
            </a:r>
            <a:r>
              <a:rPr lang="el-GR" sz="3200" dirty="0" err="1" smtClean="0">
                <a:latin typeface="Calibri" pitchFamily="34" charset="0"/>
              </a:rPr>
              <a:t>εφαρμοζονται</a:t>
            </a:r>
            <a:r>
              <a:rPr lang="el-GR" sz="3200" dirty="0" smtClean="0">
                <a:latin typeface="Calibri" pitchFamily="34" charset="0"/>
              </a:rPr>
              <a:t> </a:t>
            </a:r>
            <a:r>
              <a:rPr lang="el-GR" sz="3200" dirty="0" err="1" smtClean="0">
                <a:latin typeface="Calibri" pitchFamily="34" charset="0"/>
              </a:rPr>
              <a:t>περιποιησεισ</a:t>
            </a:r>
            <a:r>
              <a:rPr lang="el-GR" sz="3200" dirty="0" smtClean="0">
                <a:latin typeface="Calibri" pitchFamily="34" charset="0"/>
              </a:rPr>
              <a:t> </a:t>
            </a:r>
            <a:r>
              <a:rPr lang="el-GR" sz="3200" dirty="0" err="1" smtClean="0">
                <a:latin typeface="Calibri" pitchFamily="34" charset="0"/>
              </a:rPr>
              <a:t>προσωπου</a:t>
            </a:r>
            <a:r>
              <a:rPr lang="el-GR" sz="3200" dirty="0" smtClean="0">
                <a:latin typeface="Calibri" pitchFamily="34" charset="0"/>
              </a:rPr>
              <a:t> &amp; </a:t>
            </a:r>
            <a:r>
              <a:rPr lang="el-GR" sz="3200" dirty="0" err="1" smtClean="0">
                <a:latin typeface="Calibri" pitchFamily="34" charset="0"/>
              </a:rPr>
              <a:t>σωματοσ</a:t>
            </a:r>
            <a:endParaRPr lang="el-GR" sz="3200" dirty="0"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>
                <a:latin typeface="Calibri" pitchFamily="34" charset="0"/>
              </a:rPr>
              <a:t>Ινστιτουτα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αισθητικησ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32859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l-GR" sz="2200" dirty="0" smtClean="0">
                <a:latin typeface="Calibri" pitchFamily="34" charset="0"/>
              </a:rPr>
              <a:t>Τα πρώτα ινστιτούτα αισθητικής ιδρύθηκαν στο Παρίσι το Λονδίνο και τις ΗΠΑ από την πολωνό επιχειρηματία καλλυντικών </a:t>
            </a:r>
            <a:r>
              <a:rPr lang="en-US" sz="2200" dirty="0" smtClean="0">
                <a:latin typeface="Calibri" pitchFamily="34" charset="0"/>
              </a:rPr>
              <a:t>Helena Rubinstein. </a:t>
            </a:r>
            <a:r>
              <a:rPr lang="el-GR" sz="2200" dirty="0" smtClean="0">
                <a:latin typeface="Calibri" pitchFamily="34" charset="0"/>
              </a:rPr>
              <a:t> Τα ινστιτούτα αισθητικής είναι χώροι όπου παρέχεται μια πληθώρα περιποιήσεων προσώπου και σώματος. Οι βασικότερες θεραπείες που συναντάμε στα ινστιτούτα είναι</a:t>
            </a:r>
            <a:r>
              <a:rPr lang="en-US" sz="2200" dirty="0" smtClean="0">
                <a:latin typeface="Calibri" pitchFamily="34" charset="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Το αδυνάτισμα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Η κυτταρίτιδα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Η </a:t>
            </a:r>
            <a:r>
              <a:rPr lang="el-GR" sz="2200" dirty="0" err="1" smtClean="0">
                <a:latin typeface="Calibri" pitchFamily="34" charset="0"/>
              </a:rPr>
              <a:t>αντιγήρανση</a:t>
            </a:r>
            <a:endParaRPr lang="el-GR" sz="2200" dirty="0" smtClean="0">
              <a:latin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Η ακμή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Η ενυδάτωση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Αποτριχώσεις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Μάλαξη</a:t>
            </a:r>
          </a:p>
          <a:p>
            <a:pPr lvl="1"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Μακιγιάζ</a:t>
            </a:r>
          </a:p>
          <a:p>
            <a:pPr marL="0" lvl="1" indent="0" algn="just">
              <a:buNone/>
            </a:pPr>
            <a:r>
              <a:rPr lang="el-GR" sz="2200" dirty="0" smtClean="0">
                <a:latin typeface="Calibri" pitchFamily="34" charset="0"/>
              </a:rPr>
              <a:t>Οι θεραπείες πραγματοποιούνται τόσο με τη χρήση προϊόντων όσο και μηχανημάτων και εξελίσσονται κάθε χρόνο.</a:t>
            </a:r>
            <a:endParaRPr lang="el-GR" sz="2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0" y="476672"/>
            <a:ext cx="616496" cy="5832648"/>
          </a:xfrm>
        </p:spPr>
        <p:txBody>
          <a:bodyPr/>
          <a:lstStyle/>
          <a:p>
            <a:endParaRPr lang="el-GR" dirty="0"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7467600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el-GR" sz="2200" dirty="0" smtClean="0">
                <a:latin typeface="Calibri" pitchFamily="34" charset="0"/>
              </a:rPr>
              <a:t>Οι χώροι που θα πρέπει να περιλαμβάνει ένα οργανωμένο ινστιτούτο αισθητικής είναι</a:t>
            </a:r>
            <a:r>
              <a:rPr lang="en-US" sz="2200" dirty="0" smtClean="0">
                <a:latin typeface="Calibri" pitchFamily="34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Χώρος υποδοχής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Χώρος περιποίησης σώματος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Χώρος περιποίησης προσώπου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Γραφείο αισθητικού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Γραφείο διαιτολόγου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Αποδυτήρια (αντρικά &amp; γυναικεία)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Τουαλέτες</a:t>
            </a:r>
            <a:endParaRPr lang="en-US" sz="22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Χώρος για το διάλλειμα του προσωπικού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Αποθήκη φύλαξης προϊόντων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latin typeface="Calibri" pitchFamily="34" charset="0"/>
              </a:rPr>
              <a:t>Γυμναστήριο (προαιρετικά)</a:t>
            </a:r>
          </a:p>
          <a:p>
            <a:pPr>
              <a:buFont typeface="Wingdings" pitchFamily="2" charset="2"/>
              <a:buChar char="Ø"/>
            </a:pP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Κεντρα</a:t>
            </a:r>
            <a:r>
              <a:rPr lang="el-GR" dirty="0" smtClean="0"/>
              <a:t> </a:t>
            </a:r>
            <a:r>
              <a:rPr lang="el-GR" dirty="0" err="1" smtClean="0"/>
              <a:t>ευεξιασ</a:t>
            </a:r>
            <a:r>
              <a:rPr lang="el-GR" dirty="0" smtClean="0"/>
              <a:t> &amp; </a:t>
            </a:r>
            <a:r>
              <a:rPr lang="el-GR" dirty="0" err="1" smtClean="0"/>
              <a:t>χαλαρωσησ</a:t>
            </a:r>
            <a:r>
              <a:rPr lang="el-GR" dirty="0" smtClean="0"/>
              <a:t> </a:t>
            </a:r>
            <a:r>
              <a:rPr lang="en-US" dirty="0" smtClean="0"/>
              <a:t>(spa)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λέξη </a:t>
            </a:r>
            <a:r>
              <a:rPr lang="en-US" sz="2200" dirty="0" smtClean="0"/>
              <a:t>spa </a:t>
            </a:r>
            <a:r>
              <a:rPr lang="el-GR" sz="2200" dirty="0" smtClean="0"/>
              <a:t>προέρχεται από την ομώνυμη πόλη του Βελγίου η οποία ήταν γνωστή από τα ρωμαϊκά χρόνια για τα ιαματικά νερά της. Άλλοι μελετητές υποστηρίζουν ότι προέρχεται από τις λατινικές λέξεις </a:t>
            </a:r>
            <a:r>
              <a:rPr lang="en-US" sz="2200" dirty="0" err="1" smtClean="0"/>
              <a:t>sanus</a:t>
            </a:r>
            <a:r>
              <a:rPr lang="en-US" sz="2200" dirty="0" smtClean="0"/>
              <a:t> per aqua </a:t>
            </a:r>
            <a:r>
              <a:rPr lang="el-GR" sz="2200" dirty="0" smtClean="0"/>
              <a:t>που σημαίνει υγεία από το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οργανωμένα κέντρα στα οποία παρέχονται υπηρεσίες υδροθεραπείας με ιαματικά νερά, θαλασσινό νερό, θερμά και ψυχρά μπάνια, λασπόλουτρα, υδρομασάζ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Επίσης μπορούν να παρέχονται και άλλες θεραπείες όπως μάλαξη, συμβουλές υγιεινής διατροφής και θεραπείες προσώπου.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Οι αρχαίοι Έλληνες γνώριζαν καλά τη θεραπευτική δύναμη του νερού και είχαν ιδρύσει τα ασκληπιεία. Παρόμοιες εγκαταστάσεις βρίσκουμε τόσο στην αρχαία Αίγυπτο όσο και στη Ρώμη.</a:t>
            </a:r>
          </a:p>
          <a:p>
            <a:pPr algn="just">
              <a:buFont typeface="Wingdings" pitchFamily="2" charset="2"/>
              <a:buChar char="Ø"/>
            </a:pPr>
            <a:endParaRPr lang="el-GR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0" y="0"/>
            <a:ext cx="544488" cy="617869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7467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200" dirty="0" smtClean="0"/>
              <a:t>Ένα κέντρο </a:t>
            </a:r>
            <a:r>
              <a:rPr lang="en-US" sz="2200" dirty="0" smtClean="0"/>
              <a:t>spa </a:t>
            </a:r>
            <a:r>
              <a:rPr lang="el-GR" sz="2200" dirty="0" smtClean="0"/>
              <a:t>περιλαμβάνει τους εξής χώρους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Αίθουσα υποδοχής &amp; αναμονής.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Εγκαταστάσεις όπως  </a:t>
            </a:r>
            <a:r>
              <a:rPr lang="en-US" sz="2200" dirty="0" err="1" smtClean="0"/>
              <a:t>hammam</a:t>
            </a:r>
            <a:r>
              <a:rPr lang="en-US" sz="2200" dirty="0" smtClean="0"/>
              <a:t>, </a:t>
            </a:r>
            <a:r>
              <a:rPr lang="en-US" sz="2200" dirty="0" err="1" smtClean="0"/>
              <a:t>jacuzzi</a:t>
            </a:r>
            <a:r>
              <a:rPr lang="en-US" sz="2200" dirty="0" smtClean="0"/>
              <a:t>, sauna, </a:t>
            </a:r>
            <a:r>
              <a:rPr lang="el-GR" sz="2200" dirty="0" smtClean="0"/>
              <a:t>πισίνα.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Δωμάτια μάλαξης.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Χώρους περιποίησης σώματος.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Χώρους περιποίησης προσώπου.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Γυμναστήριο.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Χώρο πώλησης προϊόντων.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Αποδυτήρια.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Τουαλέτες.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Μπορεί να υπάρχουν και υπηρεσίες περιποίησης άκρων, μαλλιών και μακιγιάζ.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0" y="0"/>
            <a:ext cx="688504" cy="632271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404664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l-GR" sz="2200" dirty="0" smtClean="0"/>
              <a:t>Τα κέντρα </a:t>
            </a:r>
            <a:r>
              <a:rPr lang="en-US" sz="2200" dirty="0" smtClean="0"/>
              <a:t>spa </a:t>
            </a:r>
            <a:r>
              <a:rPr lang="el-GR" sz="2200" dirty="0" smtClean="0"/>
              <a:t>μπορεί να λειτουργούν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Μέσα σε ξενοδοχεία (</a:t>
            </a:r>
            <a:r>
              <a:rPr lang="en-US" sz="2200" dirty="0" smtClean="0"/>
              <a:t>resort/hotel spa)</a:t>
            </a:r>
            <a:r>
              <a:rPr lang="el-GR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Μέσα σε κρουαζιερόπλοια</a:t>
            </a:r>
            <a:r>
              <a:rPr lang="en-US" sz="2200" dirty="0" smtClean="0"/>
              <a:t> (cruise ship spa)</a:t>
            </a:r>
            <a:r>
              <a:rPr lang="el-GR" sz="2200" dirty="0" smtClean="0"/>
              <a:t>.</a:t>
            </a:r>
            <a:endParaRPr lang="en-US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Αυτόνομα (</a:t>
            </a:r>
            <a:r>
              <a:rPr lang="en-US" sz="2200" dirty="0" smtClean="0"/>
              <a:t>day spa)</a:t>
            </a:r>
            <a:r>
              <a:rPr lang="el-GR" sz="2200" dirty="0" smtClean="0"/>
              <a:t>. Τα </a:t>
            </a:r>
            <a:r>
              <a:rPr lang="en-US" sz="2200" dirty="0" smtClean="0"/>
              <a:t>day spa </a:t>
            </a:r>
            <a:r>
              <a:rPr lang="el-GR" sz="2200" dirty="0" smtClean="0"/>
              <a:t>βρίσκονται σε αστικά κέντρα και ο </a:t>
            </a:r>
            <a:r>
              <a:rPr lang="el-GR" sz="2200" dirty="0" err="1" smtClean="0"/>
              <a:t>θεραπευόμενος</a:t>
            </a:r>
            <a:r>
              <a:rPr lang="el-GR" sz="2200" dirty="0" smtClean="0"/>
              <a:t> παραμένει στο χώρο όσο χρόνο διαρκεί η θεραπεία του, δεν μπορεί όμως να διανυκτερεύσει.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Ιατρικα</a:t>
            </a:r>
            <a:r>
              <a:rPr lang="el-GR" dirty="0" smtClean="0"/>
              <a:t> </a:t>
            </a:r>
            <a:r>
              <a:rPr lang="el-GR" dirty="0" err="1" smtClean="0"/>
              <a:t>κεντρα</a:t>
            </a:r>
            <a:r>
              <a:rPr lang="el-GR" dirty="0" smtClean="0"/>
              <a:t> </a:t>
            </a:r>
            <a:r>
              <a:rPr lang="en-US" dirty="0" smtClean="0"/>
              <a:t>spa (medical spa)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Παρέχουν υπηρεσίες αισθητικής &amp; αισθητικής ιατρικής και λειτουργούν με την άδεια ιατρού δερματολόγου ή πλαστικού χειρουργού. Παρέχονται υπηρεσίες</a:t>
            </a:r>
            <a:r>
              <a:rPr lang="en-US" sz="2200" dirty="0" smtClean="0"/>
              <a:t> </a:t>
            </a:r>
            <a:r>
              <a:rPr lang="el-GR" sz="2200" dirty="0" smtClean="0"/>
              <a:t>που βελτιώνουν το δέρμα σε πρόσωπο και σώμα όπως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Botox.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Ισχυρά </a:t>
            </a:r>
            <a:r>
              <a:rPr lang="en-US" sz="2200" dirty="0" smtClean="0"/>
              <a:t>peelings.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err="1" smtClean="0"/>
              <a:t>Μεσοθεραπεία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Laser </a:t>
            </a:r>
            <a:r>
              <a:rPr lang="el-GR" sz="2200" dirty="0" smtClean="0"/>
              <a:t>κτλ.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Δερματολογικα</a:t>
            </a:r>
            <a:r>
              <a:rPr lang="el-GR" dirty="0" smtClean="0"/>
              <a:t> </a:t>
            </a:r>
            <a:r>
              <a:rPr lang="el-GR" dirty="0" err="1" smtClean="0"/>
              <a:t>ιατρεια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467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 smtClean="0"/>
              <a:t>Διευθύνονται και στελεχώνονται από ιατρούς δερματολόγους με στόχο την βελτίωση του δέρματος με πιο επεμβατικές μεθόδους. Παρέχονται υπηρεσίες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Laser </a:t>
            </a:r>
            <a:r>
              <a:rPr lang="el-GR" sz="2200" dirty="0" smtClean="0"/>
              <a:t>για αποτρίχωση</a:t>
            </a:r>
            <a:r>
              <a:rPr lang="en-US" sz="2200" dirty="0" smtClean="0"/>
              <a:t>, </a:t>
            </a:r>
            <a:r>
              <a:rPr lang="el-GR" sz="2200" dirty="0" smtClean="0"/>
              <a:t>ανάπλαση δέρματος, αφαίρεση τατουάζ, αφαίρεση αιμαγγειωμάτων και σπίλων κτλ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Χημικά </a:t>
            </a:r>
            <a:r>
              <a:rPr lang="en-US" sz="2200" dirty="0" smtClean="0"/>
              <a:t>peelings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Θεραπείες ακμής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Θεραπείες τριχόπτωσης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Αντιμετώπιση κυτταρίτιδας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Ενέσιμες θεραπείες (</a:t>
            </a:r>
            <a:r>
              <a:rPr lang="en-US" sz="2200" dirty="0" err="1" smtClean="0"/>
              <a:t>botox</a:t>
            </a:r>
            <a:r>
              <a:rPr lang="en-US" sz="2200" dirty="0" smtClean="0"/>
              <a:t>, </a:t>
            </a:r>
            <a:r>
              <a:rPr lang="el-GR" sz="2200" dirty="0" smtClean="0"/>
              <a:t>κολλαγόνο, </a:t>
            </a:r>
            <a:r>
              <a:rPr lang="el-GR" sz="2200" dirty="0" err="1" smtClean="0"/>
              <a:t>μεσοθεραπεία</a:t>
            </a:r>
            <a:r>
              <a:rPr lang="el-GR" sz="22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Καθαρισμοί προσώπου κτλ.</a:t>
            </a:r>
          </a:p>
          <a:p>
            <a:pPr marL="0" indent="0" algn="just">
              <a:buNone/>
            </a:pPr>
            <a:r>
              <a:rPr lang="el-GR" sz="2200" dirty="0" smtClean="0"/>
              <a:t>Οι αισθητικοί που εργάζονται σε τέτοια ιατρεία μπορούν να χειρίζονται τα </a:t>
            </a:r>
            <a:r>
              <a:rPr lang="en-US" sz="2200" dirty="0" smtClean="0"/>
              <a:t>laser </a:t>
            </a:r>
            <a:r>
              <a:rPr lang="el-GR" sz="2200" dirty="0" smtClean="0"/>
              <a:t>της αποτρίχωσης , να κάνουν καθαρισμούς προσώπου και να εφαρμόζουν πρωτόκολλα αποθεραπείας υπό την καθοδήγηση του υπεύθυνου ιατρού. </a:t>
            </a:r>
            <a:endParaRPr lang="el-G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Ιατρεια</a:t>
            </a:r>
            <a:r>
              <a:rPr lang="el-GR" dirty="0" smtClean="0"/>
              <a:t> </a:t>
            </a:r>
            <a:r>
              <a:rPr lang="el-GR" dirty="0" err="1" smtClean="0"/>
              <a:t>πλαστικων</a:t>
            </a:r>
            <a:r>
              <a:rPr lang="el-GR" dirty="0" smtClean="0"/>
              <a:t> </a:t>
            </a:r>
            <a:r>
              <a:rPr lang="el-GR" dirty="0" err="1" smtClean="0"/>
              <a:t>χειρουργων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836712"/>
            <a:ext cx="691276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Εκτελούνται επεμβάσεις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Αποκατάστασης εκ γενετής προβλημάτων όπως </a:t>
            </a:r>
            <a:r>
              <a:rPr lang="el-GR" sz="2200" dirty="0" err="1" smtClean="0"/>
              <a:t>λαγόχειλο,ωτοπλαστική</a:t>
            </a:r>
            <a:r>
              <a:rPr lang="el-GR" sz="2200" dirty="0" smtClean="0"/>
              <a:t>, </a:t>
            </a:r>
            <a:r>
              <a:rPr lang="el-GR" sz="2200" dirty="0" err="1" smtClean="0"/>
              <a:t>ρινοπλαστική</a:t>
            </a:r>
            <a:r>
              <a:rPr lang="el-GR" sz="2200" dirty="0" smtClean="0"/>
              <a:t> κτλ.</a:t>
            </a:r>
            <a:endParaRPr lang="en-US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Αποκατάστασης επίκτητων προβλημάτων όπως ουλές από ατύχημα, αφαίρεση όγκων κτλ.</a:t>
            </a:r>
            <a:endParaRPr lang="en-US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Αισθητικές επεμβάσεις όπως πλαστική μαστού, </a:t>
            </a:r>
            <a:r>
              <a:rPr lang="en-US" sz="2200" dirty="0" smtClean="0"/>
              <a:t>lifting, </a:t>
            </a:r>
            <a:r>
              <a:rPr lang="el-GR" sz="2200" dirty="0" smtClean="0"/>
              <a:t>λιποαναρρόφηση κτλ.</a:t>
            </a:r>
            <a:endParaRPr lang="el-GR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298</TotalTime>
  <Words>536</Words>
  <Application>Microsoft Office PowerPoint</Application>
  <PresentationFormat>Προβολή στην οθόνη (4:3)</PresentationFormat>
  <Paragraphs>68</Paragraphs>
  <Slides>9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Χωροι που εφαρμοζονται περιποιησεισ προσωπου &amp; σωματοσ</vt:lpstr>
      <vt:lpstr>Ινστιτουτα αισθητικησ</vt:lpstr>
      <vt:lpstr>Διαφάνεια 3</vt:lpstr>
      <vt:lpstr>Κεντρα ευεξιασ &amp; χαλαρωσησ (spa)</vt:lpstr>
      <vt:lpstr>Διαφάνεια 5</vt:lpstr>
      <vt:lpstr>Διαφάνεια 6</vt:lpstr>
      <vt:lpstr>Ιατρικα κεντρα spa (medical spa)</vt:lpstr>
      <vt:lpstr>Δερματολογικα ιατρεια</vt:lpstr>
      <vt:lpstr>Ιατρεια πλαστικων χειρουργων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Χωροι που εφαρμοζονται περιποιησεισ προσωπου &amp; σωματοσ</dc:title>
  <dc:creator>Vaggelis</dc:creator>
  <cp:lastModifiedBy>Vaggelis</cp:lastModifiedBy>
  <cp:revision>28</cp:revision>
  <dcterms:created xsi:type="dcterms:W3CDTF">2017-10-14T16:57:49Z</dcterms:created>
  <dcterms:modified xsi:type="dcterms:W3CDTF">2017-10-19T16:03:51Z</dcterms:modified>
</cp:coreProperties>
</file>