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2B3D7-D549-4FC7-9B6C-3165837AAE05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C657A-34CB-48BA-9873-C12EED7DC3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C657A-34CB-48BA-9873-C12EED7DC34B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C657A-34CB-48BA-9873-C12EED7DC34B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C657A-34CB-48BA-9873-C12EED7DC34B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907704" y="1412776"/>
            <a:ext cx="6748264" cy="1894362"/>
          </a:xfrm>
        </p:spPr>
        <p:txBody>
          <a:bodyPr/>
          <a:lstStyle/>
          <a:p>
            <a:r>
              <a:rPr lang="el-GR" dirty="0" smtClean="0"/>
              <a:t>Το ευ ζην </a:t>
            </a:r>
            <a:r>
              <a:rPr lang="el-GR" dirty="0" err="1" smtClean="0"/>
              <a:t>απο</a:t>
            </a:r>
            <a:r>
              <a:rPr lang="el-GR" dirty="0" smtClean="0"/>
              <a:t> την </a:t>
            </a:r>
            <a:r>
              <a:rPr lang="el-GR" dirty="0" err="1" smtClean="0"/>
              <a:t>αρχαιοτητα</a:t>
            </a:r>
            <a:r>
              <a:rPr lang="el-GR" dirty="0" smtClean="0"/>
              <a:t> </a:t>
            </a:r>
            <a:r>
              <a:rPr lang="el-GR" dirty="0" err="1" smtClean="0"/>
              <a:t>μεχρι</a:t>
            </a:r>
            <a:r>
              <a:rPr lang="el-GR" dirty="0" smtClean="0"/>
              <a:t> </a:t>
            </a:r>
            <a:r>
              <a:rPr lang="el-GR" dirty="0" err="1" smtClean="0"/>
              <a:t>σημερα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4942"/>
          </a:xfrm>
        </p:spPr>
        <p:txBody>
          <a:bodyPr/>
          <a:lstStyle/>
          <a:p>
            <a:pPr algn="ctr"/>
            <a:r>
              <a:rPr lang="el-GR" dirty="0" smtClean="0"/>
              <a:t>Η </a:t>
            </a:r>
            <a:r>
              <a:rPr lang="el-GR" dirty="0" err="1" smtClean="0"/>
              <a:t>φιλοσοφια</a:t>
            </a:r>
            <a:r>
              <a:rPr lang="el-GR" dirty="0" smtClean="0"/>
              <a:t> του ευ ζην στην </a:t>
            </a:r>
            <a:r>
              <a:rPr lang="el-GR" dirty="0" err="1" smtClean="0"/>
              <a:t>αρχαια</a:t>
            </a:r>
            <a:r>
              <a:rPr lang="el-GR" dirty="0" smtClean="0"/>
              <a:t> </a:t>
            </a:r>
            <a:r>
              <a:rPr lang="el-GR" dirty="0" err="1" smtClean="0"/>
              <a:t>ελλαδα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Ευ ζην σημαίνει ζω καλά.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Προϋποθέτει τη σωματική και ψυχική υγεία του ανθρώπου που οδηγούν στην ευτυχία (</a:t>
            </a:r>
            <a:r>
              <a:rPr lang="el-GR" sz="2200" i="1" dirty="0" smtClean="0"/>
              <a:t>νους υγιής εν σώματι υγιή</a:t>
            </a:r>
            <a:r>
              <a:rPr lang="el-GR" sz="2200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 ευ ζην στην αρχαιότητα </a:t>
            </a:r>
            <a:r>
              <a:rPr lang="el-GR" sz="2200" smtClean="0"/>
              <a:t>είχε 4 </a:t>
            </a:r>
            <a:r>
              <a:rPr lang="el-GR" sz="2200" dirty="0" smtClean="0"/>
              <a:t>συνιστώσες</a:t>
            </a:r>
            <a:r>
              <a:rPr lang="en-US" sz="2200" dirty="0" smtClean="0"/>
              <a:t>: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Ισορροπημένη διατροφή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Τακτική σωματική άσκηση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Καλλιέργεια πνεύματος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Κοινωνικές σχέσεις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60648"/>
            <a:ext cx="7385248" cy="724942"/>
          </a:xfrm>
        </p:spPr>
        <p:txBody>
          <a:bodyPr/>
          <a:lstStyle/>
          <a:p>
            <a:pPr algn="ctr"/>
            <a:r>
              <a:rPr lang="el-GR" dirty="0" smtClean="0"/>
              <a:t>Το ευ ζην στη </a:t>
            </a:r>
            <a:r>
              <a:rPr lang="el-GR" dirty="0" err="1" smtClean="0"/>
              <a:t>συγχρονη</a:t>
            </a:r>
            <a:r>
              <a:rPr lang="el-GR" dirty="0" smtClean="0"/>
              <a:t> </a:t>
            </a:r>
            <a:r>
              <a:rPr lang="el-GR" dirty="0" err="1" smtClean="0"/>
              <a:t>κοινωνια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194421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Υλικά αγαθά.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Χρήμα.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Επίδειξη δύναμης.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Επαγγελματική επιτυχία.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827584" y="3717032"/>
            <a:ext cx="7560840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600" dirty="0" smtClean="0"/>
              <a:t>Τελικά πόσο ευτυχισμένοι είμαστε??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72494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Ο </a:t>
            </a:r>
            <a:r>
              <a:rPr lang="el-GR" dirty="0" err="1" smtClean="0"/>
              <a:t>ρολοσ</a:t>
            </a:r>
            <a:r>
              <a:rPr lang="el-GR" dirty="0" smtClean="0"/>
              <a:t> του/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αισθητικου</a:t>
            </a:r>
            <a:r>
              <a:rPr lang="el-GR" dirty="0" smtClean="0"/>
              <a:t> στο ευ ζην των </a:t>
            </a:r>
            <a:r>
              <a:rPr lang="el-GR" dirty="0" err="1" smtClean="0"/>
              <a:t>πελατων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7467600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Ο ρόλος μας είναι καθοριστικός και στοχεύει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καλλιέργεια θετικής σκέψης.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αλλαγή του τρόπου διατροφής.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ενθάρρυνση για σωματική άσκηση.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απαλλαγή από το στρες μέσω των </a:t>
            </a:r>
            <a:r>
              <a:rPr lang="el-GR" sz="2200" smtClean="0"/>
              <a:t>τεχνικών χαλάρωσης.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128</Words>
  <Application>Microsoft Office PowerPoint</Application>
  <PresentationFormat>Προβολή στην οθόνη (4:3)</PresentationFormat>
  <Paragraphs>24</Paragraphs>
  <Slides>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Προεξοχή</vt:lpstr>
      <vt:lpstr>Το ευ ζην απο την αρχαιοτητα μεχρι σημερα</vt:lpstr>
      <vt:lpstr>Η φιλοσοφια του ευ ζην στην αρχαια ελλαδα</vt:lpstr>
      <vt:lpstr>Το ευ ζην στη συγχρονη κοινωνια</vt:lpstr>
      <vt:lpstr>Ο ρολοσ του/τησ αισθητικου στο ευ ζην των πελατων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ευ ζην απο την αρχαιοτητα μεχρι σημερα</dc:title>
  <dc:creator>Vaggelis</dc:creator>
  <cp:lastModifiedBy>Vaggelis</cp:lastModifiedBy>
  <cp:revision>11</cp:revision>
  <dcterms:created xsi:type="dcterms:W3CDTF">2017-09-14T19:24:47Z</dcterms:created>
  <dcterms:modified xsi:type="dcterms:W3CDTF">2017-09-17T17:58:14Z</dcterms:modified>
</cp:coreProperties>
</file>