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786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F04092-65C4-4768-A206-B1ADD967E05A}" type="datetimeFigureOut">
              <a:rPr lang="el-GR" smtClean="0"/>
              <a:pPr/>
              <a:t>1/11/2018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921A00-3F1E-4BB5-9A28-9A60F3B68B0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21A00-3F1E-4BB5-9A28-9A60F3B68B02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21A00-3F1E-4BB5-9A28-9A60F3B68B02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21A00-3F1E-4BB5-9A28-9A60F3B68B02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21A00-3F1E-4BB5-9A28-9A60F3B68B02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1/11/2018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1/11/2018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1/11/2018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1/11/2018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1/11/2018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1/11/2018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1/11/2018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1/11/2018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1/11/2018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1/11/2018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1/11/2018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1/11/2018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267744" y="1700808"/>
            <a:ext cx="6172200" cy="1224136"/>
          </a:xfrm>
        </p:spPr>
        <p:txBody>
          <a:bodyPr>
            <a:noAutofit/>
          </a:bodyPr>
          <a:lstStyle/>
          <a:p>
            <a:pPr algn="ctr"/>
            <a:r>
              <a:rPr lang="el-GR" sz="6600" dirty="0" err="1" smtClean="0"/>
              <a:t>πουγκια</a:t>
            </a:r>
            <a:r>
              <a:rPr lang="el-GR" sz="6600" dirty="0" smtClean="0"/>
              <a:t> </a:t>
            </a:r>
            <a:r>
              <a:rPr lang="el-GR" sz="6600" dirty="0" err="1" smtClean="0"/>
              <a:t>μαλαξησ</a:t>
            </a:r>
            <a:endParaRPr lang="el-GR" sz="66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0188624" y="2348880"/>
            <a:ext cx="989856" cy="1371600"/>
          </a:xfrm>
        </p:spPr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pPr algn="ctr"/>
            <a:r>
              <a:rPr lang="el-GR" dirty="0" smtClean="0"/>
              <a:t>Τι </a:t>
            </a:r>
            <a:r>
              <a:rPr lang="el-GR" dirty="0" err="1" smtClean="0"/>
              <a:t>ειναι</a:t>
            </a:r>
            <a:r>
              <a:rPr lang="el-GR" dirty="0" smtClean="0"/>
              <a:t> τα </a:t>
            </a:r>
            <a:r>
              <a:rPr lang="el-GR" dirty="0" err="1" smtClean="0"/>
              <a:t>πουγκια</a:t>
            </a:r>
            <a:r>
              <a:rPr lang="el-GR" dirty="0" smtClean="0"/>
              <a:t> </a:t>
            </a:r>
            <a:r>
              <a:rPr lang="el-GR" dirty="0" err="1" smtClean="0"/>
              <a:t>μαλαξησ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7467600" cy="4873752"/>
          </a:xfrm>
        </p:spPr>
        <p:txBody>
          <a:bodyPr/>
          <a:lstStyle/>
          <a:p>
            <a:pPr algn="just"/>
            <a:r>
              <a:rPr lang="el-GR" dirty="0" smtClean="0"/>
              <a:t>Είναι απλές κατασκευές (σακουλάκια) που περιέχουν βότανα.</a:t>
            </a:r>
          </a:p>
          <a:p>
            <a:pPr algn="just"/>
            <a:r>
              <a:rPr lang="el-GR" dirty="0" smtClean="0"/>
              <a:t>Κατασκευάζονται από βαμβακερό υλικό (συνήθως καραβόπανο) ή άλλο μαλακό πανί.</a:t>
            </a:r>
          </a:p>
          <a:p>
            <a:pPr algn="just"/>
            <a:r>
              <a:rPr lang="el-GR" dirty="0" smtClean="0"/>
              <a:t>Περιέχουν βότανα όπως χαμομήλι, λεβάντα, δυόσμο, </a:t>
            </a:r>
            <a:r>
              <a:rPr lang="el-GR" dirty="0" err="1" smtClean="0"/>
              <a:t>καλέντουλα</a:t>
            </a:r>
            <a:r>
              <a:rPr lang="el-GR" dirty="0" smtClean="0"/>
              <a:t>, ευκάλυπτο, άνθη λεμονιάς, βασιλικό, μέντα ή οποιοδήποτε άλλο αρωματικό βότανο της επιλογής μας.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652934"/>
          </a:xfrm>
        </p:spPr>
        <p:txBody>
          <a:bodyPr/>
          <a:lstStyle/>
          <a:p>
            <a:pPr algn="ctr"/>
            <a:r>
              <a:rPr lang="el-GR" dirty="0" err="1" smtClean="0"/>
              <a:t>γενικα</a:t>
            </a:r>
            <a:r>
              <a:rPr lang="el-GR" dirty="0" smtClean="0"/>
              <a:t> </a:t>
            </a:r>
            <a:r>
              <a:rPr lang="el-GR" dirty="0" err="1" smtClean="0"/>
              <a:t>στοιχεια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7467600" cy="2520280"/>
          </a:xfrm>
        </p:spPr>
        <p:txBody>
          <a:bodyPr/>
          <a:lstStyle/>
          <a:p>
            <a:pPr algn="just"/>
            <a:r>
              <a:rPr lang="el-GR" dirty="0" smtClean="0"/>
              <a:t> Είναι εναλλακτική μέθοδος μάλαξης που συνδυάζει κλασσική μάλαξη, </a:t>
            </a:r>
            <a:r>
              <a:rPr lang="en-US" dirty="0" err="1" smtClean="0"/>
              <a:t>shiatsou</a:t>
            </a:r>
            <a:r>
              <a:rPr lang="en-US" dirty="0" smtClean="0"/>
              <a:t>, </a:t>
            </a:r>
            <a:r>
              <a:rPr lang="el-GR" dirty="0" smtClean="0"/>
              <a:t>και </a:t>
            </a:r>
            <a:r>
              <a:rPr lang="el-GR" dirty="0" err="1" smtClean="0"/>
              <a:t>αρωματοθεραπεία</a:t>
            </a:r>
            <a:r>
              <a:rPr lang="el-GR" dirty="0" smtClean="0"/>
              <a:t>.</a:t>
            </a:r>
          </a:p>
          <a:p>
            <a:pPr algn="just"/>
            <a:r>
              <a:rPr lang="el-GR" dirty="0" smtClean="0"/>
              <a:t>Χρονολογείται στην Ταϋλάνδη (14</a:t>
            </a:r>
            <a:r>
              <a:rPr lang="el-GR" baseline="30000" dirty="0" smtClean="0"/>
              <a:t>ος</a:t>
            </a:r>
            <a:r>
              <a:rPr lang="el-GR" dirty="0" smtClean="0"/>
              <a:t> αιώνας)</a:t>
            </a:r>
          </a:p>
          <a:p>
            <a:pPr algn="just"/>
            <a:r>
              <a:rPr lang="el-GR" dirty="0" smtClean="0"/>
              <a:t>Χρησιμοποιείται ευρέως σε κέντρα </a:t>
            </a:r>
            <a:r>
              <a:rPr lang="en-US" dirty="0" smtClean="0"/>
              <a:t>SPA </a:t>
            </a:r>
            <a:r>
              <a:rPr lang="el-GR" dirty="0" smtClean="0"/>
              <a:t>και ινστιτούτα αισθητικής.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648072"/>
          </a:xfrm>
        </p:spPr>
        <p:txBody>
          <a:bodyPr/>
          <a:lstStyle/>
          <a:p>
            <a:pPr algn="ctr"/>
            <a:r>
              <a:rPr lang="el-GR" dirty="0" err="1" smtClean="0"/>
              <a:t>Πωσ</a:t>
            </a:r>
            <a:r>
              <a:rPr lang="el-GR" dirty="0" smtClean="0"/>
              <a:t> </a:t>
            </a:r>
            <a:r>
              <a:rPr lang="el-GR" dirty="0" err="1" smtClean="0"/>
              <a:t>εφαρμοζεται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7467600" cy="5112568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dirty="0" smtClean="0"/>
              <a:t> Βυθίζουμε τα πουγκιά σε ζεστό λάδι</a:t>
            </a:r>
            <a:r>
              <a:rPr lang="en-US" dirty="0" smtClean="0"/>
              <a:t>:</a:t>
            </a:r>
          </a:p>
          <a:p>
            <a:pPr lvl="1" algn="just"/>
            <a:r>
              <a:rPr lang="el-GR" dirty="0" smtClean="0"/>
              <a:t>παραφινέλαιο</a:t>
            </a:r>
            <a:endParaRPr lang="en-US" dirty="0" smtClean="0"/>
          </a:p>
          <a:p>
            <a:pPr lvl="1" algn="just"/>
            <a:r>
              <a:rPr lang="el-GR" dirty="0" smtClean="0"/>
              <a:t>αμυγδαλέλαιο,</a:t>
            </a:r>
            <a:endParaRPr lang="en-US" dirty="0" smtClean="0"/>
          </a:p>
          <a:p>
            <a:pPr lvl="1" algn="just"/>
            <a:r>
              <a:rPr lang="el-GR" dirty="0" smtClean="0"/>
              <a:t>λάδι φύτρου του σίτου</a:t>
            </a:r>
            <a:endParaRPr lang="en-US" dirty="0" smtClean="0"/>
          </a:p>
          <a:p>
            <a:pPr lvl="1" algn="just"/>
            <a:r>
              <a:rPr lang="el-GR" dirty="0" smtClean="0"/>
              <a:t>λάδι αβοκάντο ή </a:t>
            </a:r>
            <a:endParaRPr lang="en-US" dirty="0" smtClean="0"/>
          </a:p>
          <a:p>
            <a:pPr lvl="1" algn="just"/>
            <a:r>
              <a:rPr lang="el-GR" dirty="0" smtClean="0"/>
              <a:t>κάποιο αιθέριο έλαιο της επιλογής μας</a:t>
            </a:r>
          </a:p>
          <a:p>
            <a:pPr algn="just"/>
            <a:r>
              <a:rPr lang="el-GR" dirty="0" smtClean="0"/>
              <a:t>Κάνουμε μασάζ με αργές κινήσεις</a:t>
            </a:r>
            <a:r>
              <a:rPr lang="en-US" dirty="0" smtClean="0"/>
              <a:t>: </a:t>
            </a:r>
            <a:endParaRPr lang="el-GR" dirty="0" smtClean="0"/>
          </a:p>
          <a:p>
            <a:pPr lvl="1" algn="just"/>
            <a:r>
              <a:rPr lang="el-GR" dirty="0" err="1" smtClean="0"/>
              <a:t>ανατρίψεις</a:t>
            </a:r>
            <a:endParaRPr lang="en-US" dirty="0" smtClean="0"/>
          </a:p>
          <a:p>
            <a:pPr lvl="1" algn="just"/>
            <a:r>
              <a:rPr lang="el-GR" dirty="0" smtClean="0"/>
              <a:t>εν</a:t>
            </a:r>
            <a:r>
              <a:rPr lang="en-US" dirty="0" smtClean="0"/>
              <a:t> </a:t>
            </a:r>
            <a:r>
              <a:rPr lang="el-GR" dirty="0" smtClean="0"/>
              <a:t>τω </a:t>
            </a:r>
            <a:r>
              <a:rPr lang="el-GR" dirty="0" err="1" smtClean="0"/>
              <a:t>βάθει</a:t>
            </a:r>
            <a:r>
              <a:rPr lang="el-GR" dirty="0" smtClean="0"/>
              <a:t> </a:t>
            </a:r>
            <a:r>
              <a:rPr lang="el-GR" dirty="0" err="1" smtClean="0"/>
              <a:t>ανατρίψεις</a:t>
            </a:r>
            <a:r>
              <a:rPr lang="el-GR" dirty="0" smtClean="0"/>
              <a:t> (</a:t>
            </a:r>
            <a:r>
              <a:rPr lang="en-US" dirty="0" smtClean="0"/>
              <a:t>deep tissue</a:t>
            </a:r>
            <a:r>
              <a:rPr lang="el-GR" dirty="0" smtClean="0"/>
              <a:t> </a:t>
            </a:r>
            <a:r>
              <a:rPr lang="en-US" dirty="0" smtClean="0"/>
              <a:t>massage) </a:t>
            </a:r>
          </a:p>
          <a:p>
            <a:pPr lvl="1" algn="just"/>
            <a:r>
              <a:rPr lang="el-GR" dirty="0" smtClean="0"/>
              <a:t>πιέσεις</a:t>
            </a:r>
            <a:endParaRPr lang="en-US" dirty="0" smtClean="0"/>
          </a:p>
          <a:p>
            <a:pPr lvl="1" algn="just"/>
            <a:r>
              <a:rPr lang="el-GR" dirty="0" smtClean="0"/>
              <a:t>πιέσεις στα σημεία των ενεργειακών μεσημβρινών </a:t>
            </a:r>
            <a:endParaRPr lang="el-GR" dirty="0"/>
          </a:p>
          <a:p>
            <a:pPr lvl="0" algn="just">
              <a:buClr>
                <a:srgbClr val="FE8637"/>
              </a:buClr>
            </a:pPr>
            <a:r>
              <a:rPr lang="el-GR" dirty="0" smtClean="0">
                <a:solidFill>
                  <a:prstClr val="black"/>
                </a:solidFill>
              </a:rPr>
              <a:t>Μπορεί να εφαρμοστεί σε όλο το σώμα το πρόσωπο και το κεφάλι</a:t>
            </a:r>
            <a:endParaRPr lang="en-US" dirty="0" smtClean="0">
              <a:solidFill>
                <a:prstClr val="black"/>
              </a:solidFill>
            </a:endParaRPr>
          </a:p>
          <a:p>
            <a:pPr lvl="1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pPr algn="ctr"/>
            <a:r>
              <a:rPr lang="el-GR" dirty="0" err="1" smtClean="0"/>
              <a:t>Αποτελεσματα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7467600" cy="4873752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dirty="0" smtClean="0"/>
              <a:t>Μυϊκή χαλάρωση, ανακούφιση από τον πόνο.</a:t>
            </a:r>
          </a:p>
          <a:p>
            <a:pPr algn="just"/>
            <a:r>
              <a:rPr lang="el-GR" dirty="0" smtClean="0"/>
              <a:t>Ανακούφιση από το στρες.</a:t>
            </a:r>
          </a:p>
          <a:p>
            <a:pPr algn="just"/>
            <a:r>
              <a:rPr lang="el-GR" dirty="0" smtClean="0"/>
              <a:t>Αύξηση της κυκλοφορίας του αίματος.</a:t>
            </a:r>
          </a:p>
          <a:p>
            <a:pPr algn="just"/>
            <a:r>
              <a:rPr lang="el-GR" dirty="0" smtClean="0"/>
              <a:t>Βελτίωση του μεταβολισμού.</a:t>
            </a:r>
          </a:p>
          <a:p>
            <a:pPr algn="just"/>
            <a:r>
              <a:rPr lang="el-GR" dirty="0" smtClean="0"/>
              <a:t>Αποτοξίνωση.</a:t>
            </a:r>
          </a:p>
          <a:p>
            <a:pPr algn="just"/>
            <a:r>
              <a:rPr lang="el-GR" dirty="0" smtClean="0"/>
              <a:t>Βελτίωση της ροής της ενέργειας στο σώμα, ευεξία.</a:t>
            </a:r>
          </a:p>
          <a:p>
            <a:pPr algn="just"/>
            <a:r>
              <a:rPr lang="el-GR" dirty="0" smtClean="0"/>
              <a:t>Βελτίωση του ανοσοποιητικού.</a:t>
            </a:r>
          </a:p>
          <a:p>
            <a:pPr algn="just"/>
            <a:r>
              <a:rPr lang="el-GR" dirty="0" smtClean="0"/>
              <a:t>Τα συστατικά των βοτάνων απορροφούνται από το σώμα ενισχύοντας τη θεραπευτική δράση.</a:t>
            </a:r>
          </a:p>
          <a:p>
            <a:pPr algn="just"/>
            <a:r>
              <a:rPr lang="el-GR" dirty="0" smtClean="0"/>
              <a:t>Ήπια απολέπιση.</a:t>
            </a:r>
          </a:p>
          <a:p>
            <a:pPr algn="just"/>
            <a:r>
              <a:rPr lang="el-GR" dirty="0" smtClean="0"/>
              <a:t>Μπορούμε να κάνουμε ένα πολύ βαθύ μασάζ χωρίς να κουράσουμε τα χέρια μας.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el-GR" dirty="0" err="1" smtClean="0"/>
              <a:t>Αντενδειξεισ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7467600" cy="4873752"/>
          </a:xfrm>
        </p:spPr>
        <p:txBody>
          <a:bodyPr/>
          <a:lstStyle/>
          <a:p>
            <a:pPr algn="just"/>
            <a:r>
              <a:rPr lang="el-GR" dirty="0" smtClean="0"/>
              <a:t>Τραυματισμένο δέρμα.</a:t>
            </a:r>
          </a:p>
          <a:p>
            <a:pPr algn="just"/>
            <a:r>
              <a:rPr lang="el-GR" dirty="0" smtClean="0"/>
              <a:t>Εγκαύματα.</a:t>
            </a:r>
          </a:p>
          <a:p>
            <a:pPr algn="just"/>
            <a:r>
              <a:rPr lang="el-GR" dirty="0" smtClean="0"/>
              <a:t>Κιρσοί – φλεβίτιδα.</a:t>
            </a:r>
          </a:p>
          <a:p>
            <a:pPr algn="just"/>
            <a:r>
              <a:rPr lang="el-GR" dirty="0" smtClean="0"/>
              <a:t>Δερματικές ασθένειες.</a:t>
            </a:r>
          </a:p>
          <a:p>
            <a:pPr algn="just"/>
            <a:r>
              <a:rPr lang="el-GR" dirty="0" smtClean="0"/>
              <a:t>Περιοχές που έχει παγιδευτεί κάποιο νεύρο.</a:t>
            </a:r>
          </a:p>
          <a:p>
            <a:pPr algn="just"/>
            <a:r>
              <a:rPr lang="el-GR" dirty="0" smtClean="0"/>
              <a:t>Αλλεργία σε κάποιο από τα βότανα ή το αιθέριο έλαιο που χρησιμοποιούμε.</a:t>
            </a:r>
          </a:p>
          <a:p>
            <a:pPr algn="just"/>
            <a:r>
              <a:rPr lang="el-GR" dirty="0" smtClean="0"/>
              <a:t>Εγκυμοσύνη. </a:t>
            </a:r>
          </a:p>
          <a:p>
            <a:pPr algn="just"/>
            <a:r>
              <a:rPr lang="el-GR" dirty="0" smtClean="0"/>
              <a:t>Σοβαρές καρδιακές παθήσεις.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el-GR" dirty="0" err="1" smtClean="0"/>
              <a:t>Διαρκεια</a:t>
            </a:r>
            <a:r>
              <a:rPr lang="el-GR" dirty="0" smtClean="0"/>
              <a:t> </a:t>
            </a:r>
            <a:r>
              <a:rPr lang="el-GR" dirty="0" err="1" smtClean="0"/>
              <a:t>ζωησ</a:t>
            </a:r>
            <a:r>
              <a:rPr lang="el-GR" dirty="0" smtClean="0"/>
              <a:t> </a:t>
            </a:r>
            <a:r>
              <a:rPr lang="el-GR" dirty="0" err="1" smtClean="0"/>
              <a:t>πουγκιων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7467600" cy="3456384"/>
          </a:xfrm>
        </p:spPr>
        <p:txBody>
          <a:bodyPr/>
          <a:lstStyle/>
          <a:p>
            <a:pPr algn="just"/>
            <a:r>
              <a:rPr lang="el-GR" dirty="0" smtClean="0"/>
              <a:t>Ιδανικά </a:t>
            </a:r>
            <a:r>
              <a:rPr lang="el-GR" dirty="0" err="1" smtClean="0"/>
              <a:t>μιάς</a:t>
            </a:r>
            <a:r>
              <a:rPr lang="el-GR" dirty="0" smtClean="0"/>
              <a:t> χρήσης.</a:t>
            </a:r>
          </a:p>
          <a:p>
            <a:pPr algn="just"/>
            <a:r>
              <a:rPr lang="el-GR" dirty="0" smtClean="0"/>
              <a:t>Μπορούμε όμως να τα χρησιμοποιήσουμε 3-4 φορές σε διάστημα 1 εβδομάδας περίπου.</a:t>
            </a:r>
          </a:p>
          <a:p>
            <a:pPr algn="just"/>
            <a:r>
              <a:rPr lang="el-GR" dirty="0" smtClean="0"/>
              <a:t>Τα πουγκιά μάλαξης είναι αυστηρά ατομικά.</a:t>
            </a:r>
          </a:p>
          <a:p>
            <a:pPr algn="just"/>
            <a:r>
              <a:rPr lang="el-GR" dirty="0" smtClean="0"/>
              <a:t>Αν τα κατασκευάσουμε και δεν τα χρησιμοποιήσουμε μπορούμε να τα φυλάξουμε σε ένα ντουλάπι μέχρι 6 μήνες περίπου.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Εικόνα" descr="pinda-760x21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1412776"/>
            <a:ext cx="7239000" cy="355282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el-GR" dirty="0" err="1" smtClean="0"/>
              <a:t>ανακεφαλαιωση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7467600" cy="4873752"/>
          </a:xfrm>
        </p:spPr>
        <p:txBody>
          <a:bodyPr/>
          <a:lstStyle/>
          <a:p>
            <a:pPr algn="just"/>
            <a:r>
              <a:rPr lang="el-GR" dirty="0" smtClean="0"/>
              <a:t>Η μάλαξη με πουγκιά είναι μια εναλλακτική μέθοδος που συνδυάζει τα πλεονεκτήματα της κλασσικής μάλαξης, της </a:t>
            </a:r>
            <a:r>
              <a:rPr lang="el-GR" dirty="0" err="1" smtClean="0"/>
              <a:t>αρωματοθεραπείας</a:t>
            </a:r>
            <a:r>
              <a:rPr lang="el-GR" dirty="0" smtClean="0"/>
              <a:t> και του </a:t>
            </a:r>
            <a:r>
              <a:rPr lang="en-US" dirty="0" err="1" smtClean="0"/>
              <a:t>shiatsou</a:t>
            </a:r>
            <a:r>
              <a:rPr lang="el-GR" dirty="0" smtClean="0"/>
              <a:t>.</a:t>
            </a:r>
          </a:p>
          <a:p>
            <a:pPr algn="just"/>
            <a:r>
              <a:rPr lang="el-GR" dirty="0" smtClean="0"/>
              <a:t>Είναι ένα βαθύ μασάζ </a:t>
            </a:r>
            <a:r>
              <a:rPr lang="en-US" dirty="0" smtClean="0"/>
              <a:t>(deep tissue massage) </a:t>
            </a:r>
            <a:r>
              <a:rPr lang="el-GR" dirty="0" smtClean="0"/>
              <a:t>που προσφέρει χαλάρωση από τους μυϊκούς πόνους και το </a:t>
            </a:r>
            <a:r>
              <a:rPr lang="en-US" dirty="0" smtClean="0"/>
              <a:t>stress </a:t>
            </a:r>
            <a:r>
              <a:rPr lang="el-GR" dirty="0" smtClean="0"/>
              <a:t>και χαρίζει χαλάρωση και ευεξία.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156</TotalTime>
  <Words>359</Words>
  <Application>Microsoft Office PowerPoint</Application>
  <PresentationFormat>Προβολή στην οθόνη (4:3)</PresentationFormat>
  <Paragraphs>57</Paragraphs>
  <Slides>9</Slides>
  <Notes>4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Προεξοχή</vt:lpstr>
      <vt:lpstr>πουγκια μαλαξησ</vt:lpstr>
      <vt:lpstr>Τι ειναι τα πουγκια μαλαξησ </vt:lpstr>
      <vt:lpstr>γενικα στοιχεια</vt:lpstr>
      <vt:lpstr>Πωσ εφαρμοζεται</vt:lpstr>
      <vt:lpstr>Αποτελεσματα</vt:lpstr>
      <vt:lpstr>Αντενδειξεισ</vt:lpstr>
      <vt:lpstr>Διαρκεια ζωησ πουγκιων</vt:lpstr>
      <vt:lpstr>Διαφάνεια 8</vt:lpstr>
      <vt:lpstr>ανακεφαλαιωση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πουγκια μαλαξησ</dc:title>
  <dc:creator>Vaggelis</dc:creator>
  <cp:lastModifiedBy>Vaggelis</cp:lastModifiedBy>
  <cp:revision>20</cp:revision>
  <dcterms:created xsi:type="dcterms:W3CDTF">2016-05-09T18:12:53Z</dcterms:created>
  <dcterms:modified xsi:type="dcterms:W3CDTF">2018-11-01T20:28:13Z</dcterms:modified>
</cp:coreProperties>
</file>