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4EA23-FA5C-4D9C-BCB4-CE83E1178635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539C6-5E12-41D2-959D-25E28933432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539C6-5E12-41D2-959D-25E28933432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39752" y="980728"/>
            <a:ext cx="6172200" cy="94149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hot stone massage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Εικόνα" descr="173335026-56a8e0a15f9b58b7d0f60a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348880"/>
            <a:ext cx="4932040" cy="32880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γενικα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3657600" cy="338437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Ένα πλήρες σετ πετρών μάλαξης αποτελείται από 20-30 πέτρες διαφόρων μεγεθών για να προσαρμόζονται στις διάφορες περιοχές του σώματος, από ένα θερμαντήρα με νερό μέσα στον οποίο θερμαίνουμε τις πέτρες και ένα θερμόμετρο.</a:t>
            </a:r>
            <a:endParaRPr lang="el-GR" sz="20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836712"/>
            <a:ext cx="7848872" cy="2260848"/>
          </a:xfrm>
        </p:spPr>
        <p:txBody>
          <a:bodyPr>
            <a:normAutofit/>
          </a:bodyPr>
          <a:lstStyle/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Το </a:t>
            </a:r>
            <a:r>
              <a:rPr lang="en-US" sz="2000" dirty="0" smtClean="0">
                <a:solidFill>
                  <a:prstClr val="black"/>
                </a:solidFill>
              </a:rPr>
              <a:t>hot stone massage </a:t>
            </a:r>
            <a:r>
              <a:rPr lang="el-GR" sz="2000" dirty="0" smtClean="0">
                <a:solidFill>
                  <a:prstClr val="black"/>
                </a:solidFill>
              </a:rPr>
              <a:t>είναι ένας ειδικός τύπος μάλαξης που γίνεται με τη βοήθεια ζεστών πετρών.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Οι πέτρες που χρησιμοποιούνται για το σκοπό αυτό είναι λείες ηφαιστειακές πέτρες (βασάλτης) γιατί έχουν την ιδιότητα όταν θερμανθούν να κρατάνε τη ζέστη για πολλή ώρα.</a:t>
            </a:r>
          </a:p>
          <a:p>
            <a:endParaRPr lang="el-GR" dirty="0"/>
          </a:p>
        </p:txBody>
      </p:sp>
      <p:pic>
        <p:nvPicPr>
          <p:cNvPr id="4" name="3 - Εικόνα" descr="eco-hot-stone-massage-kit-2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924944"/>
            <a:ext cx="2880320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Τεχνικη</a:t>
            </a:r>
            <a:r>
              <a:rPr lang="el-GR" dirty="0" smtClean="0"/>
              <a:t> </a:t>
            </a:r>
            <a:r>
              <a:rPr lang="el-GR" dirty="0" err="1" smtClean="0"/>
              <a:t>εφαρμογησ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518457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πέτρες θα πρέπει να θερμανθούν για περίπου 45’ – 60’ προκειμένου να ζεσταθούν ομοιόμορφα και σε βάθος.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θερμοκρασία του νερού είναι 45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 – 60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C.</a:t>
            </a:r>
            <a:r>
              <a:rPr lang="el-GR" sz="2000" dirty="0" smtClean="0"/>
              <a:t> Προσοχή δεν θερμαίνουμε ποτέ τις πέτρες σε φούρνο ψησίματος ή φούρνο μικροκυμάτων.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θέλουμε να βγάλουμε τις πέτρες από τη συσκευή χρησιμοποιούμε πλαστική κουτάλα και όχι μεταλλική διότι μπορεί να καταστραφεί η επιφάνεια των πετρών.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βγάζουμε τις πέτρες από τη συσκευή τις σκουπίζουμε καλά και τις αλείφουμε με λάδι.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Πριν τοποθετήσουμε τις πέτρες στο σώμα του πελάτη του δίνουμε να τις κρατήσει με το χέρι του για να ελέγξουμε αν η θερμότητα είναι ανεκτή.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Πριν ξεκινήσουμε κάνουμε μερικές θωπείες και </a:t>
            </a:r>
            <a:r>
              <a:rPr lang="el-GR" sz="2000" dirty="0" err="1" smtClean="0"/>
              <a:t>βαθειές</a:t>
            </a:r>
            <a:r>
              <a:rPr lang="el-GR" sz="2000" dirty="0" smtClean="0"/>
              <a:t> </a:t>
            </a:r>
            <a:r>
              <a:rPr lang="el-GR" sz="2000" dirty="0" err="1" smtClean="0"/>
              <a:t>ανατρίψεις</a:t>
            </a:r>
            <a:r>
              <a:rPr lang="el-GR" sz="2000" dirty="0" smtClean="0"/>
              <a:t> ώστε να προετοιμάσουμε το σώμα του πελάτη.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764704"/>
            <a:ext cx="544488" cy="547260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332656"/>
            <a:ext cx="7467600" cy="475252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κινήσεις που κάνουμε με τις πέτρες είναι κυρίως θωπείες, και </a:t>
            </a:r>
            <a:r>
              <a:rPr lang="el-GR" sz="2000" dirty="0" err="1" smtClean="0"/>
              <a:t>ανατρίψεις</a:t>
            </a:r>
            <a:r>
              <a:rPr lang="el-GR" sz="2000" dirty="0" smtClean="0"/>
              <a:t>.</a:t>
            </a:r>
          </a:p>
          <a:p>
            <a:pPr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Δεν πρέπει ποτέ να αφήνουμε τις πέτρες στάσιμες σε ένα σημείο (τουλάχιστον όχι όσο αυτές είναι ακόμα πολύ ζεστές) γιατί μπορεί να προκληθεί </a:t>
            </a:r>
            <a:r>
              <a:rPr lang="el-GR" sz="2000" dirty="0" err="1" smtClean="0"/>
              <a:t>έκγαυμα</a:t>
            </a:r>
            <a:r>
              <a:rPr lang="el-GR" sz="2000" dirty="0" smtClean="0"/>
              <a:t>. Αν πρέπει να χρησιμοποιήσουμε στατική τεχνική θα πρέπει να χρησιμοποιήσουμε πετσέτα και να μη τοποθετήσουμε τις πέτρες </a:t>
            </a:r>
            <a:r>
              <a:rPr lang="el-GR" sz="2000" dirty="0" err="1" smtClean="0"/>
              <a:t>απ΄ευθείας</a:t>
            </a:r>
            <a:r>
              <a:rPr lang="el-GR" sz="2000" dirty="0" smtClean="0"/>
              <a:t> στο σώμα του πελάτη.</a:t>
            </a:r>
          </a:p>
          <a:p>
            <a:pPr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Στο πρόσωπο εναλλακτικά μπορούμε να χρησιμοποιήσουμε κρύες πέτρες για μείωση του οιδήματος.</a:t>
            </a:r>
          </a:p>
          <a:p>
            <a:pPr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Ποτέ δεν βάζουμε τον πελάτη να ξαπλώσει πάνω στις πέτρες.</a:t>
            </a:r>
          </a:p>
          <a:p>
            <a:pPr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Μόλις οι πέτρες κρυώσουν χρησιμοποιούμε νέες.</a:t>
            </a:r>
          </a:p>
          <a:p>
            <a:pPr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Επίσης μπορούμε να χρησιμοποιήσουμε κεριά , αιθέρια έλαια,  αρωματικά χώρου και χαλαρωτική μουσική για να ενισχύσουμε το αποτέλεσμα της συνεδρίας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827584" y="5445224"/>
            <a:ext cx="7272808" cy="70788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Θα πρέπει να είμαστε πάντα πολύ προσεκτικοί γιατί μπορεί να προκληθεί έγκαυμα</a:t>
            </a:r>
            <a:endParaRPr lang="el-G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724942"/>
          </a:xfrm>
        </p:spPr>
        <p:txBody>
          <a:bodyPr/>
          <a:lstStyle/>
          <a:p>
            <a:pPr algn="ctr"/>
            <a:r>
              <a:rPr lang="el-GR" dirty="0" err="1" smtClean="0"/>
              <a:t>Αποτελεσματα</a:t>
            </a:r>
            <a:r>
              <a:rPr lang="el-GR" dirty="0" smtClean="0"/>
              <a:t> </a:t>
            </a:r>
            <a:r>
              <a:rPr lang="en-US" dirty="0" smtClean="0"/>
              <a:t>hot stone massage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136904" cy="35283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Είναι ιδανική τεχνική για </a:t>
            </a:r>
            <a:r>
              <a:rPr lang="el-GR" sz="2000" dirty="0" err="1" smtClean="0"/>
              <a:t>μϋικούς</a:t>
            </a:r>
            <a:r>
              <a:rPr lang="el-GR" sz="2000" dirty="0" smtClean="0"/>
              <a:t> πόνους. Η θερμότητα φτάνει βαθειά, χαλαρώνει τους κουρασμένους μύες και ξεκουράζει.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Βοηθάει στη μείωση του στρες και του άγχους.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Βελτιώνει την ποιότητα του ύπνου.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Μπορεί να βελτιώσει τα συμπτώματα </a:t>
            </a:r>
            <a:r>
              <a:rPr lang="el-GR" sz="2000" dirty="0" err="1" smtClean="0"/>
              <a:t>αυτοάνοσων</a:t>
            </a:r>
            <a:r>
              <a:rPr lang="el-GR" sz="2000" dirty="0" smtClean="0"/>
              <a:t> νοσημάτων όπως η </a:t>
            </a:r>
            <a:r>
              <a:rPr lang="el-GR" sz="2000" dirty="0" err="1" smtClean="0"/>
              <a:t>ινομυαλγία</a:t>
            </a:r>
            <a:r>
              <a:rPr lang="el-GR" sz="2000" dirty="0" smtClean="0"/>
              <a:t> (χρειάζεται παραπάνω μελέτη όμως ώστε να αποτελέσματα να επιβεβαιωθούν).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Μπορεί να βελτιώσει τα συμπτώματα άγχους, πόνου, κούρασης και κατάθλιψης που νιώθουν ασθενείς με καρκίνο.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4149080"/>
            <a:ext cx="4176464" cy="23762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Πολλοί θεραπευτές πιστεύουν ότι το ενεργειακό φορτίο που έχουν οι πέτρες προκαλεί ευεξία και βοηθάει σε πολλές παθήσεις του σώματος.</a:t>
            </a:r>
            <a:endParaRPr lang="el-GR" sz="2000" dirty="0"/>
          </a:p>
        </p:txBody>
      </p:sp>
      <p:pic>
        <p:nvPicPr>
          <p:cNvPr id="4" name="3 - Εικόνα" descr="hot-stone-massage-flow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293096"/>
            <a:ext cx="3024336" cy="21848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- </a:t>
            </a:r>
            <a:r>
              <a:rPr lang="el-GR" dirty="0" err="1" smtClean="0"/>
              <a:t>προφυλαξεισ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Το </a:t>
            </a:r>
            <a:r>
              <a:rPr lang="en-US" sz="2000" dirty="0" smtClean="0"/>
              <a:t>hot stone massage </a:t>
            </a:r>
            <a:r>
              <a:rPr lang="el-GR" sz="2000" dirty="0" smtClean="0"/>
              <a:t>όπως και κάθε είδους μάλαξη εφαρμόζεται πάντα σε υγιές και ακέραιο δέρμα. Δεν εφαρμόζεται σε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Δερματικές παθήσεις (ψωρίαση, ακμή κτλ).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Διαβήτη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Καρδιακές παθήσεις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Αιμοροφιλία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Ευρυαγγείες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Εγκαύματα από ήλιο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Τραύματα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Οστέινες περιοχές και αρθρώσεις (γόνατα, σπονδυλική στήλη κτλ)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Εγκυμοσύνη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>
                <a:solidFill>
                  <a:prstClr val="black"/>
                </a:solidFill>
              </a:rPr>
              <a:t>Οι πέτρες θα πρέπει να καθαρίζονται και να αποστειρώνονται σχολαστικά πριν χρησιμοποιηθούν σε επόμενο πελάτη.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510</Words>
  <Application>Microsoft Office PowerPoint</Application>
  <PresentationFormat>Προβολή στην οθόνη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hot stone massage</vt:lpstr>
      <vt:lpstr>γενικα</vt:lpstr>
      <vt:lpstr>Τεχνικη εφαρμογησ</vt:lpstr>
      <vt:lpstr>Διαφάνεια 4</vt:lpstr>
      <vt:lpstr>Αποτελεσματα hot stone massage</vt:lpstr>
      <vt:lpstr>αντενδειξεισ - προφυλαξεισ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stones massage</dc:title>
  <dc:creator>Vaggelis</dc:creator>
  <cp:lastModifiedBy>Vaggelis</cp:lastModifiedBy>
  <cp:revision>22</cp:revision>
  <dcterms:created xsi:type="dcterms:W3CDTF">2018-03-08T17:31:11Z</dcterms:created>
  <dcterms:modified xsi:type="dcterms:W3CDTF">2018-03-08T20:13:05Z</dcterms:modified>
</cp:coreProperties>
</file>