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C9866F-9A2F-4407-89EF-0F87966C7DD8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2C8C4A-4104-4E71-8328-7662B4BBE62A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2C8C4A-4104-4E71-8328-7662B4BBE62A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2C8C4A-4104-4E71-8328-7662B4BBE62A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2C8C4A-4104-4E71-8328-7662B4BBE62A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2C8C4A-4104-4E71-8328-7662B4BBE62A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2C8C4A-4104-4E71-8328-7662B4BBE62A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- Ευθεία γραμμή σύνδεσης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Έλλειψη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Έλλειψη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Έλλειψη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Έλλειψη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Ευθεία γραμμή σύνδεσης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195736" y="1412776"/>
            <a:ext cx="6172200" cy="1301530"/>
          </a:xfrm>
        </p:spPr>
        <p:txBody>
          <a:bodyPr>
            <a:normAutofit/>
          </a:bodyPr>
          <a:lstStyle/>
          <a:p>
            <a:pPr algn="ctr"/>
            <a:r>
              <a:rPr lang="el-GR" sz="4400" dirty="0" err="1" smtClean="0"/>
              <a:t>εγκαυμα</a:t>
            </a:r>
            <a:r>
              <a:rPr lang="el-GR" sz="4400" dirty="0" smtClean="0"/>
              <a:t> </a:t>
            </a:r>
            <a:r>
              <a:rPr lang="el-GR" sz="4400" dirty="0" err="1" smtClean="0"/>
              <a:t>απο</a:t>
            </a:r>
            <a:r>
              <a:rPr lang="el-GR" sz="4400" dirty="0" smtClean="0"/>
              <a:t> </a:t>
            </a:r>
            <a:r>
              <a:rPr lang="el-GR" sz="4400" dirty="0" err="1" smtClean="0"/>
              <a:t>ακτινοβολια</a:t>
            </a:r>
            <a:endParaRPr lang="el-GR" sz="44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Ορισμοσ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836712"/>
            <a:ext cx="7467600" cy="3816424"/>
          </a:xfrm>
        </p:spPr>
        <p:txBody>
          <a:bodyPr/>
          <a:lstStyle/>
          <a:p>
            <a:pPr marL="0" indent="0" algn="just">
              <a:buNone/>
            </a:pPr>
            <a:r>
              <a:rPr lang="el-GR" sz="2000" dirty="0" smtClean="0"/>
              <a:t>Είναι εγκαύματα που προκαλούνται από την έκθεση του σώματος σε ακτινοβολία υψηλής ενέργειας. Οι </a:t>
            </a:r>
            <a:r>
              <a:rPr lang="el-GR" sz="2000" dirty="0" err="1" smtClean="0"/>
              <a:t>κυριώτερες</a:t>
            </a:r>
            <a:r>
              <a:rPr lang="el-GR" sz="2000" dirty="0" smtClean="0"/>
              <a:t> ακτινοβολίες που μπορούν να προκαλέσουν βλάβες είναι οι εξής</a:t>
            </a:r>
            <a:r>
              <a:rPr lang="en-US" sz="2000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Η υπεριώδης (ήλιος)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Η υπέρυθρη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Το </a:t>
            </a:r>
            <a:r>
              <a:rPr lang="en-US" sz="2000" dirty="0" smtClean="0"/>
              <a:t>laser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Οι ραδιοσυχνότητες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Η ραδιενέργεια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Οι ακτίνες </a:t>
            </a:r>
            <a:r>
              <a:rPr lang="en-US" sz="2000" dirty="0" smtClean="0"/>
              <a:t>X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652934"/>
          </a:xfrm>
        </p:spPr>
        <p:txBody>
          <a:bodyPr/>
          <a:lstStyle/>
          <a:p>
            <a:pPr algn="ctr"/>
            <a:r>
              <a:rPr lang="el-GR" dirty="0" err="1" smtClean="0"/>
              <a:t>Ηλιακο</a:t>
            </a:r>
            <a:r>
              <a:rPr lang="el-GR" dirty="0" smtClean="0"/>
              <a:t> </a:t>
            </a:r>
            <a:r>
              <a:rPr lang="el-GR" dirty="0" err="1" smtClean="0"/>
              <a:t>εγκαυμα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980728"/>
            <a:ext cx="7467600" cy="324036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Προκαλείται από υπερβολική έκθεση στον ήλιο.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Το δέρμα παράγει μελανίνη προκειμένου να προστατευτεί από την ακτινοβολία του ήλιου.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Το πόση μελανίνη παράγουμε είναι γενετικά καθορισμένο (</a:t>
            </a:r>
            <a:r>
              <a:rPr lang="el-GR" sz="2000" dirty="0" err="1" smtClean="0"/>
              <a:t>φωτότυπος</a:t>
            </a:r>
            <a:r>
              <a:rPr lang="el-GR" sz="2000" dirty="0" smtClean="0"/>
              <a:t>)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Κάθε άνθρωπος μπορεί να δεχτεί συγκεκριμένη ποσότητα ακτινοβολίας.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Το ηλιακό έγκαυμα προκαλείται από τις υπεριώδεις ακτίνες και όχι από τη θερμότητα του ήλιου.</a:t>
            </a:r>
          </a:p>
        </p:txBody>
      </p:sp>
      <p:pic>
        <p:nvPicPr>
          <p:cNvPr id="1026" name="Picture 2" descr="http://blog.cosmaqua.gr/wp-content/uploads/2013/06/3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4149080"/>
            <a:ext cx="5472608" cy="24908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724942"/>
          </a:xfrm>
        </p:spPr>
        <p:txBody>
          <a:bodyPr/>
          <a:lstStyle/>
          <a:p>
            <a:pPr algn="ctr"/>
            <a:r>
              <a:rPr lang="el-GR" dirty="0" err="1" smtClean="0"/>
              <a:t>Συμπτωματα</a:t>
            </a:r>
            <a:r>
              <a:rPr lang="el-GR" dirty="0" smtClean="0"/>
              <a:t> </a:t>
            </a:r>
            <a:r>
              <a:rPr lang="el-GR" dirty="0" err="1" smtClean="0"/>
              <a:t>ηλιακου</a:t>
            </a:r>
            <a:r>
              <a:rPr lang="el-GR" dirty="0" smtClean="0"/>
              <a:t> </a:t>
            </a:r>
            <a:r>
              <a:rPr lang="el-GR" dirty="0" err="1" smtClean="0"/>
              <a:t>εγκαυματοσ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1052736"/>
            <a:ext cx="5184576" cy="48737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Το ηλιακό έγκαυμα δεν εκδηλώνεται αμέσως (συνήθως 2-6 ώρες μετά την έκθεση). Παρουσιάζονται</a:t>
            </a:r>
            <a:r>
              <a:rPr lang="en-US" sz="2000" dirty="0" smtClean="0"/>
              <a:t>:</a:t>
            </a:r>
            <a:endParaRPr lang="el-GR" sz="2000" dirty="0" smtClean="0"/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Ερύθημα</a:t>
            </a:r>
            <a:endParaRPr lang="en-US" sz="2000" dirty="0" smtClean="0"/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Κνησμός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Πόνος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Φυσαλίδες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Ευαισθησία στο άγγιγμα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Ξεφλούδισμα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Σε σοβαρές περιπτώσεις πυρετός, ρίγη, ναυτία.</a:t>
            </a:r>
            <a:endParaRPr lang="el-GR" sz="2000" dirty="0"/>
          </a:p>
        </p:txBody>
      </p:sp>
      <p:pic>
        <p:nvPicPr>
          <p:cNvPr id="18434" name="Picture 2" descr="https://upload.wikimedia.org/wikipedia/en/d/d9/Sunburnt_woman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1772816"/>
            <a:ext cx="2846090" cy="22768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652934"/>
          </a:xfrm>
        </p:spPr>
        <p:txBody>
          <a:bodyPr/>
          <a:lstStyle/>
          <a:p>
            <a:pPr algn="ctr"/>
            <a:r>
              <a:rPr lang="el-GR" dirty="0" err="1" smtClean="0"/>
              <a:t>Αντιμετωπιση</a:t>
            </a:r>
            <a:r>
              <a:rPr lang="el-GR" dirty="0" smtClean="0"/>
              <a:t> </a:t>
            </a:r>
            <a:r>
              <a:rPr lang="el-GR" dirty="0" err="1" smtClean="0"/>
              <a:t>ηλιακου</a:t>
            </a:r>
            <a:r>
              <a:rPr lang="el-GR" dirty="0" smtClean="0"/>
              <a:t> </a:t>
            </a:r>
            <a:r>
              <a:rPr lang="el-GR" dirty="0" err="1" smtClean="0"/>
              <a:t>εκγαυματοσ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1052736"/>
            <a:ext cx="7467600" cy="4464496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Γεμίζουμε την μπανιέρα με κρύο νερό βρύσης και καθόμαστε για 30 περίπου λεπτά. 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Εφαρμόζουμε στην περιοχή κάποια λοσιόν ή </a:t>
            </a:r>
            <a:r>
              <a:rPr lang="en-US" sz="2000" dirty="0" smtClean="0"/>
              <a:t>gel μ</a:t>
            </a:r>
            <a:r>
              <a:rPr lang="el-GR" sz="2000" dirty="0" smtClean="0"/>
              <a:t>ε βάση την αλόη.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Πίνουμε άφθονα υγρά.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Αν ο πόνος είναι έντονος παίρνουμε κάποιο παυσίπονο.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Αν σχηματιστούν φουσκάλες ΔΕΝ τις σπάμε.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Αποφεύγουμε  εντελώς την έκθεση στον ήλιο μέχρι το δέρμα να αποκατασταθεί πλήρως.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Αν παρουσιαστεί πυρετός, ρίγη ή ναυτία ζητάμε τη συμβουλή γιατρού.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Φοράμε άνετα φαρδιά ρούχα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Αν το δέρμα μετά από μερικές μέρες ξεφλουδίσει δεν το τραβάμε.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ΔΕΝ βάζουμε πάνω στο καμένο δέρμα γιαούρτι, οδοντόκρεμα κτλ.</a:t>
            </a:r>
          </a:p>
          <a:p>
            <a:pPr algn="just">
              <a:buFont typeface="Wingdings" pitchFamily="2" charset="2"/>
              <a:buChar char="Ø"/>
            </a:pPr>
            <a:endParaRPr lang="el-G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724942"/>
          </a:xfrm>
        </p:spPr>
        <p:txBody>
          <a:bodyPr/>
          <a:lstStyle/>
          <a:p>
            <a:pPr algn="ctr"/>
            <a:r>
              <a:rPr lang="el-GR" dirty="0" err="1" smtClean="0"/>
              <a:t>Κινδυνοι</a:t>
            </a:r>
            <a:r>
              <a:rPr lang="el-GR" dirty="0" smtClean="0"/>
              <a:t> </a:t>
            </a:r>
            <a:r>
              <a:rPr lang="el-GR" dirty="0" err="1" smtClean="0"/>
              <a:t>ηλιακου</a:t>
            </a:r>
            <a:r>
              <a:rPr lang="el-GR" dirty="0" smtClean="0"/>
              <a:t> </a:t>
            </a:r>
            <a:r>
              <a:rPr lang="el-GR" dirty="0" err="1" smtClean="0"/>
              <a:t>εγκαυματοσ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9552" y="1196752"/>
            <a:ext cx="4176464" cy="3456384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Πανάδες – φακίδες.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Πρόωρη γήρανση.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Η ηλιακή ακτινοβολία καταστρέφει το </a:t>
            </a:r>
            <a:r>
              <a:rPr lang="en-US" sz="2000" dirty="0" smtClean="0"/>
              <a:t>DNA </a:t>
            </a:r>
            <a:r>
              <a:rPr lang="el-GR" sz="2000" dirty="0" smtClean="0"/>
              <a:t>των κυττάρων με αποτέλεσμα να προκαλείται καρκίνος του δέρματος.</a:t>
            </a:r>
            <a:endParaRPr lang="el-GR" sz="2000" dirty="0"/>
          </a:p>
        </p:txBody>
      </p:sp>
      <p:pic>
        <p:nvPicPr>
          <p:cNvPr id="20482" name="Picture 2" descr="http://www.besthealthmag.ca/wp-content/uploads/2016/01/ag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340768"/>
            <a:ext cx="3362325" cy="2847976"/>
          </a:xfrm>
          <a:prstGeom prst="rect">
            <a:avLst/>
          </a:prstGeom>
          <a:noFill/>
        </p:spPr>
      </p:pic>
      <p:sp>
        <p:nvSpPr>
          <p:cNvPr id="5" name="4 - TextBox"/>
          <p:cNvSpPr txBox="1"/>
          <p:nvPr/>
        </p:nvSpPr>
        <p:spPr>
          <a:xfrm>
            <a:off x="6084168" y="4221088"/>
            <a:ext cx="1944216" cy="2539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50" dirty="0" smtClean="0"/>
              <a:t>Πρόωρη γήρανση δέρματος.</a:t>
            </a:r>
            <a:endParaRPr lang="el-GR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652934"/>
          </a:xfrm>
        </p:spPr>
        <p:txBody>
          <a:bodyPr/>
          <a:lstStyle/>
          <a:p>
            <a:pPr algn="ctr"/>
            <a:r>
              <a:rPr lang="el-GR" dirty="0" err="1" smtClean="0"/>
              <a:t>Προληψη</a:t>
            </a:r>
            <a:r>
              <a:rPr lang="el-GR" dirty="0" smtClean="0"/>
              <a:t> </a:t>
            </a:r>
            <a:r>
              <a:rPr lang="el-GR" dirty="0" err="1" smtClean="0"/>
              <a:t>ηλιακων</a:t>
            </a:r>
            <a:r>
              <a:rPr lang="el-GR" dirty="0" smtClean="0"/>
              <a:t> </a:t>
            </a:r>
            <a:r>
              <a:rPr lang="el-GR" dirty="0" err="1" smtClean="0"/>
              <a:t>εγκαυματων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908720"/>
            <a:ext cx="7467600" cy="4873752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Δεν κάνουμε ποτέ ηλιοθεραπεία μεταξύ 12-5μμ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Χρησιμοποιούμε πάντα αντηλιακό σύμφωνα με τον </a:t>
            </a:r>
            <a:r>
              <a:rPr lang="el-GR" sz="2000" dirty="0" err="1" smtClean="0"/>
              <a:t>φωτότυπό</a:t>
            </a:r>
            <a:r>
              <a:rPr lang="el-GR" sz="2000" dirty="0" smtClean="0"/>
              <a:t> μας.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Τοποθετούμε το αντηλιακό 30 λεπτά πριν την ηλιοθεραπεία και το ανανεώνουμε κάθε 2 ώρες.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Ο χρόνος έκθεσης στον ήλιο αυξάνει σταδιακά.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Πίνουμε άφθονα υγρά.</a:t>
            </a:r>
            <a:endParaRPr lang="en-US" sz="2000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Το μαύρισμα που κάνουμε τις πρώτες 4-5 μέρες δεν είναι αποτελεσματικό.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Αποφεύγουμε να χρησιμοποιούμε αρώματα όταν πρόκειται να κάνουμε ηλιοθεραπεία.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Μετά την ηλιοθεραπεία χρησιμοποιούμε κάποιο προϊόν </a:t>
            </a:r>
            <a:r>
              <a:rPr lang="en-US" sz="2000" dirty="0" smtClean="0"/>
              <a:t>after sun.</a:t>
            </a:r>
            <a:endParaRPr lang="el-GR" sz="2000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Ιδιαίτερη προσοχή χρειάζεται σε παιδιά κάτω των 6 ετών.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Αν έχουμε πολύ λευκό δέρμα χρησιμοποιούμε αντηλιακό και το χειμώνα.</a:t>
            </a:r>
            <a:endParaRPr 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964488" y="980728"/>
            <a:ext cx="770856" cy="4608512"/>
          </a:xfrm>
        </p:spPr>
        <p:txBody>
          <a:bodyPr>
            <a:normAutofit/>
          </a:bodyPr>
          <a:lstStyle/>
          <a:p>
            <a:pPr algn="ctr"/>
            <a:endParaRPr lang="el-GR" dirty="0"/>
          </a:p>
        </p:txBody>
      </p:sp>
      <p:pic>
        <p:nvPicPr>
          <p:cNvPr id="8" name="7 - Θέση περιεχομένου" descr="2d94914500467aa0345ed5a648de9f1e - Copy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979712" y="166340"/>
            <a:ext cx="5184576" cy="654260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Προεξοχή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190</TotalTime>
  <Words>373</Words>
  <Application>Microsoft Office PowerPoint</Application>
  <PresentationFormat>Προβολή στην οθόνη (4:3)</PresentationFormat>
  <Paragraphs>56</Paragraphs>
  <Slides>8</Slides>
  <Notes>5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Προεξοχή</vt:lpstr>
      <vt:lpstr>εγκαυμα απο ακτινοβολια</vt:lpstr>
      <vt:lpstr>Ορισμοσ</vt:lpstr>
      <vt:lpstr>Ηλιακο εγκαυμα</vt:lpstr>
      <vt:lpstr>Συμπτωματα ηλιακου εγκαυματοσ</vt:lpstr>
      <vt:lpstr>Αντιμετωπιση ηλιακου εκγαυματοσ</vt:lpstr>
      <vt:lpstr>Κινδυνοι ηλιακου εγκαυματοσ</vt:lpstr>
      <vt:lpstr>Προληψη ηλιακων εγκαυματων</vt:lpstr>
      <vt:lpstr>Διαφάνεια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εγκαυμα απο ακτινοβολια</dc:title>
  <dc:creator>Vaggelis</dc:creator>
  <cp:lastModifiedBy>Vaggelis</cp:lastModifiedBy>
  <cp:revision>22</cp:revision>
  <dcterms:created xsi:type="dcterms:W3CDTF">2017-03-14T17:28:43Z</dcterms:created>
  <dcterms:modified xsi:type="dcterms:W3CDTF">2017-09-17T18:20:54Z</dcterms:modified>
</cp:coreProperties>
</file>