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7BB73-207C-4BA9-887F-0653E9DDD9F7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4E604-1B4E-4DA9-8A51-3E21115C05F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986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4E604-1B4E-4DA9-8A51-3E21115C05FD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60862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4E604-1B4E-4DA9-8A51-3E21115C05FD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02446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4E604-1B4E-4DA9-8A51-3E21115C05FD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29778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4E604-1B4E-4DA9-8A51-3E21115C05FD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42085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134076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l-GR" sz="7200" dirty="0" err="1" smtClean="0"/>
              <a:t>αιμορραγιεσ</a:t>
            </a:r>
            <a:endParaRPr lang="el-GR" sz="7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ρινορραγια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4176464" cy="487375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Βάζουμε το άτομο να καθίσει με το κεφάλι ελαφρώς γερμένο μπροστά.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Πιέζουμε τα μαλακά μόρια της μύτης (κάτω από το κόκκαλο) για 5-10 λεπτά.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Λέμε στον ασθενή να μην φυσήξει τη μύτη του και να μη μιλάει.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η αιμορραγία δεν σταματάει βρέχουμε μια γάζα με οξυζενέ και κάνουμε επιπωματισμό και μεταφέρουμε τον ασθενή στο νοσοκομείο.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u="sng" dirty="0" smtClean="0"/>
              <a:t>Προσοχή</a:t>
            </a:r>
            <a:r>
              <a:rPr lang="en-US" sz="2000" dirty="0" smtClean="0"/>
              <a:t>: </a:t>
            </a:r>
            <a:r>
              <a:rPr lang="el-GR" sz="2000" dirty="0" smtClean="0"/>
              <a:t>δεν σηκώνουμε το κεφάλι προς τα πάνω δεν βάζουμε το άτομο να ξαπλώσει.</a:t>
            </a:r>
            <a:endParaRPr lang="el-GR" sz="2000" dirty="0"/>
          </a:p>
        </p:txBody>
      </p:sp>
      <p:pic>
        <p:nvPicPr>
          <p:cNvPr id="22530" name="Picture 2" descr="https://www.schoolhealth.com/wp/wp-content/uploads/C-Documents-and-Settings-jessicaw-My-Documents-My-Pictures-noseble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6832" y="1484784"/>
            <a:ext cx="3589183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r>
              <a:rPr lang="el-GR" dirty="0" smtClean="0"/>
              <a:t> - </a:t>
            </a:r>
            <a:r>
              <a:rPr lang="el-GR" dirty="0" err="1" smtClean="0"/>
              <a:t>ειδη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Αιμορραγία ονομάζεται η έξοδος αίματος από ένα ή περισσότερα αγγεία του κυκλοφορικού συστήματος λόγω καταστροφής του τοιχώματός τους.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Μπορούν να προκληθούν από αιχμηρά αντικείμενα, πτώσεις, χτυπήματα κτλ.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Ανάλογα με το είδος των αγγείων που αιμορραγούν διακρίνονται σε</a:t>
            </a:r>
            <a:r>
              <a:rPr lang="en-US" sz="2000" dirty="0" smtClean="0"/>
              <a:t>: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Αρτηριακές όπου το αίμα έχει ζωηρό κόκκινο χρώμα και εκτοξεύεται με πίεση από την πληγή.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Φλεβικές όπου το αίμα έχει σκούρο χρώμα και κυλά έξω από την πληγή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Τριχοειδικές όπου το αίμα απλώνεται γύρω από την πληγή.</a:t>
            </a:r>
          </a:p>
          <a:p>
            <a:pPr marL="273600" lvl="1" indent="-273600" algn="just">
              <a:buSzPct val="70000"/>
              <a:buFont typeface="Wingdings" pitchFamily="2" charset="2"/>
              <a:buChar char="Ø"/>
            </a:pPr>
            <a:r>
              <a:rPr lang="el-GR" sz="2000" dirty="0" smtClean="0"/>
              <a:t>Ανάλογα με τον εντοπισμό διακρίνονται σε εξωτερικές και εσωτερικές.</a:t>
            </a:r>
            <a:endParaRPr lang="el-G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Μικρη</a:t>
            </a:r>
            <a:r>
              <a:rPr lang="el-GR" dirty="0" smtClean="0"/>
              <a:t> </a:t>
            </a:r>
            <a:r>
              <a:rPr lang="el-GR" dirty="0" err="1" smtClean="0"/>
              <a:t>εξωτερικη</a:t>
            </a:r>
            <a:r>
              <a:rPr lang="el-GR" dirty="0" smtClean="0"/>
              <a:t> </a:t>
            </a:r>
            <a:r>
              <a:rPr lang="el-GR" dirty="0" err="1" smtClean="0"/>
              <a:t>αιμορραγια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Καθαρίζουμε καλά το τραύμα με τρεχούμενο νερό ή φυσιολογικό ορό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Στεγνώνουμε το τραύμα με αποστειρωμένη γάζα.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Με μια άλλη γάζα πιέζουμε το τραύμα 5-10 λεπτά για να σταματήσει η αιμορραγία.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το τραύμα είναι στο χέρι λέμε στο θύμα να το κρατήσει πάνω από το κεφάλι του.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το τραύμα είναι στο πόδι τον ξαπλώνουμε και τοποθετούμε το πόδι λίγο πιο ψηλά από την καρδιά.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Βάζουμε κάποιο αντισηπτικό (</a:t>
            </a:r>
            <a:r>
              <a:rPr lang="en-US" sz="2000" dirty="0" err="1" smtClean="0"/>
              <a:t>octenisept</a:t>
            </a:r>
            <a:r>
              <a:rPr lang="en-US" sz="2000" dirty="0" smtClean="0"/>
              <a:t>).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Τοποθετούμε αποστειρωμένη γάζα 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υπάρχει φόβος μόλυνσης συστήνουμε να γίνει αντιτετανικός ορός.</a:t>
            </a:r>
            <a:endParaRPr lang="el-G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Μεγαλη</a:t>
            </a:r>
            <a:r>
              <a:rPr lang="el-GR" dirty="0" smtClean="0"/>
              <a:t> </a:t>
            </a:r>
            <a:r>
              <a:rPr lang="el-GR" dirty="0" err="1" smtClean="0"/>
              <a:t>εξωτερικη</a:t>
            </a:r>
            <a:r>
              <a:rPr lang="el-GR" dirty="0" smtClean="0"/>
              <a:t> </a:t>
            </a:r>
            <a:r>
              <a:rPr lang="el-GR" dirty="0" err="1" smtClean="0"/>
              <a:t>αιμορραγια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53650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2000" dirty="0" smtClean="0"/>
              <a:t>Η μεγάλη απώλεια αίματος μπορεί να οδηγήσει σε </a:t>
            </a:r>
            <a:r>
              <a:rPr lang="en-US" sz="2000" dirty="0" smtClean="0"/>
              <a:t>shock </a:t>
            </a:r>
            <a:r>
              <a:rPr lang="el-GR" sz="2000" dirty="0" smtClean="0"/>
              <a:t>και είναι απειλητική για τη ζωή.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Μπορεί να παρουσιαστούν</a:t>
            </a:r>
            <a:r>
              <a:rPr lang="en-US" sz="2000" dirty="0" smtClean="0"/>
              <a:t>: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Ωχρότητα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Εφίδρωση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Γρήγορος και αδύναμος σφυγμός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Πτώση της πίεσης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Ζαλάδα και τάση λιποθυμίας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Δίψα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Έντονη ανησυχία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Επιπόλαιη αναπνοή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Απώλεια αισθήσεων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Μεγαλη</a:t>
            </a:r>
            <a:r>
              <a:rPr lang="el-GR" dirty="0" smtClean="0"/>
              <a:t> </a:t>
            </a:r>
            <a:r>
              <a:rPr lang="el-GR" dirty="0" err="1" smtClean="0"/>
              <a:t>εξωτερικη</a:t>
            </a:r>
            <a:r>
              <a:rPr lang="el-GR" dirty="0" smtClean="0"/>
              <a:t> </a:t>
            </a:r>
            <a:r>
              <a:rPr lang="el-GR" dirty="0" err="1" smtClean="0"/>
              <a:t>αιμορραγια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25658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Καλούμε αμέσως ασθενοφόρο.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Ξαπλώνουμε το θύμα με τα πόδια λίγο πιο ψηλά.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Αφαιρούμε τα ρούχα για να έχουμε καλύτερη εικόνα του τραύματος.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Ξεπλένουμε με άφθονο νερό ή φυσιολογικό ορό για να απομακρύνουμε ξένα σώματα.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Τοποθετούμε πολλές γάζες ή καθαρό ύφασμα και πιέζουμε δυνατά  ή δένουμε για να σταματήσει η αιμορραγία.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οι γάζες ποτίσουν με αίμα δεν τις αφαιρούμε αλλά βάζουμε κι άλλες από πάνω.</a:t>
            </a: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η αιμορραγία δεν σταματάει πιέζουμε τη </a:t>
            </a:r>
            <a:r>
              <a:rPr lang="el-GR" sz="2000" dirty="0" err="1" smtClean="0"/>
              <a:t>βραχιόνια</a:t>
            </a:r>
            <a:r>
              <a:rPr lang="el-GR" sz="2000" dirty="0" smtClean="0"/>
              <a:t> αρτηρία (χέρι) ή τη μηριαία αρτηρία (πόδι)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Τοποθετούμε το μέλος που αιμορραγεί λίγο πιο ψηλά από το επίπεδο της καρδιάς.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Ενθαρρύνουμε το θύμα και το κρατάμε ζεστό.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n-US" smtClean="0"/>
              <a:t>Tourniquet </a:t>
            </a:r>
            <a:r>
              <a:rPr lang="el-GR" smtClean="0"/>
              <a:t>(</a:t>
            </a:r>
            <a:r>
              <a:rPr lang="el-GR" dirty="0" err="1" smtClean="0"/>
              <a:t>τουρνικε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4752528" cy="54006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Είναι η τελευταία λύση όταν η προηγούμενη μέθοδος ελέγχου της αιμορραγίας αποτύχει (πχ κομμένο μέλος τραύμα από πυροβόλο όπλο).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Χρησιμοποιούμε κομμάτι υφάσματος ή γάζα πλάτους τουλάχιστον 5</a:t>
            </a:r>
            <a:r>
              <a:rPr lang="en-US" sz="2000" dirty="0" smtClean="0"/>
              <a:t>cm</a:t>
            </a:r>
            <a:r>
              <a:rPr lang="el-GR" sz="2000" dirty="0" smtClean="0"/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εφαρμόζουμε περίπου 7</a:t>
            </a:r>
            <a:r>
              <a:rPr lang="en-US" sz="2000" dirty="0" smtClean="0"/>
              <a:t>cm </a:t>
            </a:r>
            <a:r>
              <a:rPr lang="el-GR" sz="2000" dirty="0" err="1" smtClean="0"/>
              <a:t>μακρυά</a:t>
            </a:r>
            <a:r>
              <a:rPr lang="el-GR" sz="2000" dirty="0" smtClean="0"/>
              <a:t> από το σημείο τραυματισμού.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εφαρμόζεται πάνω σε αρθρώσεις.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το εφαρμόζουμε απ’ ευθείας στο δέρμα.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Σφίγγουμε μέχρι να δούμε ότι η αιμορραγία σταματάει.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Σημειώνουμε την ώρα που το τοποθετήσαμε.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Από τη στιγμή που θα το τοποθετήσουμε απαγορεύεται να το λύσουμε.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Μετά τις 2 ώρες αρχίζει η νέκρωση των ιστών οπότε το μέλος μπορεί να ακρωτηριαστεί.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pic>
        <p:nvPicPr>
          <p:cNvPr id="2050" name="Picture 2" descr="http://www.militarymart.co.uk/media/catalog/product/cache/1/image/9df78eab33525d08d6e5fb8d27136e95/t/o/tourniquet_comb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762829"/>
            <a:ext cx="2928970" cy="2618499"/>
          </a:xfrm>
          <a:prstGeom prst="rect">
            <a:avLst/>
          </a:prstGeom>
          <a:noFill/>
        </p:spPr>
      </p:pic>
      <p:pic>
        <p:nvPicPr>
          <p:cNvPr id="2052" name="Picture 4" descr="https://d2culxnxbccemt.cloudfront.net/pdn/content/uploads/pdn/2015/04/tourniquet-bleed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20139" y="1268760"/>
            <a:ext cx="2880319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652934"/>
          </a:xfrm>
        </p:spPr>
        <p:txBody>
          <a:bodyPr/>
          <a:lstStyle/>
          <a:p>
            <a:pPr algn="ctr"/>
            <a:r>
              <a:rPr lang="el-GR" dirty="0" smtClean="0"/>
              <a:t>ΑΚΡΩΤΗΡΙΑΣΜΟΣ ΣΕ ΔΑΧΤΥΛΟ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73725" y="1052736"/>
            <a:ext cx="4818355" cy="504056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Συχνός σε εργάτες σε βιομηχανίες που χειρίζονται βαριά μηχανήματα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Τυλίγουμε την περιοχή που αιμορραγεί με πολλές γάζες και δένουμε σφιχτά για να περιοριστεί η αιμορραγία και </a:t>
            </a:r>
            <a:r>
              <a:rPr lang="el-GR" smtClean="0"/>
              <a:t>σηκώνουμε ψηλά.</a:t>
            </a:r>
            <a:endParaRPr lang="el-G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Δεν χρειάζεται τουρνικέ.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Περισυλλέγουμε το δάχτυλο που έχει κοπεί το καθαρίζουμε με νερό η φυσιολογικό ορό για να απομακρύνουμε ξένα σώματα και το τοποθετούμε μέσα σε μια πλαστική σακούλα την οποία κλείνουμε.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Βάζουμε τη σακούλα μέσα σε ένα κουβά ή δοχείο με παγωμένο νερό και παγάκια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Μεταφέρουμε το θύμα και το δάχτυλο όσο πιο γρήγορα γίνεται στο νοσοκομείο για </a:t>
            </a:r>
            <a:r>
              <a:rPr lang="el-GR" dirty="0" err="1" smtClean="0"/>
              <a:t>επανασυγκόληση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2672" y="1340768"/>
            <a:ext cx="2673729" cy="1872208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2672" y="3789040"/>
            <a:ext cx="2661778" cy="239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31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7606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προσοχη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4536504" cy="43204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Χρησιμοποιούμε πάντα γάντια μιας χρήσης.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Αν δεν υπάρχουν γάντια και έρθουμε σε επαφή με το αίμα του θύματος πλένουμε σχολαστικά τα χέρια μας με σαπούνι και νερό.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Αν υπάρχει σφηνωμένο αντικείμενο δεν το αφαιρούμε αλλά κάνουμε περίδεση γύρω από το αντικείμενο.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pic>
        <p:nvPicPr>
          <p:cNvPr id="25602" name="Picture 2" descr="http://www.stjohn.org.nz/globalassets/Images/FirstAidLibrary/bleeding4.jpg?width=5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1177" y="1340768"/>
            <a:ext cx="2455758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Εσωτερικη</a:t>
            </a:r>
            <a:r>
              <a:rPr lang="el-GR" dirty="0" smtClean="0"/>
              <a:t> </a:t>
            </a:r>
            <a:r>
              <a:rPr lang="el-GR" dirty="0" err="1" smtClean="0"/>
              <a:t>αιμορραγια</a:t>
            </a:r>
            <a:r>
              <a:rPr lang="el-GR" dirty="0" smtClean="0"/>
              <a:t> στην </a:t>
            </a:r>
            <a:r>
              <a:rPr lang="el-GR" dirty="0" err="1" smtClean="0"/>
              <a:t>κοιλιακη</a:t>
            </a:r>
            <a:r>
              <a:rPr lang="el-GR" dirty="0" smtClean="0"/>
              <a:t> </a:t>
            </a:r>
            <a:r>
              <a:rPr lang="el-GR" dirty="0" err="1" smtClean="0"/>
              <a:t>χωρα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328592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Είναι συχνή σε τροχαία ατυχήματα.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Πολλές φορές δεν υπάρχει εμφανές εξωτερικό τραύμα.</a:t>
            </a:r>
          </a:p>
          <a:p>
            <a:pPr algn="ctr">
              <a:buNone/>
            </a:pPr>
            <a:r>
              <a:rPr lang="el-GR" u="sng" dirty="0" smtClean="0"/>
              <a:t>Συμπτώματα</a:t>
            </a:r>
            <a:endParaRPr lang="en-US" u="sng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Έντονος πόνος στην κοιλιά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Ωχρότητα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Εφίδρωση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Πτώση της πίεσης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Ζαλάδα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Αιμόπτυση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Γρήγορη και κοφτή αναπνοή.</a:t>
            </a:r>
          </a:p>
          <a:p>
            <a:pPr algn="ctr">
              <a:buNone/>
            </a:pPr>
            <a:r>
              <a:rPr lang="el-GR" u="sng" dirty="0" smtClean="0"/>
              <a:t>Πρώτες βοήθειες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Καλούμε αμέσως ασθενοφόρο.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Ξαπλώνουμε το θύμα ανάσκελα με τα πόδια ελαφρώς λυγισμένα.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Αν υποψιαζόμαστε τραυματισμό στην σπονδυλική στήλη δεν μετακινούμε το θύμα.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Δεν δίνουμε να φάει ούτε να πιεί.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Διατηρούμε το θύμα ζεστό και το ενθαρρύνουμε.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506</TotalTime>
  <Words>752</Words>
  <Application>Microsoft Office PowerPoint</Application>
  <PresentationFormat>Προβολή στην οθόνη (4:3)</PresentationFormat>
  <Paragraphs>88</Paragraphs>
  <Slides>10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Προεξοχή</vt:lpstr>
      <vt:lpstr>αιμορραγιεσ</vt:lpstr>
      <vt:lpstr>ορισμοσ - ειδη</vt:lpstr>
      <vt:lpstr>Μικρη εξωτερικη αιμορραγια</vt:lpstr>
      <vt:lpstr>Μεγαλη εξωτερικη αιμορραγια</vt:lpstr>
      <vt:lpstr>Μεγαλη εξωτερικη αιμορραγια</vt:lpstr>
      <vt:lpstr>Tourniquet (τουρνικε)</vt:lpstr>
      <vt:lpstr>ΑΚΡΩΤΗΡΙΑΣΜΟΣ ΣΕ ΔΑΧΤΥΛΟ</vt:lpstr>
      <vt:lpstr>προσοχη</vt:lpstr>
      <vt:lpstr>Εσωτερικη αιμορραγια στην κοιλιακη χωρα</vt:lpstr>
      <vt:lpstr>ρινορραγια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αιμορραγιεσ</dc:title>
  <dc:creator>Vaggelis</dc:creator>
  <cp:lastModifiedBy>Vaggelis</cp:lastModifiedBy>
  <cp:revision>58</cp:revision>
  <dcterms:created xsi:type="dcterms:W3CDTF">2017-02-14T14:55:07Z</dcterms:created>
  <dcterms:modified xsi:type="dcterms:W3CDTF">2017-02-23T13:13:15Z</dcterms:modified>
</cp:coreProperties>
</file>