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A3936-E786-4333-B70C-77DD1E72719A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57284-366A-412C-AE17-89C6A32AB9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7284-366A-412C-AE17-89C6A32AB95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119675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5400" dirty="0" err="1" smtClean="0"/>
              <a:t>ηλεκτροπληξια</a:t>
            </a:r>
            <a:endParaRPr lang="el-GR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 - </a:t>
            </a:r>
            <a:r>
              <a:rPr lang="el-GR" dirty="0" err="1" smtClean="0"/>
              <a:t>αιτιεσ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96044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l-GR" sz="2000" dirty="0" smtClean="0"/>
              <a:t>Η ηλεκτροπληξία προκαλείται όταν το ηλεκτρικό ρεύμα περάσει μέσα από το ανθρώπινο σώμα. Οι βλάβες που προκαλούνται ποικίλλουν από δερματικά εγκαύματα μέχρι και θάνατο.</a:t>
            </a:r>
          </a:p>
          <a:p>
            <a:pPr algn="just">
              <a:buNone/>
            </a:pPr>
            <a:r>
              <a:rPr lang="el-GR" sz="2000" dirty="0" smtClean="0"/>
              <a:t>Αιτίες ηλεκτροπληξίας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Ελαττωματικές συσκευές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Απροσεξία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Κεραυνοί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Ατυχήματα στο δίκτυο της ΔΕΗ (δέντρα που έπεσαν σε καλώδια κτλ)</a:t>
            </a: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βλαβεσ</a:t>
            </a:r>
            <a:r>
              <a:rPr lang="el-GR" dirty="0" smtClean="0"/>
              <a:t> </a:t>
            </a:r>
            <a:r>
              <a:rPr lang="el-GR" dirty="0" err="1" smtClean="0"/>
              <a:t>ηλεκτροπληξιασ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3924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/>
              <a:t>Η βαρύτητα της ηλεκτροπληξίας εξαρτάται από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τάση του ρεύματος.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συχνότητα εναλλαγής.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αντίσταση του σώματος στην δίοδο του ρεύματος.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πορεία που ακολούθησε το ρεύμα μέσα στο σώμα.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Τη διάρκεια της ηλεκτροπληξίας.</a:t>
            </a:r>
          </a:p>
          <a:p>
            <a:pPr algn="just">
              <a:buNone/>
            </a:pPr>
            <a:r>
              <a:rPr lang="el-GR" sz="2000" dirty="0" smtClean="0"/>
              <a:t>Αν μας </a:t>
            </a:r>
            <a:r>
              <a:rPr lang="en-US" sz="2000" dirty="0" smtClean="0"/>
              <a:t>“</a:t>
            </a:r>
            <a:r>
              <a:rPr lang="el-GR" sz="2000" dirty="0" smtClean="0"/>
              <a:t>χτυπήσει</a:t>
            </a:r>
            <a:r>
              <a:rPr lang="en-US" sz="2000" dirty="0" smtClean="0"/>
              <a:t>” </a:t>
            </a:r>
            <a:r>
              <a:rPr lang="el-GR" sz="2000" dirty="0" smtClean="0"/>
              <a:t>το ρεύμα μπορεί να προκληθούν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Τετανικές συσπάσεις με αποτέλεσμα να μην μπορέσουμε να αφήσουμε την πηγή του ρεύματος.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ρεύμα μπορεί να μας τινάξει μακριά προκαλώντας επιπλέον τραυματισμούς.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βλαβεσ</a:t>
            </a:r>
            <a:r>
              <a:rPr lang="el-GR" dirty="0" smtClean="0"/>
              <a:t> </a:t>
            </a:r>
            <a:r>
              <a:rPr lang="el-GR" dirty="0" err="1" smtClean="0"/>
              <a:t>ηλεκτροπληξιασ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7200800" cy="4392488"/>
          </a:xfrm>
        </p:spPr>
        <p:txBody>
          <a:bodyPr/>
          <a:lstStyle/>
          <a:p>
            <a:pPr algn="just">
              <a:buNone/>
            </a:pPr>
            <a:r>
              <a:rPr lang="el-GR" sz="2000" dirty="0" smtClean="0"/>
              <a:t>Οι βλάβες που προκαλεί η ηλεκτροπληξία είναι οι εξής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Τοπικά εγκαύματα στα σημεία εισόδου – εξόδου του ρεύματος.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μεγαλύτερη βλάβη συμβαίνει μέσα στο σώμα</a:t>
            </a:r>
            <a:r>
              <a:rPr lang="en-US" sz="2000" dirty="0" smtClean="0"/>
              <a:t>: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Καταστροφή εσωτερικών οργάνων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Εσωτερική αιμορραγία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err="1" smtClean="0"/>
              <a:t>Μυοσκελετικές</a:t>
            </a:r>
            <a:r>
              <a:rPr lang="el-GR" sz="2000" dirty="0" smtClean="0"/>
              <a:t> κακώσεις (διαστρέμματα, κατάγματα, απανθράκωση οστών)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Διακοπή της αναπνευστικής λειτουργίας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Διακοπή της καρδιακής λειτουργίας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</a:t>
            </a:r>
            <a:r>
              <a:rPr lang="el-GR" dirty="0" err="1" smtClean="0"/>
              <a:t>ηλεκτροπληξια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οικιακο</a:t>
            </a:r>
            <a:r>
              <a:rPr lang="el-GR" dirty="0" smtClean="0"/>
              <a:t> </a:t>
            </a:r>
            <a:r>
              <a:rPr lang="el-GR" dirty="0" err="1" smtClean="0"/>
              <a:t>ρευμα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5112568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Ενεργούμε πάντα με γνώμονα τη δική μας ασφάλεια. Κατά σειρά ασφάλειας μπορούμε να επιχειρήσουμε τα εξής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Κλείνουμε το γενικό διακόπτη.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Τραβάμε την συσκευή από την πρίζα.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Απομακρύνουμε το θύμα από την πηγή ρεύματος ή την πηγή ρεύματος από το θύμα.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Τραβάμε το θύμα από τα ρούχα ΜΟΝΟ αν δεν έχουμε άλλη επιλογή. </a:t>
            </a:r>
          </a:p>
          <a:p>
            <a:pPr algn="ctr">
              <a:buNone/>
            </a:pPr>
            <a:r>
              <a:rPr lang="el-GR" sz="2000" u="sng" dirty="0" smtClean="0">
                <a:solidFill>
                  <a:srgbClr val="FF0000"/>
                </a:solidFill>
              </a:rPr>
              <a:t>Προσοχή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el-GR" sz="2000" dirty="0" smtClean="0"/>
              <a:t>Σε καμιά περίπτωση δεν πιάνουμε το θύμα από 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υπάρχουν νερά στο πάτωμα δεν μπορούμε να πλησιάσουμε.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έχει εκδηλωθεί πυρκαγιά δεν ρίχνουμε νερό αν δεν κλείσουμε το γενικό.</a:t>
            </a:r>
            <a:endParaRPr lang="el-GR" sz="2000" dirty="0"/>
          </a:p>
        </p:txBody>
      </p:sp>
      <p:pic>
        <p:nvPicPr>
          <p:cNvPr id="8" name="7 - Εικόνα" descr="aid544961-900px-Treat-a-Victim-of-Electrical-Shock-Step-3-Version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908720"/>
            <a:ext cx="2112234" cy="1584176"/>
          </a:xfrm>
          <a:prstGeom prst="rect">
            <a:avLst/>
          </a:prstGeom>
        </p:spPr>
      </p:pic>
      <p:pic>
        <p:nvPicPr>
          <p:cNvPr id="9" name="8 - Εικόνα" descr="pull-lightly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2708920"/>
            <a:ext cx="2232248" cy="1969631"/>
          </a:xfrm>
          <a:prstGeom prst="rect">
            <a:avLst/>
          </a:prstGeom>
        </p:spPr>
      </p:pic>
      <p:pic>
        <p:nvPicPr>
          <p:cNvPr id="10" name="9 - Εικόνα" descr="2c58f4ffe886b601fba24f1ac8e07e34_burns-a-burns-b-electric-shock-first-aid-clipart_446-36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941168"/>
            <a:ext cx="2141038" cy="1728192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6012160" y="1124744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rgbClr val="FF0000"/>
                </a:solidFill>
              </a:rPr>
              <a:t>1</a:t>
            </a: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84168" y="3140968"/>
            <a:ext cx="4320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5400" b="1" dirty="0" smtClean="0">
                <a:solidFill>
                  <a:srgbClr val="FF0000"/>
                </a:solidFill>
              </a:rPr>
              <a:t>2</a:t>
            </a: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084168" y="5373216"/>
            <a:ext cx="6320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5400" b="1" dirty="0" smtClean="0">
                <a:solidFill>
                  <a:srgbClr val="FF0000"/>
                </a:solidFill>
              </a:rPr>
              <a:t>3</a:t>
            </a:r>
            <a:endParaRPr lang="el-G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92888" cy="65293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</a:t>
            </a:r>
            <a:r>
              <a:rPr lang="el-GR" dirty="0" err="1" smtClean="0"/>
              <a:t>ηλεκτροπληξια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οικιακο</a:t>
            </a:r>
            <a:r>
              <a:rPr lang="el-GR" dirty="0" smtClean="0"/>
              <a:t> </a:t>
            </a:r>
            <a:r>
              <a:rPr lang="el-GR" dirty="0" err="1" smtClean="0"/>
              <a:t>ρευμα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28083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Μόλις διακοπεί η επαφή του θύματος με το ρεύμα ελέγχουμε τα ζωτικά του σημεία.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έχει σφυγμό και αναπνοή τον τοποθετούμε σε θέση ανάνηψης.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Σκεπάζουμε το θύμα με μια κουβέρτα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δεν έχει σφυγμό και αναπνοή εφαρμόζουμε ΚΑΡΠΑ.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Περιποιούμαστε τα εγκαύματα.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Καλούμε αμέσως ασθενοφόρο.</a:t>
            </a:r>
          </a:p>
          <a:p>
            <a:pPr algn="just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066130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για </a:t>
            </a:r>
            <a:r>
              <a:rPr lang="el-GR" dirty="0" err="1" smtClean="0"/>
              <a:t>ηλεκτροπληξια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ρευμα</a:t>
            </a:r>
            <a:r>
              <a:rPr lang="el-GR" dirty="0" smtClean="0"/>
              <a:t> </a:t>
            </a:r>
            <a:r>
              <a:rPr lang="el-GR" dirty="0" err="1" smtClean="0"/>
              <a:t>υψηλησ</a:t>
            </a:r>
            <a:r>
              <a:rPr lang="el-GR" dirty="0" smtClean="0"/>
              <a:t> </a:t>
            </a:r>
            <a:r>
              <a:rPr lang="el-GR" dirty="0" err="1" smtClean="0"/>
              <a:t>τασησ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Κλείνουμε την παροχή του ρεύματος ή τηλεφωνούμε στη ΔΕΗ να κόψει το ρεύμα.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Μόλις διακοπεί το ρεύμα εφαρμόζουμε πρώτες βοήθειες όπως και προηγουμένως.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l-GR" sz="2000" u="sng" dirty="0" smtClean="0">
                <a:solidFill>
                  <a:srgbClr val="FF0000"/>
                </a:solidFill>
              </a:rPr>
              <a:t>Προσοχή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Δεν πλησιάζουμε το θύμα ΔΕΝ μπορούμε να το απομακρύνουμε από την πηγή του ρεύματος χρησιμοποιώντας κάποιο αντικείμενο.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έχουν πέσει καλώδια της ΔΕΗ στο δρόμο και υπάρχουν άτομα εγκλωβισμένα σε αυτοκίνητο συμβουλεύουμε να μην βγουν.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αυτοκίνητο πάρει φωτιά του λέμε να βγει χωρίς να ακουμπήσει κάποια μεταλλική επιφάνεια του αυτοκινήτου.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θύμα έχει χτυπηθεί από κεραυνό το μεταφέρουμε σε ασφαλές σημείο και παρέχουμε πρώτες βοήθειες.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Μετρα</a:t>
            </a:r>
            <a:r>
              <a:rPr lang="el-GR" dirty="0" smtClean="0"/>
              <a:t> </a:t>
            </a:r>
            <a:r>
              <a:rPr lang="el-GR" dirty="0" err="1" smtClean="0"/>
              <a:t>προληψησ</a:t>
            </a:r>
            <a:r>
              <a:rPr lang="el-GR" dirty="0" smtClean="0"/>
              <a:t> για </a:t>
            </a:r>
            <a:r>
              <a:rPr lang="el-GR" dirty="0" err="1" smtClean="0"/>
              <a:t>ηλεκτροπληξια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χρησιμοποιούμε συσκευές που έχουν φθαρμένα καλώδια ή βύσματα.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πιάνουμε πρίζες – διακόπτες με βρεγμένα χέρια.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έχουμε μικρά παιδιά καλύπτουμε τις πρίζες με τα ειδικά καπάκια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κάνουμε επισκευές σε πρίζες ή αλλαγή σε λάμπες αν δεν κλείσουμε το γενικό.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είμαστε στο ύπαιθρο και εκδηλωθεί καταιγίδα προφυλασσόμαστε κάτω από κάποιο κτίριο και όχι κάτω από δέντρα. Αν είμαστε στη θάλασσα βγαίνουμε αμέσως στην ακτή.</a:t>
            </a:r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</TotalTime>
  <Words>524</Words>
  <Application>Microsoft Office PowerPoint</Application>
  <PresentationFormat>Προβολή στην οθόνη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Προεξοχή</vt:lpstr>
      <vt:lpstr>ηλεκτροπληξια</vt:lpstr>
      <vt:lpstr>Ορισμοσ  - αιτιεσ</vt:lpstr>
      <vt:lpstr>βλαβεσ ηλεκτροπληξιασ</vt:lpstr>
      <vt:lpstr>βλαβεσ ηλεκτροπληξιασ</vt:lpstr>
      <vt:lpstr>Πρωτεσ βοηθειεσ σε ηλεκτροπληξια απο οικιακο ρευμα</vt:lpstr>
      <vt:lpstr>Πρωτεσ βοηθειεσ σε ηλεκτροπληξια απο οικιακο ρευμα</vt:lpstr>
      <vt:lpstr>Πρωτεσ βοηθειεσ για ηλεκτροπληξια απο ρευμα υψηλησ τασησ</vt:lpstr>
      <vt:lpstr>Μετρα προληψησ για ηλεκτροπληξια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ηλεκτροπληξια</dc:title>
  <dc:creator>Vaggelis</dc:creator>
  <cp:lastModifiedBy>Vaggelis</cp:lastModifiedBy>
  <cp:revision>24</cp:revision>
  <dcterms:created xsi:type="dcterms:W3CDTF">2017-03-04T12:26:15Z</dcterms:created>
  <dcterms:modified xsi:type="dcterms:W3CDTF">2017-03-17T21:42:01Z</dcterms:modified>
</cp:coreProperties>
</file>