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09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921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846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259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569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580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041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426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611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1435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055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45B44-45BC-4996-AD17-3077FF3359D5}" type="datetimeFigureOut">
              <a:rPr lang="el-GR" smtClean="0"/>
              <a:t>7/4/2020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4EDB4-0D66-4B35-BB88-B02156DA04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863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24744"/>
          </a:xfrm>
          <a:solidFill>
            <a:schemeClr val="accent1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Τεχνητή Νοημοσύνη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992888" cy="475252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>
                <a:solidFill>
                  <a:schemeClr val="tx1"/>
                </a:solidFill>
              </a:rPr>
              <a:t>Κλάδος της πληροφορικής που ασχολείται με τη σχεδίαση και υλοποίηση υπολογιστικών μηχανών που μιμούνται στοιχεία ανθρώπινης συμπεριφοράς, όπως: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μ</a:t>
            </a:r>
            <a:r>
              <a:rPr lang="el-GR" dirty="0" smtClean="0">
                <a:solidFill>
                  <a:schemeClr val="tx1"/>
                </a:solidFill>
              </a:rPr>
              <a:t>άθηση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π</a:t>
            </a:r>
            <a:r>
              <a:rPr lang="el-GR" dirty="0" smtClean="0">
                <a:solidFill>
                  <a:schemeClr val="tx1"/>
                </a:solidFill>
              </a:rPr>
              <a:t>ροσαρμοστικότητα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ε</a:t>
            </a:r>
            <a:r>
              <a:rPr lang="el-GR" dirty="0" smtClean="0">
                <a:solidFill>
                  <a:schemeClr val="tx1"/>
                </a:solidFill>
              </a:rPr>
              <a:t>ξαγωγή συμπερασμάτων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κ</a:t>
            </a:r>
            <a:r>
              <a:rPr lang="el-GR" dirty="0" smtClean="0">
                <a:solidFill>
                  <a:schemeClr val="tx1"/>
                </a:solidFill>
              </a:rPr>
              <a:t>ατανόηση από συμφραζόμενα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ε</a:t>
            </a:r>
            <a:r>
              <a:rPr lang="el-GR" dirty="0" smtClean="0">
                <a:solidFill>
                  <a:schemeClr val="tx1"/>
                </a:solidFill>
              </a:rPr>
              <a:t>πίλυση προβλημάτων</a:t>
            </a:r>
          </a:p>
          <a:p>
            <a:pPr marL="457200" indent="-457200">
              <a:buFont typeface="Arial" pitchFamily="34" charset="0"/>
              <a:buChar char="•"/>
            </a:pPr>
            <a:endParaRPr lang="el-GR" dirty="0" smtClean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46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203835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29845" y="1905303"/>
            <a:ext cx="45365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2001: Η οδύσσεια του διαστήματος (1968)</a:t>
            </a:r>
          </a:p>
          <a:p>
            <a:r>
              <a:rPr lang="el-GR" i="1" dirty="0" smtClean="0"/>
              <a:t>Ταινία επιστημονικής φαντασίας</a:t>
            </a:r>
            <a:endParaRPr lang="el-GR" dirty="0" smtClean="0"/>
          </a:p>
          <a:p>
            <a:r>
              <a:rPr lang="el-GR" dirty="0" smtClean="0"/>
              <a:t>Ένα τεχνητό μάτι – νοήμων ηλεκτρονικός υπολογιστής </a:t>
            </a:r>
          </a:p>
          <a:p>
            <a:r>
              <a:rPr lang="el-GR" dirty="0" smtClean="0"/>
              <a:t>κατασκοπεύει το πλήρωμα ενός διαστημόπλοιου</a:t>
            </a:r>
            <a:endParaRPr lang="el-GR" dirty="0"/>
          </a:p>
        </p:txBody>
      </p:sp>
      <p:sp>
        <p:nvSpPr>
          <p:cNvPr id="10" name="Τίτλος 1"/>
          <p:cNvSpPr txBox="1">
            <a:spLocks/>
          </p:cNvSpPr>
          <p:nvPr/>
        </p:nvSpPr>
        <p:spPr>
          <a:xfrm>
            <a:off x="0" y="1"/>
            <a:ext cx="9144000" cy="112474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bg1"/>
                </a:solidFill>
              </a:rPr>
              <a:t>Τεχνητή Νοημοσύνη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39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70321" y="4393916"/>
            <a:ext cx="3493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Ποδοσφαιριστής ρομπότ</a:t>
            </a:r>
          </a:p>
          <a:p>
            <a:r>
              <a:rPr lang="el-GR" dirty="0" smtClean="0"/>
              <a:t>Αξιοποιεί μεθόδους </a:t>
            </a:r>
          </a:p>
          <a:p>
            <a:r>
              <a:rPr lang="el-GR" dirty="0" smtClean="0"/>
              <a:t>και εργαλεία τεχνητής νοημοσύνης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1996"/>
            <a:ext cx="2971800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Τίτλος 1"/>
          <p:cNvSpPr txBox="1">
            <a:spLocks/>
          </p:cNvSpPr>
          <p:nvPr/>
        </p:nvSpPr>
        <p:spPr>
          <a:xfrm>
            <a:off x="0" y="1"/>
            <a:ext cx="9144000" cy="112474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bg1"/>
                </a:solidFill>
              </a:rPr>
              <a:t>Τεχνητή Νοημοσύνη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814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929" y="1988840"/>
            <a:ext cx="90170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5212" y="1268760"/>
            <a:ext cx="64807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1950</a:t>
            </a:r>
            <a:r>
              <a:rPr lang="en-US" dirty="0" smtClean="0"/>
              <a:t>	</a:t>
            </a:r>
            <a:r>
              <a:rPr lang="el-GR" dirty="0" smtClean="0"/>
              <a:t>Ο </a:t>
            </a:r>
            <a:r>
              <a:rPr lang="en-US" dirty="0" smtClean="0"/>
              <a:t>Alan</a:t>
            </a:r>
            <a:r>
              <a:rPr lang="en-US" baseline="0" dirty="0" smtClean="0"/>
              <a:t> Turing</a:t>
            </a:r>
            <a:r>
              <a:rPr lang="el-GR" dirty="0" smtClean="0"/>
              <a:t> περιγράφει μια μηχανή που μπορεί να συμμετάσχει χωρίς πρόβλημα σε μια ανθρώπινη συνομιλία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1972</a:t>
            </a:r>
            <a:r>
              <a:rPr lang="en-US" dirty="0" smtClean="0"/>
              <a:t>	</a:t>
            </a:r>
            <a:r>
              <a:rPr lang="el-GR" dirty="0" smtClean="0"/>
              <a:t>Αναπτύσσεται η γλώσσα προγραμματισμού </a:t>
            </a:r>
            <a:r>
              <a:rPr lang="en-US" dirty="0" smtClean="0"/>
              <a:t>Prolog</a:t>
            </a:r>
            <a:r>
              <a:rPr lang="el-GR" dirty="0"/>
              <a:t> </a:t>
            </a:r>
            <a:r>
              <a:rPr lang="el-GR" dirty="0" smtClean="0"/>
              <a:t>που χρησιμοποιείται κυρίως στην ΤΝ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1973</a:t>
            </a:r>
            <a:r>
              <a:rPr lang="el-GR" dirty="0" smtClean="0"/>
              <a:t>	Το ρομπότ </a:t>
            </a:r>
            <a:r>
              <a:rPr lang="en-US" dirty="0" smtClean="0"/>
              <a:t>Freddie</a:t>
            </a:r>
            <a:r>
              <a:rPr lang="el-GR" dirty="0" smtClean="0"/>
              <a:t> είναι ένα σύστημα συναρμολόγησης που ελέγχεται από υπολογιστές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1997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Ο υπολογιστής </a:t>
            </a:r>
            <a:r>
              <a:rPr lang="en-US" dirty="0" smtClean="0"/>
              <a:t>Deep Blue </a:t>
            </a:r>
            <a:r>
              <a:rPr lang="el-GR" dirty="0" smtClean="0"/>
              <a:t>της </a:t>
            </a:r>
            <a:r>
              <a:rPr lang="en-US" dirty="0" smtClean="0"/>
              <a:t>IBM</a:t>
            </a:r>
            <a:r>
              <a:rPr lang="el-GR" dirty="0" smtClean="0"/>
              <a:t> κερδίζει τον παγκόσμιο πρωταθλητή σκακιού Γκάρυ </a:t>
            </a:r>
            <a:r>
              <a:rPr lang="el-GR" dirty="0" err="1" smtClean="0"/>
              <a:t>Κασπάροφ</a:t>
            </a: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endParaRPr lang="el-G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929" y="3140968"/>
            <a:ext cx="10795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929" y="4581128"/>
            <a:ext cx="1285875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Τίτλος 1"/>
          <p:cNvSpPr txBox="1">
            <a:spLocks/>
          </p:cNvSpPr>
          <p:nvPr/>
        </p:nvSpPr>
        <p:spPr>
          <a:xfrm>
            <a:off x="0" y="1"/>
            <a:ext cx="9144000" cy="112474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bg1"/>
                </a:solidFill>
              </a:rPr>
              <a:t>Τεχνητή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bg1"/>
                </a:solidFill>
              </a:rPr>
              <a:t>Νοημοσύνη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088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95212" y="1268760"/>
            <a:ext cx="64807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1998</a:t>
            </a:r>
            <a:r>
              <a:rPr lang="el-GR" dirty="0" smtClean="0"/>
              <a:t> 	Κυκλοφορεί το </a:t>
            </a:r>
            <a:r>
              <a:rPr lang="en-US" dirty="0" err="1" smtClean="0"/>
              <a:t>Furby</a:t>
            </a:r>
            <a:r>
              <a:rPr lang="el-GR" dirty="0" smtClean="0"/>
              <a:t> της </a:t>
            </a:r>
            <a:r>
              <a:rPr lang="en-US" dirty="0" smtClean="0"/>
              <a:t>Tiger Electronics</a:t>
            </a:r>
            <a:r>
              <a:rPr lang="el-GR" dirty="0" smtClean="0"/>
              <a:t>, ένα ρομπότ κατοικίδιο ΤΝ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1999</a:t>
            </a:r>
            <a:r>
              <a:rPr lang="el-GR" dirty="0" smtClean="0"/>
              <a:t> 	Κυκλοφορεί το  ΑΙΒΟ της </a:t>
            </a:r>
            <a:r>
              <a:rPr lang="en-US" dirty="0" smtClean="0"/>
              <a:t>Sony,</a:t>
            </a:r>
            <a:r>
              <a:rPr lang="el-GR" dirty="0" smtClean="0"/>
              <a:t> ένα από τα πρώτα αυτόνομα κατοικίδια ΤΝ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2000</a:t>
            </a:r>
            <a:r>
              <a:rPr lang="el-GR" dirty="0" smtClean="0"/>
              <a:t>	Το ρομπότ </a:t>
            </a:r>
            <a:r>
              <a:rPr lang="en-US" dirty="0" smtClean="0"/>
              <a:t>Nomad</a:t>
            </a:r>
            <a:r>
              <a:rPr lang="el-GR" dirty="0" smtClean="0"/>
              <a:t> εξερευνεί απομακρυσμένες περιοχές στην Ανταρκτική αναζητώντας δείγματα μετεωριτών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2004</a:t>
            </a:r>
            <a:r>
              <a:rPr lang="el-GR" dirty="0" smtClean="0"/>
              <a:t>	Το πρόγραμμα </a:t>
            </a:r>
            <a:r>
              <a:rPr lang="en-US" dirty="0" smtClean="0"/>
              <a:t>DARPA Grand Challenge</a:t>
            </a:r>
            <a:r>
              <a:rPr lang="el-GR" dirty="0" smtClean="0"/>
              <a:t> καλεί τους συμμετέχοντες να δημιουργήσουν αυτόνομα οχήματα για ένα χρηματικό βραβείο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315" y="1340768"/>
            <a:ext cx="706437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932" y="2351740"/>
            <a:ext cx="1441929" cy="756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652" y="3259336"/>
            <a:ext cx="1792287" cy="980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652" y="4591321"/>
            <a:ext cx="1792287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Τίτλος 1"/>
          <p:cNvSpPr txBox="1">
            <a:spLocks/>
          </p:cNvSpPr>
          <p:nvPr/>
        </p:nvSpPr>
        <p:spPr>
          <a:xfrm>
            <a:off x="0" y="1"/>
            <a:ext cx="9144000" cy="112474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bg1"/>
                </a:solidFill>
              </a:rPr>
              <a:t>Τεχνητή Νοημοσύνη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99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3568" y="1412776"/>
            <a:ext cx="648072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2009</a:t>
            </a:r>
            <a:r>
              <a:rPr lang="el-GR" dirty="0" smtClean="0"/>
              <a:t>	 Η </a:t>
            </a:r>
            <a:r>
              <a:rPr lang="en-US" dirty="0" smtClean="0"/>
              <a:t>Google</a:t>
            </a:r>
            <a:r>
              <a:rPr lang="el-GR" dirty="0" smtClean="0"/>
              <a:t> δημιουργεί το πρώτο αυτό-οδηγούμενο αυτοκίνητο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2014</a:t>
            </a:r>
            <a:r>
              <a:rPr lang="el-GR" dirty="0" smtClean="0"/>
              <a:t>	Η </a:t>
            </a:r>
            <a:r>
              <a:rPr lang="en-US" dirty="0" smtClean="0"/>
              <a:t>Amazon</a:t>
            </a:r>
            <a:r>
              <a:rPr lang="el-GR" dirty="0" smtClean="0"/>
              <a:t> λανσάρει την </a:t>
            </a:r>
            <a:r>
              <a:rPr lang="en-US" dirty="0" err="1" smtClean="0"/>
              <a:t>Alexa</a:t>
            </a:r>
            <a:r>
              <a:rPr lang="el-GR" dirty="0" smtClean="0"/>
              <a:t>, έναν εικονικό βοηθό ΤΝ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Σήμερα</a:t>
            </a:r>
            <a:r>
              <a:rPr lang="en-US" dirty="0" smtClean="0"/>
              <a:t>	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r>
              <a:rPr lang="en-US" dirty="0" smtClean="0"/>
              <a:t>	</a:t>
            </a:r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379948"/>
            <a:ext cx="1524000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885" y="2594004"/>
            <a:ext cx="1512403" cy="850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Τίτλος 1"/>
          <p:cNvSpPr txBox="1">
            <a:spLocks/>
          </p:cNvSpPr>
          <p:nvPr/>
        </p:nvSpPr>
        <p:spPr>
          <a:xfrm>
            <a:off x="0" y="1"/>
            <a:ext cx="9144000" cy="112474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bg1"/>
                </a:solidFill>
              </a:rPr>
              <a:t>Τεχνητή Νοημοσύνη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44102"/>
            <a:ext cx="1368152" cy="1248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5101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76</Words>
  <Application>Microsoft Office PowerPoint</Application>
  <PresentationFormat>Προβολή στην οθόνη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Τεχνητή Νοημοσύνη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Τεχνητή Νοημοσύνη</dc:title>
  <dc:creator>user01</dc:creator>
  <cp:lastModifiedBy>user01</cp:lastModifiedBy>
  <cp:revision>6</cp:revision>
  <dcterms:created xsi:type="dcterms:W3CDTF">2020-04-07T17:47:29Z</dcterms:created>
  <dcterms:modified xsi:type="dcterms:W3CDTF">2020-04-07T18:38:50Z</dcterms:modified>
</cp:coreProperties>
</file>