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64" r:id="rId2"/>
    <p:sldId id="269" r:id="rId3"/>
    <p:sldId id="270" r:id="rId4"/>
    <p:sldId id="271" r:id="rId5"/>
    <p:sldId id="265" r:id="rId6"/>
    <p:sldId id="276" r:id="rId7"/>
    <p:sldId id="277" r:id="rId8"/>
    <p:sldId id="275" r:id="rId9"/>
    <p:sldId id="279" r:id="rId10"/>
    <p:sldId id="280" r:id="rId11"/>
    <p:sldId id="281" r:id="rId12"/>
    <p:sldId id="282" r:id="rId13"/>
    <p:sldId id="284" r:id="rId14"/>
    <p:sldId id="273" r:id="rId15"/>
    <p:sldId id="285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2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Στυλ με θέμα 2 - Έμφαση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Φωτεινό στυλ 1 - Έμφαση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9" d="100"/>
          <a:sy n="49" d="100"/>
        </p:scale>
        <p:origin x="-9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9EFF8-E20E-4A39-927F-E5D6B9A345F2}" type="doc">
      <dgm:prSet loTypeId="urn:microsoft.com/office/officeart/2005/8/layout/hierarchy1" loCatId="hierarchy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E962EB2D-9BAD-4D53-A567-8DE61C0D40D6}">
      <dgm:prSet/>
      <dgm:spPr/>
      <dgm:t>
        <a:bodyPr/>
        <a:lstStyle/>
        <a:p>
          <a:r>
            <a:rPr lang="el-GR" b="1"/>
            <a:t>ΟΙ ΜΠΟΥΚΛΕΣ ΗΤΑΝ ΠΑΝΤΑ ΠΟΘΗΤΕΣ ΓΙΑ ΤΗΝ ΓΥΝΑΙΚΕΣ ΟΛΩΝ ΤΩΝ ΕΠΟΧΩΝ. ΓΙ΄ ΑΥΤΟ ΤΟΝ ΛΟΓΟ ΟΙ ΑΝΘΡΩΠΟΙ ΕΒΡΙΣΚΑΝ ΔΙΑΦΟΡΟΥΣ ΠΡΟΣΩΡΙΝΟΥΣ ΤΡΟΠΟΥΣ ΠΡΟΚΕΙΜΕΝΟΥ ΝΑ ΚΑΤΣΑΡΩΣΟΥΝ ΤΑ ΜΑΛΛΙΑ ΤΟΥΣ.</a:t>
          </a:r>
          <a:endParaRPr lang="en-US"/>
        </a:p>
      </dgm:t>
    </dgm:pt>
    <dgm:pt modelId="{4D955F34-D9E3-4149-A652-FD10C6121BA6}" type="parTrans" cxnId="{3B015856-2D5C-4664-9B21-7234F774DE32}">
      <dgm:prSet/>
      <dgm:spPr/>
      <dgm:t>
        <a:bodyPr/>
        <a:lstStyle/>
        <a:p>
          <a:endParaRPr lang="en-US"/>
        </a:p>
      </dgm:t>
    </dgm:pt>
    <dgm:pt modelId="{7FF904F4-C3BA-4200-B20E-3BD5F4ED24A2}" type="sibTrans" cxnId="{3B015856-2D5C-4664-9B21-7234F774DE32}">
      <dgm:prSet/>
      <dgm:spPr/>
      <dgm:t>
        <a:bodyPr/>
        <a:lstStyle/>
        <a:p>
          <a:endParaRPr lang="en-US"/>
        </a:p>
      </dgm:t>
    </dgm:pt>
    <dgm:pt modelId="{0787588B-5A0A-47C7-88E4-62607878FE72}">
      <dgm:prSet/>
      <dgm:spPr/>
      <dgm:t>
        <a:bodyPr/>
        <a:lstStyle/>
        <a:p>
          <a:r>
            <a:rPr lang="el-GR" b="1" dirty="0"/>
            <a:t>ΤΑ ΕΡΓΑΛΕΙΑ ΠΟΥ ΧΡΗΣΙΜΟΠΟΙΟΥΣΑΝ ΚΑΤΑ ΤΟ ΠΕΡΑΣΜΑ ΤΩΝ ΕΤΩΝ ΑΛΛΑΖΑΝ , ΤΑ ΤΩΡΙΝΑ ΧΡΟΝΙΑ ΕΧΟΥΜΕ ΚΑΤΑΛΗΞΕΙ ΣΤΟ ΗΛΕΚΤΡΙΚΟ ΨΑΛΙΔΙ ΜΑΛΛΙΩΝ , ΠΟΥ ΛΕΙΤΟΥΡΓΕΙ ΜΕ ΗΛΕΚΤΡΙΚΗ ΑΝΤΙΣΤΑΣΗ ΚΑΙ ΣΤΗΝ ΚΑΤΑΛΛΗΛΗ ΘΕΡΜΟΚΡΑΣΙΑ ΕΊΝΑΙ ΕΤΟΙΜΟ ΠΡΟΣ ΧΡΗΣΗ </a:t>
          </a:r>
          <a:endParaRPr lang="en-US" dirty="0"/>
        </a:p>
      </dgm:t>
    </dgm:pt>
    <dgm:pt modelId="{728C3C54-D970-43FD-806A-CA06EEC9B882}" type="parTrans" cxnId="{6472AA25-89B7-401B-B139-6B90C2D4317C}">
      <dgm:prSet/>
      <dgm:spPr/>
      <dgm:t>
        <a:bodyPr/>
        <a:lstStyle/>
        <a:p>
          <a:endParaRPr lang="en-US"/>
        </a:p>
      </dgm:t>
    </dgm:pt>
    <dgm:pt modelId="{9D2D1957-7BC1-4D23-999C-B938E80AFA5A}" type="sibTrans" cxnId="{6472AA25-89B7-401B-B139-6B90C2D4317C}">
      <dgm:prSet/>
      <dgm:spPr/>
      <dgm:t>
        <a:bodyPr/>
        <a:lstStyle/>
        <a:p>
          <a:endParaRPr lang="en-US"/>
        </a:p>
      </dgm:t>
    </dgm:pt>
    <dgm:pt modelId="{805F1BF5-7649-4839-BF10-1B7A3405A791}">
      <dgm:prSet/>
      <dgm:spPr/>
      <dgm:t>
        <a:bodyPr/>
        <a:lstStyle/>
        <a:p>
          <a:r>
            <a:rPr lang="el-GR" b="1" dirty="0"/>
            <a:t>ΣΤΗΝ ΕΠΟΧΗ ΜΑΣ ΥΠΑΡΧΟΥΝ ΔΙΑΦΟΡΑ ΕΙΔΗ ΗΛΕΚΤΡΙΚΩΝ ΨΑΛΙΔΙΩΝ ΠΟΥ ΠΟΙΚΙΛΛΟΥΝ ΣΕ ΜΕΓΕΘΟΣ, ΘΕΡΜΟΚΡΑΣΙΑ , ΧΡΗΣΗ  ΤΙΜΕΣ .</a:t>
          </a:r>
          <a:endParaRPr lang="en-US" dirty="0"/>
        </a:p>
      </dgm:t>
    </dgm:pt>
    <dgm:pt modelId="{177AC75F-54A1-42B2-9A4F-C9D30A65C682}" type="parTrans" cxnId="{7FF55071-0FCD-492D-A793-35ADA18946CC}">
      <dgm:prSet/>
      <dgm:spPr/>
      <dgm:t>
        <a:bodyPr/>
        <a:lstStyle/>
        <a:p>
          <a:endParaRPr lang="en-US"/>
        </a:p>
      </dgm:t>
    </dgm:pt>
    <dgm:pt modelId="{F587DDD0-092C-40AF-8FDA-F378C7B6E52A}" type="sibTrans" cxnId="{7FF55071-0FCD-492D-A793-35ADA18946CC}">
      <dgm:prSet/>
      <dgm:spPr/>
      <dgm:t>
        <a:bodyPr/>
        <a:lstStyle/>
        <a:p>
          <a:endParaRPr lang="en-US"/>
        </a:p>
      </dgm:t>
    </dgm:pt>
    <dgm:pt modelId="{FAB9CC5F-80C8-487B-9F74-4421E3617C6C}" type="pres">
      <dgm:prSet presAssocID="{7949EFF8-E20E-4A39-927F-E5D6B9A345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BAC3E009-0E02-4870-B06C-C87895476C48}" type="pres">
      <dgm:prSet presAssocID="{E962EB2D-9BAD-4D53-A567-8DE61C0D40D6}" presName="hierRoot1" presStyleCnt="0"/>
      <dgm:spPr/>
    </dgm:pt>
    <dgm:pt modelId="{195B93FD-DDA4-4B07-B5D1-F4D3E0005E68}" type="pres">
      <dgm:prSet presAssocID="{E962EB2D-9BAD-4D53-A567-8DE61C0D40D6}" presName="composite" presStyleCnt="0"/>
      <dgm:spPr/>
    </dgm:pt>
    <dgm:pt modelId="{466741A0-BBBA-489B-BE73-429869D26C68}" type="pres">
      <dgm:prSet presAssocID="{E962EB2D-9BAD-4D53-A567-8DE61C0D40D6}" presName="background" presStyleLbl="node0" presStyleIdx="0" presStyleCnt="3"/>
      <dgm:spPr/>
    </dgm:pt>
    <dgm:pt modelId="{9BD89AD6-94A1-4815-9525-764CEA3511D8}" type="pres">
      <dgm:prSet presAssocID="{E962EB2D-9BAD-4D53-A567-8DE61C0D40D6}" presName="text" presStyleLbl="fgAcc0" presStyleIdx="0" presStyleCnt="3" custScaleY="170375" custLinFactNeighborX="1492" custLinFactNeighborY="27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CEAEBB5-1284-40EF-B7A9-0AA56B00D098}" type="pres">
      <dgm:prSet presAssocID="{E962EB2D-9BAD-4D53-A567-8DE61C0D40D6}" presName="hierChild2" presStyleCnt="0"/>
      <dgm:spPr/>
    </dgm:pt>
    <dgm:pt modelId="{E369B4B7-87A3-436F-B097-217AF3AAC0BF}" type="pres">
      <dgm:prSet presAssocID="{0787588B-5A0A-47C7-88E4-62607878FE72}" presName="hierRoot1" presStyleCnt="0"/>
      <dgm:spPr/>
    </dgm:pt>
    <dgm:pt modelId="{436F46C3-576D-4E5F-B050-1FCF4BBCC971}" type="pres">
      <dgm:prSet presAssocID="{0787588B-5A0A-47C7-88E4-62607878FE72}" presName="composite" presStyleCnt="0"/>
      <dgm:spPr/>
    </dgm:pt>
    <dgm:pt modelId="{174C5E19-38E2-4C74-ABF2-301D8EB9CC37}" type="pres">
      <dgm:prSet presAssocID="{0787588B-5A0A-47C7-88E4-62607878FE72}" presName="background" presStyleLbl="node0" presStyleIdx="1" presStyleCnt="3"/>
      <dgm:spPr/>
    </dgm:pt>
    <dgm:pt modelId="{191A9EF7-1B59-46C4-B349-C5E62EF40169}" type="pres">
      <dgm:prSet presAssocID="{0787588B-5A0A-47C7-88E4-62607878FE72}" presName="text" presStyleLbl="fgAcc0" presStyleIdx="1" presStyleCnt="3" custScaleY="21162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DBCC102-9616-417B-8E1B-79ECF754BA5E}" type="pres">
      <dgm:prSet presAssocID="{0787588B-5A0A-47C7-88E4-62607878FE72}" presName="hierChild2" presStyleCnt="0"/>
      <dgm:spPr/>
    </dgm:pt>
    <dgm:pt modelId="{47B59F10-E46B-4BD0-9406-C8A87D91B191}" type="pres">
      <dgm:prSet presAssocID="{805F1BF5-7649-4839-BF10-1B7A3405A791}" presName="hierRoot1" presStyleCnt="0"/>
      <dgm:spPr/>
    </dgm:pt>
    <dgm:pt modelId="{142F20C0-AA39-4989-BDB6-523A2B89A0A7}" type="pres">
      <dgm:prSet presAssocID="{805F1BF5-7649-4839-BF10-1B7A3405A791}" presName="composite" presStyleCnt="0"/>
      <dgm:spPr/>
    </dgm:pt>
    <dgm:pt modelId="{F49129A6-A4D8-4B39-8DE0-3FDFCB2B76EC}" type="pres">
      <dgm:prSet presAssocID="{805F1BF5-7649-4839-BF10-1B7A3405A791}" presName="background" presStyleLbl="node0" presStyleIdx="2" presStyleCnt="3"/>
      <dgm:spPr/>
    </dgm:pt>
    <dgm:pt modelId="{5B276B3C-A8E3-4BAA-A6BF-9F31E5F9C07C}" type="pres">
      <dgm:prSet presAssocID="{805F1BF5-7649-4839-BF10-1B7A3405A791}" presName="text" presStyleLbl="fgAcc0" presStyleIdx="2" presStyleCnt="3" custScaleY="24697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959557A-1944-4EE9-AE08-7F4DBE95B0A8}" type="pres">
      <dgm:prSet presAssocID="{805F1BF5-7649-4839-BF10-1B7A3405A791}" presName="hierChild2" presStyleCnt="0"/>
      <dgm:spPr/>
    </dgm:pt>
  </dgm:ptLst>
  <dgm:cxnLst>
    <dgm:cxn modelId="{3B015856-2D5C-4664-9B21-7234F774DE32}" srcId="{7949EFF8-E20E-4A39-927F-E5D6B9A345F2}" destId="{E962EB2D-9BAD-4D53-A567-8DE61C0D40D6}" srcOrd="0" destOrd="0" parTransId="{4D955F34-D9E3-4149-A652-FD10C6121BA6}" sibTransId="{7FF904F4-C3BA-4200-B20E-3BD5F4ED24A2}"/>
    <dgm:cxn modelId="{7FF55071-0FCD-492D-A793-35ADA18946CC}" srcId="{7949EFF8-E20E-4A39-927F-E5D6B9A345F2}" destId="{805F1BF5-7649-4839-BF10-1B7A3405A791}" srcOrd="2" destOrd="0" parTransId="{177AC75F-54A1-42B2-9A4F-C9D30A65C682}" sibTransId="{F587DDD0-092C-40AF-8FDA-F378C7B6E52A}"/>
    <dgm:cxn modelId="{E38A2B73-DDDE-416A-8585-3F2BB2303EF3}" type="presOf" srcId="{805F1BF5-7649-4839-BF10-1B7A3405A791}" destId="{5B276B3C-A8E3-4BAA-A6BF-9F31E5F9C07C}" srcOrd="0" destOrd="0" presId="urn:microsoft.com/office/officeart/2005/8/layout/hierarchy1"/>
    <dgm:cxn modelId="{2D43EA3B-6F1F-4F55-AFE4-1E62F4B3B54A}" type="presOf" srcId="{E962EB2D-9BAD-4D53-A567-8DE61C0D40D6}" destId="{9BD89AD6-94A1-4815-9525-764CEA3511D8}" srcOrd="0" destOrd="0" presId="urn:microsoft.com/office/officeart/2005/8/layout/hierarchy1"/>
    <dgm:cxn modelId="{57359C3C-8063-4A19-8DC0-1653AEA3BCB7}" type="presOf" srcId="{7949EFF8-E20E-4A39-927F-E5D6B9A345F2}" destId="{FAB9CC5F-80C8-487B-9F74-4421E3617C6C}" srcOrd="0" destOrd="0" presId="urn:microsoft.com/office/officeart/2005/8/layout/hierarchy1"/>
    <dgm:cxn modelId="{A0DA5363-6F87-420B-A171-E70DE1684CA8}" type="presOf" srcId="{0787588B-5A0A-47C7-88E4-62607878FE72}" destId="{191A9EF7-1B59-46C4-B349-C5E62EF40169}" srcOrd="0" destOrd="0" presId="urn:microsoft.com/office/officeart/2005/8/layout/hierarchy1"/>
    <dgm:cxn modelId="{6472AA25-89B7-401B-B139-6B90C2D4317C}" srcId="{7949EFF8-E20E-4A39-927F-E5D6B9A345F2}" destId="{0787588B-5A0A-47C7-88E4-62607878FE72}" srcOrd="1" destOrd="0" parTransId="{728C3C54-D970-43FD-806A-CA06EEC9B882}" sibTransId="{9D2D1957-7BC1-4D23-999C-B938E80AFA5A}"/>
    <dgm:cxn modelId="{F4AB690E-ECCB-4672-A461-D507E6EF2519}" type="presParOf" srcId="{FAB9CC5F-80C8-487B-9F74-4421E3617C6C}" destId="{BAC3E009-0E02-4870-B06C-C87895476C48}" srcOrd="0" destOrd="0" presId="urn:microsoft.com/office/officeart/2005/8/layout/hierarchy1"/>
    <dgm:cxn modelId="{394EBEB4-49D2-439F-A987-FD42EFE71487}" type="presParOf" srcId="{BAC3E009-0E02-4870-B06C-C87895476C48}" destId="{195B93FD-DDA4-4B07-B5D1-F4D3E0005E68}" srcOrd="0" destOrd="0" presId="urn:microsoft.com/office/officeart/2005/8/layout/hierarchy1"/>
    <dgm:cxn modelId="{483487B0-1784-44BA-8A95-F3FCB873CAB8}" type="presParOf" srcId="{195B93FD-DDA4-4B07-B5D1-F4D3E0005E68}" destId="{466741A0-BBBA-489B-BE73-429869D26C68}" srcOrd="0" destOrd="0" presId="urn:microsoft.com/office/officeart/2005/8/layout/hierarchy1"/>
    <dgm:cxn modelId="{1C339EE5-7BDF-4567-B834-E6EFCFF201F9}" type="presParOf" srcId="{195B93FD-DDA4-4B07-B5D1-F4D3E0005E68}" destId="{9BD89AD6-94A1-4815-9525-764CEA3511D8}" srcOrd="1" destOrd="0" presId="urn:microsoft.com/office/officeart/2005/8/layout/hierarchy1"/>
    <dgm:cxn modelId="{9F6B0A56-7A0F-4967-A6C2-E39682AB2311}" type="presParOf" srcId="{BAC3E009-0E02-4870-B06C-C87895476C48}" destId="{2CEAEBB5-1284-40EF-B7A9-0AA56B00D098}" srcOrd="1" destOrd="0" presId="urn:microsoft.com/office/officeart/2005/8/layout/hierarchy1"/>
    <dgm:cxn modelId="{E82605F6-0DF6-4DB5-85C7-78791825B16A}" type="presParOf" srcId="{FAB9CC5F-80C8-487B-9F74-4421E3617C6C}" destId="{E369B4B7-87A3-436F-B097-217AF3AAC0BF}" srcOrd="1" destOrd="0" presId="urn:microsoft.com/office/officeart/2005/8/layout/hierarchy1"/>
    <dgm:cxn modelId="{302D58B3-223B-4BD7-BE51-ED9E9E6BC753}" type="presParOf" srcId="{E369B4B7-87A3-436F-B097-217AF3AAC0BF}" destId="{436F46C3-576D-4E5F-B050-1FCF4BBCC971}" srcOrd="0" destOrd="0" presId="urn:microsoft.com/office/officeart/2005/8/layout/hierarchy1"/>
    <dgm:cxn modelId="{CE868538-CE9E-49F2-AE50-B5E5F2B83441}" type="presParOf" srcId="{436F46C3-576D-4E5F-B050-1FCF4BBCC971}" destId="{174C5E19-38E2-4C74-ABF2-301D8EB9CC37}" srcOrd="0" destOrd="0" presId="urn:microsoft.com/office/officeart/2005/8/layout/hierarchy1"/>
    <dgm:cxn modelId="{0EEF5AA1-22EF-4E70-8BF7-2D8C7FA6B25F}" type="presParOf" srcId="{436F46C3-576D-4E5F-B050-1FCF4BBCC971}" destId="{191A9EF7-1B59-46C4-B349-C5E62EF40169}" srcOrd="1" destOrd="0" presId="urn:microsoft.com/office/officeart/2005/8/layout/hierarchy1"/>
    <dgm:cxn modelId="{D58E5F83-FC2B-4A5E-8C06-7D1565F04F9B}" type="presParOf" srcId="{E369B4B7-87A3-436F-B097-217AF3AAC0BF}" destId="{3DBCC102-9616-417B-8E1B-79ECF754BA5E}" srcOrd="1" destOrd="0" presId="urn:microsoft.com/office/officeart/2005/8/layout/hierarchy1"/>
    <dgm:cxn modelId="{C439D746-3D6B-4C97-AF4B-519EF4DCE26C}" type="presParOf" srcId="{FAB9CC5F-80C8-487B-9F74-4421E3617C6C}" destId="{47B59F10-E46B-4BD0-9406-C8A87D91B191}" srcOrd="2" destOrd="0" presId="urn:microsoft.com/office/officeart/2005/8/layout/hierarchy1"/>
    <dgm:cxn modelId="{DB656C8F-06CE-4E52-849F-1D23B7B28E23}" type="presParOf" srcId="{47B59F10-E46B-4BD0-9406-C8A87D91B191}" destId="{142F20C0-AA39-4989-BDB6-523A2B89A0A7}" srcOrd="0" destOrd="0" presId="urn:microsoft.com/office/officeart/2005/8/layout/hierarchy1"/>
    <dgm:cxn modelId="{6B0B2963-0433-497A-A228-EA6A5AEF2D1B}" type="presParOf" srcId="{142F20C0-AA39-4989-BDB6-523A2B89A0A7}" destId="{F49129A6-A4D8-4B39-8DE0-3FDFCB2B76EC}" srcOrd="0" destOrd="0" presId="urn:microsoft.com/office/officeart/2005/8/layout/hierarchy1"/>
    <dgm:cxn modelId="{051BD2A3-15FF-41C1-BB4E-8A760B4519B9}" type="presParOf" srcId="{142F20C0-AA39-4989-BDB6-523A2B89A0A7}" destId="{5B276B3C-A8E3-4BAA-A6BF-9F31E5F9C07C}" srcOrd="1" destOrd="0" presId="urn:microsoft.com/office/officeart/2005/8/layout/hierarchy1"/>
    <dgm:cxn modelId="{D5A6A58C-EAC1-44F7-9281-FB46DDAF3E74}" type="presParOf" srcId="{47B59F10-E46B-4BD0-9406-C8A87D91B191}" destId="{3959557A-1944-4EE9-AE08-7F4DBE95B0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741A0-BBBA-489B-BE73-429869D26C68}">
      <dsp:nvSpPr>
        <dsp:cNvPr id="0" name=""/>
        <dsp:cNvSpPr/>
      </dsp:nvSpPr>
      <dsp:spPr>
        <a:xfrm>
          <a:off x="229219" y="5405"/>
          <a:ext cx="2722840" cy="2945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D89AD6-94A1-4815-9525-764CEA3511D8}">
      <dsp:nvSpPr>
        <dsp:cNvPr id="0" name=""/>
        <dsp:cNvSpPr/>
      </dsp:nvSpPr>
      <dsp:spPr>
        <a:xfrm>
          <a:off x="531757" y="292816"/>
          <a:ext cx="2722840" cy="2945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/>
            <a:t>ΟΙ ΜΠΟΥΚΛΕΣ ΗΤΑΝ ΠΑΝΤΑ ΠΟΘΗΤΕΣ ΓΙΑ ΤΗΝ ΓΥΝΑΙΚΕΣ ΟΛΩΝ ΤΩΝ ΕΠΟΧΩΝ. ΓΙ΄ ΑΥΤΟ ΤΟΝ ΛΟΓΟ ΟΙ ΑΝΘΡΩΠΟΙ ΕΒΡΙΣΚΑΝ ΔΙΑΦΟΡΟΥΣ ΠΡΟΣΩΡΙΝΟΥΣ ΤΡΟΠΟΥΣ ΠΡΟΚΕΙΜΕΝΟΥ ΝΑ ΚΑΤΣΑΡΩΣΟΥΝ ΤΑ ΜΑΛΛΙΑ ΤΟΥΣ.</a:t>
          </a:r>
          <a:endParaRPr lang="en-US" sz="1600" kern="1200"/>
        </a:p>
      </dsp:txBody>
      <dsp:txXfrm>
        <a:off x="611506" y="372565"/>
        <a:ext cx="2563342" cy="2786291"/>
      </dsp:txXfrm>
    </dsp:sp>
    <dsp:sp modelId="{174C5E19-38E2-4C74-ABF2-301D8EB9CC37}">
      <dsp:nvSpPr>
        <dsp:cNvPr id="0" name=""/>
        <dsp:cNvSpPr/>
      </dsp:nvSpPr>
      <dsp:spPr>
        <a:xfrm>
          <a:off x="3516510" y="582"/>
          <a:ext cx="2722840" cy="3659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1A9EF7-1B59-46C4-B349-C5E62EF40169}">
      <dsp:nvSpPr>
        <dsp:cNvPr id="0" name=""/>
        <dsp:cNvSpPr/>
      </dsp:nvSpPr>
      <dsp:spPr>
        <a:xfrm>
          <a:off x="3819048" y="287992"/>
          <a:ext cx="2722840" cy="3659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/>
            <a:t>ΤΑ ΕΡΓΑΛΕΙΑ ΠΟΥ ΧΡΗΣΙΜΟΠΟΙΟΥΣΑΝ ΚΑΤΑ ΤΟ ΠΕΡΑΣΜΑ ΤΩΝ ΕΤΩΝ ΑΛΛΑΖΑΝ , ΤΑ ΤΩΡΙΝΑ ΧΡΟΝΙΑ ΕΧΟΥΜΕ ΚΑΤΑΛΗΞΕΙ ΣΤΟ ΗΛΕΚΤΡΙΚΟ ΨΑΛΙΔΙ ΜΑΛΛΙΩΝ , ΠΟΥ ΛΕΙΤΟΥΡΓΕΙ ΜΕ ΗΛΕΚΤΡΙΚΗ ΑΝΤΙΣΤΑΣΗ ΚΑΙ ΣΤΗΝ ΚΑΤΑΛΛΗΛΗ ΘΕΡΜΟΚΡΑΣΙΑ ΕΊΝΑΙ ΕΤΟΙΜΟ ΠΡΟΣ ΧΡΗΣΗ </a:t>
          </a:r>
          <a:endParaRPr lang="en-US" sz="1600" kern="1200" dirty="0"/>
        </a:p>
      </dsp:txBody>
      <dsp:txXfrm>
        <a:off x="3898797" y="367741"/>
        <a:ext cx="2563342" cy="3499505"/>
      </dsp:txXfrm>
    </dsp:sp>
    <dsp:sp modelId="{F49129A6-A4D8-4B39-8DE0-3FDFCB2B76EC}">
      <dsp:nvSpPr>
        <dsp:cNvPr id="0" name=""/>
        <dsp:cNvSpPr/>
      </dsp:nvSpPr>
      <dsp:spPr>
        <a:xfrm>
          <a:off x="6844426" y="582"/>
          <a:ext cx="2722840" cy="4270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76B3C-A8E3-4BAA-A6BF-9F31E5F9C07C}">
      <dsp:nvSpPr>
        <dsp:cNvPr id="0" name=""/>
        <dsp:cNvSpPr/>
      </dsp:nvSpPr>
      <dsp:spPr>
        <a:xfrm>
          <a:off x="7146964" y="287992"/>
          <a:ext cx="2722840" cy="4270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/>
            <a:t>ΣΤΗΝ ΕΠΟΧΗ ΜΑΣ ΥΠΑΡΧΟΥΝ ΔΙΑΦΟΡΑ ΕΙΔΗ ΗΛΕΚΤΡΙΚΩΝ ΨΑΛΙΔΙΩΝ ΠΟΥ ΠΟΙΚΙΛΛΟΥΝ ΣΕ ΜΕΓΕΘΟΣ, ΘΕΡΜΟΚΡΑΣΙΑ , ΧΡΗΣΗ  ΤΙΜΕΣ .</a:t>
          </a:r>
          <a:endParaRPr lang="en-US" sz="1600" kern="1200" dirty="0"/>
        </a:p>
      </dsp:txBody>
      <dsp:txXfrm>
        <a:off x="7226713" y="367741"/>
        <a:ext cx="2563342" cy="4110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842892-C0AA-4197-B28B-B60FB661CA38}" type="datetime1">
              <a:rPr lang="el-GR" smtClean="0"/>
              <a:t>18/3/2018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AC5B93-CA34-49DE-A280-558E83BB834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4394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1BF38A-82AC-40B4-BB3B-32D7BC75461B}" type="datetime1">
              <a:rPr lang="el-GR" noProof="0" smtClean="0"/>
              <a:t>18/3/2018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4F3E57-140F-42E5-ACA7-3B197A5F54F0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19488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4F3E57-140F-42E5-ACA7-3B197A5F54F0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658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9F381238-531C-4C48-B8AD-8D1E625B8EB7}" type="datetime1">
              <a:rPr lang="el-GR" smtClean="0"/>
              <a:t>18/3/2018</a:t>
            </a:fld>
            <a:endParaRPr lang="el-GR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5290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2A9418-F075-4114-8EC4-355A41F5A6AC}" type="datetime1">
              <a:rPr lang="el-GR" smtClean="0"/>
              <a:t>18/3/2018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14764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2A9418-F075-4114-8EC4-355A41F5A6AC}" type="datetime1">
              <a:rPr lang="el-GR" smtClean="0"/>
              <a:t>18/3/2018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307623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4F5F329-B47E-4C10-AB10-14FD09829C21}" type="datetime1">
              <a:rPr lang="el-GR" smtClean="0"/>
              <a:t>18/3/2018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031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138FFFBA-ED20-42BC-AAA8-ABEF5B34D1CB}" type="datetime1">
              <a:rPr lang="el-GR" smtClean="0"/>
              <a:t>18/3/2018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rtl="0"/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2593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773760-7D51-48CA-8A86-C2FC73135468}" type="datetime1">
              <a:rPr lang="el-GR" smtClean="0"/>
              <a:t>18/3/2018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079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072060-DBBA-467D-B57B-ACEEB8CF56C4}" type="datetime1">
              <a:rPr lang="el-GR" smtClean="0"/>
              <a:t>18/3/2018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873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13D4B2-E198-47AA-993B-62D348346A16}" type="datetime1">
              <a:rPr lang="el-GR" smtClean="0"/>
              <a:t>18/3/2018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85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C3EE30-48DF-414F-856F-B4FA645606E1}" type="datetime1">
              <a:rPr lang="el-GR" smtClean="0"/>
              <a:t>18/3/2018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182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635951-602C-4D0A-A2E6-7D7B1784B120}" type="datetime1">
              <a:rPr lang="el-GR" smtClean="0"/>
              <a:t>18/3/2018</a:t>
            </a:fld>
            <a:endParaRPr lang="el-G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rtl="0"/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514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29F89C3B-B0FA-4B05-814E-A48B99A9F74F}" type="datetime1">
              <a:rPr lang="el-GR" smtClean="0"/>
              <a:t>18/3/2018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560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22A9418-F075-4114-8EC4-355A41F5A6AC}" type="datetime1">
              <a:rPr lang="el-GR" smtClean="0"/>
              <a:t>18/3/2018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104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912" userDrawn="1">
          <p15:clr>
            <a:srgbClr val="F26B43"/>
          </p15:clr>
        </p15:guide>
        <p15:guide id="2" pos="6408" userDrawn="1">
          <p15:clr>
            <a:srgbClr val="F26B43"/>
          </p15:clr>
        </p15:guide>
        <p15:guide id="3" pos="696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xmlns="" id="{4324C31E-CA7F-4287-88F0-D7DB93BE4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294" y="2514600"/>
            <a:ext cx="9224654" cy="1828800"/>
          </a:xfrm>
        </p:spPr>
        <p:txBody>
          <a:bodyPr>
            <a:normAutofit/>
          </a:bodyPr>
          <a:lstStyle/>
          <a:p>
            <a:r>
              <a:rPr lang="el-GR" sz="6600"/>
              <a:t>ΗΛΕΚΤΡΙΚΟ ΨΑΛΙΔΙ</a:t>
            </a:r>
            <a:endParaRPr lang="el-GR" sz="6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 fontScale="77500" lnSpcReduction="20000"/>
          </a:bodyPr>
          <a:lstStyle/>
          <a:p>
            <a:pPr rtl="0"/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6B2DCFD-D838-4A3A-8540-6E976F448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752" y="512859"/>
            <a:ext cx="4754880" cy="1561475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400" b="1" dirty="0"/>
              <a:t>6.E</a:t>
            </a:r>
            <a:r>
              <a:rPr lang="el-GR" sz="2400" b="1" dirty="0" err="1"/>
              <a:t>πιμελώς</a:t>
            </a:r>
            <a:r>
              <a:rPr lang="el-GR" sz="2400" b="1" dirty="0"/>
              <a:t> ατημέλητες μπούκλες (με πολύ </a:t>
            </a:r>
            <a:r>
              <a:rPr lang="el-GR" sz="2400" b="1" dirty="0" err="1"/>
              <a:t>κρεπάρισμα</a:t>
            </a:r>
            <a:r>
              <a:rPr lang="el-GR" sz="2400" b="1" dirty="0"/>
              <a:t> στο μαλλί για όγκο)</a:t>
            </a:r>
          </a:p>
        </p:txBody>
      </p:sp>
      <p:pic>
        <p:nvPicPr>
          <p:cNvPr id="8" name="Θέση περιεχομένου 7" descr="Εικόνα που περιέχει ρούχα, άτομο, υπαίθριος, γυναίκα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F384F78D-34F2-4941-AC6F-10311EEA7F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2372139"/>
            <a:ext cx="4754880" cy="3973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7FDE52CD-3C32-43D7-9D2C-2CD9CC185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3368" y="512859"/>
            <a:ext cx="4754880" cy="1561475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b="1" dirty="0"/>
              <a:t>7.</a:t>
            </a:r>
            <a:r>
              <a:rPr lang="el-GR" sz="2800" b="1" dirty="0"/>
              <a:t> Μικρές μπούκλες τούφα-τούφα</a:t>
            </a:r>
          </a:p>
        </p:txBody>
      </p:sp>
      <p:pic>
        <p:nvPicPr>
          <p:cNvPr id="10" name="Θέση περιεχομένου 9" descr="Εικόνα που περιέχει άτομο, γυναίκα, ρούχα, εσωτερικό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898D2678-1FD3-4050-9960-5E7900985C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68" y="2372139"/>
            <a:ext cx="4754880" cy="3973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xmlns="" id="{9D431EFA-7B2C-43D8-A014-08BC6E8FCBBA}"/>
              </a:ext>
            </a:extLst>
          </p:cNvPr>
          <p:cNvSpPr/>
          <p:nvPr/>
        </p:nvSpPr>
        <p:spPr>
          <a:xfrm>
            <a:off x="6238660" y="6273614"/>
            <a:ext cx="5678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http://pinkdreams26.blogspot.gr/2012/01/16.html</a:t>
            </a:r>
          </a:p>
        </p:txBody>
      </p:sp>
    </p:spTree>
    <p:extLst>
      <p:ext uri="{BB962C8B-B14F-4D97-AF65-F5344CB8AC3E}">
        <p14:creationId xmlns:p14="http://schemas.microsoft.com/office/powerpoint/2010/main" val="29362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0ACDB2BF-545A-4933-8E46-94D2A5AE2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581661"/>
            <a:ext cx="4754880" cy="1392911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400" b="1" dirty="0"/>
              <a:t>8.</a:t>
            </a:r>
            <a:r>
              <a:rPr lang="el-GR" sz="2400" b="1" dirty="0"/>
              <a:t>Μπούκλες χαλαρές που έχουν χτενιστεί πολύ με βούρτσα</a:t>
            </a:r>
          </a:p>
        </p:txBody>
      </p:sp>
      <p:pic>
        <p:nvPicPr>
          <p:cNvPr id="8" name="Θέση περιεχομένου 7" descr="Εικόνα που περιέχει άτομο, τοίχος, καπέλο, ρούχα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795344E6-A703-42FD-BA4B-39F7F27DF9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2319129"/>
            <a:ext cx="4754880" cy="395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E3BA8EF7-5786-4B78-9F85-6C462C890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3368" y="581662"/>
            <a:ext cx="4754880" cy="1392912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b="1" dirty="0"/>
              <a:t>9.</a:t>
            </a:r>
            <a:r>
              <a:rPr lang="el-GR" sz="2800" b="1" dirty="0"/>
              <a:t> </a:t>
            </a:r>
            <a:r>
              <a:rPr lang="en-US" sz="2800" b="1" dirty="0"/>
              <a:t>M</a:t>
            </a:r>
            <a:r>
              <a:rPr lang="el-GR" sz="2800" b="1" dirty="0" err="1"/>
              <a:t>πούκλες</a:t>
            </a:r>
            <a:r>
              <a:rPr lang="el-GR" sz="2800" b="1" dirty="0"/>
              <a:t>  μικρές και μεγάλες κοντά στη ρίζα </a:t>
            </a:r>
          </a:p>
        </p:txBody>
      </p:sp>
      <p:pic>
        <p:nvPicPr>
          <p:cNvPr id="10" name="Θέση περιεχομένου 9" descr="Εικόνα που περιέχει άτομο, ρούχα, υπαίθριος, γυναίκα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C6021481-7558-417B-BB1F-70F853B15D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9" y="2319129"/>
            <a:ext cx="4754880" cy="395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xmlns="" id="{8E9EB44F-7C3F-4C6E-A943-9B9539520F4B}"/>
              </a:ext>
            </a:extLst>
          </p:cNvPr>
          <p:cNvSpPr/>
          <p:nvPr/>
        </p:nvSpPr>
        <p:spPr>
          <a:xfrm>
            <a:off x="6373368" y="6251561"/>
            <a:ext cx="5678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http://pinkdreams26.blogspot.gr/2012/01/16.html</a:t>
            </a:r>
          </a:p>
        </p:txBody>
      </p:sp>
    </p:spTree>
    <p:extLst>
      <p:ext uri="{BB962C8B-B14F-4D97-AF65-F5344CB8AC3E}">
        <p14:creationId xmlns:p14="http://schemas.microsoft.com/office/powerpoint/2010/main" val="30370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9BEFDE9F-62FC-45E4-8E01-7FC645E1A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581662"/>
            <a:ext cx="4754880" cy="1492672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b="1" dirty="0"/>
              <a:t>10.M</a:t>
            </a:r>
            <a:r>
              <a:rPr lang="el-GR" sz="2400" b="1" dirty="0" err="1"/>
              <a:t>πούκλες</a:t>
            </a:r>
            <a:r>
              <a:rPr lang="el-GR" sz="2400" b="1" dirty="0"/>
              <a:t> ελαφρώς χτενισμένες με βούρτσα να γίνουν πιο χαλαρές</a:t>
            </a:r>
          </a:p>
        </p:txBody>
      </p:sp>
      <p:pic>
        <p:nvPicPr>
          <p:cNvPr id="8" name="Θέση περιεχομένου 7" descr="Εικόνα που περιέχει άτομο, υπαίθριος, ρούχα, κτίρι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26D44201-3EE8-43F4-9205-CB21C416BC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06" y="2271516"/>
            <a:ext cx="4502161" cy="388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E4107D40-1394-4296-A6C1-265403684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3368" y="581662"/>
            <a:ext cx="4754880" cy="1557332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400" b="1" dirty="0"/>
              <a:t>11.</a:t>
            </a:r>
            <a:r>
              <a:rPr lang="el-GR" sz="2400" b="1" dirty="0"/>
              <a:t> Ρετρό μπούκλες κοντά στο πρόσωπο που θυμίζουν 20s</a:t>
            </a:r>
          </a:p>
        </p:txBody>
      </p:sp>
      <p:pic>
        <p:nvPicPr>
          <p:cNvPr id="10" name="Θέση περιεχομένου 9" descr="Εικόνα που περιέχει ρούχα, άτομο, τοίχος, εσωτερικό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E81DAF8A-A9DA-40C3-A388-0515CA3B35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35" y="2303846"/>
            <a:ext cx="4754880" cy="3817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xmlns="" id="{FDC90EBC-019E-4ABC-85CA-6895EBDFE966}"/>
              </a:ext>
            </a:extLst>
          </p:cNvPr>
          <p:cNvSpPr/>
          <p:nvPr/>
        </p:nvSpPr>
        <p:spPr>
          <a:xfrm>
            <a:off x="6373368" y="6153482"/>
            <a:ext cx="5678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http://pinkdreams26.blogspot.gr/2012/01/16.html</a:t>
            </a:r>
          </a:p>
        </p:txBody>
      </p:sp>
    </p:spTree>
    <p:extLst>
      <p:ext uri="{BB962C8B-B14F-4D97-AF65-F5344CB8AC3E}">
        <p14:creationId xmlns:p14="http://schemas.microsoft.com/office/powerpoint/2010/main" val="2821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06">
            <a:extLst>
              <a:ext uri="{FF2B5EF4-FFF2-40B4-BE49-F238E27FC236}">
                <a16:creationId xmlns:a16="http://schemas.microsoft.com/office/drawing/2014/main" xmlns="" id="{C567DD95-42B7-4C98-A5A2-1A3EFBF30F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08">
            <a:extLst>
              <a:ext uri="{FF2B5EF4-FFF2-40B4-BE49-F238E27FC236}">
                <a16:creationId xmlns:a16="http://schemas.microsoft.com/office/drawing/2014/main" xmlns="" id="{A5E6BD12-7FA8-44C6-9D03-5CB0EB86E4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1" name="Rectangle 110">
            <a:extLst>
              <a:ext uri="{FF2B5EF4-FFF2-40B4-BE49-F238E27FC236}">
                <a16:creationId xmlns:a16="http://schemas.microsoft.com/office/drawing/2014/main" xmlns="" id="{DB46EEA0-5755-4E1A-9D0F-30A8E12868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3" name="Rectangle 112">
            <a:extLst>
              <a:ext uri="{FF2B5EF4-FFF2-40B4-BE49-F238E27FC236}">
                <a16:creationId xmlns:a16="http://schemas.microsoft.com/office/drawing/2014/main" xmlns="" id="{B74CE269-ED4E-405A-B10F-A7E8B39026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4" name="Group 114">
            <a:extLst>
              <a:ext uri="{FF2B5EF4-FFF2-40B4-BE49-F238E27FC236}">
                <a16:creationId xmlns:a16="http://schemas.microsoft.com/office/drawing/2014/main" xmlns="" id="{20B5899B-9417-4F17-86B4-E533FB9566B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737CDB1C-BBC9-4959-87C1-D046BF30443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23FE4EA4-109C-47C4-8AAF-7C36F6F9FB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1CF8DD39-B811-4288-971A-5BE0949AE4F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119">
            <a:extLst>
              <a:ext uri="{FF2B5EF4-FFF2-40B4-BE49-F238E27FC236}">
                <a16:creationId xmlns:a16="http://schemas.microsoft.com/office/drawing/2014/main" xmlns="" id="{CC911D93-2691-4425-B4D3-27A6AFC6DB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6" name="Rectangle 121">
            <a:extLst>
              <a:ext uri="{FF2B5EF4-FFF2-40B4-BE49-F238E27FC236}">
                <a16:creationId xmlns:a16="http://schemas.microsoft.com/office/drawing/2014/main" xmlns="" id="{3F2BC1A7-DACA-49B9-B5B0-EEBCD3788A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23">
            <a:extLst>
              <a:ext uri="{FF2B5EF4-FFF2-40B4-BE49-F238E27FC236}">
                <a16:creationId xmlns:a16="http://schemas.microsoft.com/office/drawing/2014/main" xmlns="" id="{1B94D6D1-F6E6-4971-B9E9-C6C13231DA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8" name="Rectangle 125">
            <a:extLst>
              <a:ext uri="{FF2B5EF4-FFF2-40B4-BE49-F238E27FC236}">
                <a16:creationId xmlns:a16="http://schemas.microsoft.com/office/drawing/2014/main" xmlns="" id="{9CA62F2D-5261-47BF-A1BB-48A735929E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9" name="Rectangle 127">
            <a:extLst>
              <a:ext uri="{FF2B5EF4-FFF2-40B4-BE49-F238E27FC236}">
                <a16:creationId xmlns:a16="http://schemas.microsoft.com/office/drawing/2014/main" xmlns="" id="{D376339C-65F5-4599-9837-80198EC76A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0" name="Straight Connector 129">
            <a:extLst>
              <a:ext uri="{FF2B5EF4-FFF2-40B4-BE49-F238E27FC236}">
                <a16:creationId xmlns:a16="http://schemas.microsoft.com/office/drawing/2014/main" xmlns="" id="{8C5EBF9A-9EF1-4047-A1E3-C9614D3720B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31">
            <a:extLst>
              <a:ext uri="{FF2B5EF4-FFF2-40B4-BE49-F238E27FC236}">
                <a16:creationId xmlns:a16="http://schemas.microsoft.com/office/drawing/2014/main" xmlns="" id="{F6F60D45-C5B1-4439-9ABF-D4AE775A679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33">
            <a:extLst>
              <a:ext uri="{FF2B5EF4-FFF2-40B4-BE49-F238E27FC236}">
                <a16:creationId xmlns:a16="http://schemas.microsoft.com/office/drawing/2014/main" xmlns="" id="{C25BE5E5-8441-4AEC-BCE9-93F26167BCF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B9ED259D-35A8-4857-AC21-662431DFEB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501" y="640855"/>
            <a:ext cx="2942840" cy="3218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F959CBAE-00DC-4811-BD82-4B0E5C8517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35942" y="2776428"/>
            <a:ext cx="2377397" cy="34333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Θέση περιεχομένου 4" descr="Εικόνα που περιέχει άτομο, ρούχα, ιδιοκτησία, γυναίκα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B867E707-15C7-409D-9154-947A36162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828" y="806860"/>
            <a:ext cx="1942057" cy="2909450"/>
          </a:xfrm>
          <a:prstGeom prst="rect">
            <a:avLst/>
          </a:prstGeom>
        </p:spPr>
      </p:pic>
      <p:pic>
        <p:nvPicPr>
          <p:cNvPr id="7" name="Εικόνα 6" descr="Εικόνα που περιέχει άτομο, ρούχα, γυναίκα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8B827811-B0C6-4B94-9EBC-D49B60A59A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865" y="2957814"/>
            <a:ext cx="2061607" cy="3088549"/>
          </a:xfrm>
          <a:prstGeom prst="rect">
            <a:avLst/>
          </a:prstGeom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114E226A-731C-435A-892B-BBB21B90DF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41576" y="640855"/>
            <a:ext cx="2371762" cy="19391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2487D0A7-C6BF-4C33-8FC8-49B7155075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151" y="4062758"/>
            <a:ext cx="2948190" cy="21470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D7475E8-C6D3-483B-A6F1-D4389685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 dirty="0"/>
              <a:t>12. Mπ</a:t>
            </a:r>
            <a:r>
              <a:rPr lang="en-US" sz="3400" cap="all" spc="-100" dirty="0" err="1"/>
              <a:t>OYκλ</a:t>
            </a:r>
            <a:r>
              <a:rPr lang="en-US" sz="3400" cap="all" spc="-100" dirty="0"/>
              <a:t>α στο κAτω μEρος της τοYφας μOνο</a:t>
            </a:r>
            <a:br>
              <a:rPr lang="en-US" sz="3400" cap="all" spc="-100" dirty="0"/>
            </a:br>
            <a:endParaRPr lang="en-US" sz="3400" cap="all" spc="-1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DB5F14DF-5C9E-4323-B561-885BBC6FFE05}"/>
              </a:ext>
            </a:extLst>
          </p:cNvPr>
          <p:cNvSpPr/>
          <p:nvPr/>
        </p:nvSpPr>
        <p:spPr>
          <a:xfrm>
            <a:off x="6395703" y="6296203"/>
            <a:ext cx="5678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http://pinkdreams26.blogspot.gr/2012/01/16.html</a:t>
            </a:r>
          </a:p>
        </p:txBody>
      </p:sp>
    </p:spTree>
    <p:extLst>
      <p:ext uri="{BB962C8B-B14F-4D97-AF65-F5344CB8AC3E}">
        <p14:creationId xmlns:p14="http://schemas.microsoft.com/office/powerpoint/2010/main" val="93611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xmlns="" id="{B66F8A2C-B8CF-4B20-9A73-2ADCF63027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xmlns="" id="{180C23B1-7427-4DF4-BFF1-60CD7E93BC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xmlns="" id="{B5DD78E9-DE0D-47AF-A0DB-F475221E3D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xmlns="" id="{A118D329-2010-4A15-B57C-429FFAE35B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xmlns="" id="{994262BC-EE98-4BD6-82DB-4955E8DCC29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4120B1E-5881-46BE-9FBB-43201EB3F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19" y="1272800"/>
            <a:ext cx="6701403" cy="4312402"/>
          </a:xfrm>
        </p:spPr>
        <p:txBody>
          <a:bodyPr anchor="ctr">
            <a:normAutofit/>
          </a:bodyPr>
          <a:lstStyle/>
          <a:p>
            <a:pPr algn="r"/>
            <a:r>
              <a:rPr lang="el-GR" sz="6300" dirty="0">
                <a:solidFill>
                  <a:schemeClr val="tx1"/>
                </a:solidFill>
              </a:rPr>
              <a:t>ΣΩΣΤΗ ΧΡΗΣΗ ΗΛΕΚΤΡΙΚΟΥ ΨΑΛΙΔΙΟΥ </a:t>
            </a:r>
          </a:p>
        </p:txBody>
      </p:sp>
    </p:spTree>
    <p:extLst>
      <p:ext uri="{BB962C8B-B14F-4D97-AF65-F5344CB8AC3E}">
        <p14:creationId xmlns:p14="http://schemas.microsoft.com/office/powerpoint/2010/main" val="13726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xmlns="" id="{A009E310-C7C2-4F23-B466-4417C8ED3B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xmlns="" id="{51A4F4A1-146B-4D29-852A-F609966797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xmlns="" id="{A4C31FF5-F97E-4082-BFC5-A880DB9F3F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xmlns="" id="{6015B4CE-42DE-4E9B-B800-B5B8142E6F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43F62F6-1BDE-4B9B-BBC0-6A9D1F84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75000"/>
                    <a:lumOff val="25000"/>
                  </a:schemeClr>
                </a:solidFill>
              </a:rPr>
              <a:t>ΣΩΣΤΗ ΧΡΗΣΗ ΨΑΛΙΔΙΟΥ: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91574C3-B1CD-4F91-ACE3-80E253B48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ΤΑ ΜΑΛΛΙΑ ΝΑ ΕΙΝΑΙ ΣΤΕΓΝΑ</a:t>
            </a:r>
          </a:p>
          <a:p>
            <a:pPr>
              <a:lnSpc>
                <a:spcPct val="90000"/>
              </a:lnSpc>
            </a:pPr>
            <a:r>
              <a:rPr lang="el-GR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ΕΧΟΥΝ ΤΟ ΙΔΙΟ ΠΑΧΟΣ ΟΛΕΣ ΟΙ ΤΟΥΦΕΣ</a:t>
            </a:r>
          </a:p>
          <a:p>
            <a:pPr>
              <a:lnSpc>
                <a:spcPct val="90000"/>
              </a:lnSpc>
            </a:pPr>
            <a:r>
              <a:rPr lang="el-GR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ΟΙ ΤΟΥΦΕΣ ΠΟΥ ΘΑ ΤΥΛΙΧΘΟΥΝ ΘΑ ΠΡΕΠΕΙ ΝΑ ΕΙΝΑΙ ΚΑΛΑ ΧΤΕΝΙΣΜΕΝΕΣ ΑΠΟ ΤΗΝ ΡΙΖΑ</a:t>
            </a:r>
          </a:p>
          <a:p>
            <a:pPr>
              <a:lnSpc>
                <a:spcPct val="90000"/>
              </a:lnSpc>
            </a:pPr>
            <a:r>
              <a:rPr lang="el-GR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ΠΡΕΠΕΙ ΝΑ ΕΙΜΑΣΤΕ ΠΟΛΥ ΠΡΟΣΕΧΤΙΚΟΙ ΩΣΤΕ ΝΑ ΜΗΝ ΑΚΟΥΜΠΗΣΟΥΜΕ ΤΟ ΔΕΡΜΑ ΤΗΣ ΠΕΛΑΤΙΣΣΑΣ Ή ΚΑΨΟΥΜΕ ΤΑ ΧΕΡΙΑ ΜΑΣ</a:t>
            </a:r>
          </a:p>
          <a:p>
            <a:pPr>
              <a:lnSpc>
                <a:spcPct val="90000"/>
              </a:lnSpc>
            </a:pPr>
            <a:r>
              <a:rPr lang="el-GR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ΔΕΝ ΧΡΗΣΙΜΟΠΟΙΟΥΜΕ ΜΕΤΑΛΛΙΚΕΣ ΧΤΕΝΕΣ </a:t>
            </a:r>
          </a:p>
          <a:p>
            <a:pPr>
              <a:lnSpc>
                <a:spcPct val="90000"/>
              </a:lnSpc>
            </a:pPr>
            <a:r>
              <a:rPr lang="el-GR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ΤΑ ΧΕΡΙΑ ΜΑΣ ΠΡΕΠΕΙ ΝΑ ΕΙΝΑΙ ΣΤΕΓΝΑ , ΟΠΩΣ ΚΑΙ ΤΟ ΠΑΤΩΜΑ</a:t>
            </a:r>
          </a:p>
          <a:p>
            <a:pPr>
              <a:lnSpc>
                <a:spcPct val="90000"/>
              </a:lnSpc>
            </a:pPr>
            <a:r>
              <a:rPr lang="el-GR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ΜΕΓΑΛΗ ΠΡΟΣΟΧΗ ΠΩΣ ΤΥΛΙΓΟΥΜΕ ΤΗΝ ΑΚΡΗ ΤΗΣ ΤΟΥΦΑΣ ΩΣΤΕ ΝΑ ΤΥΛΙΧΘΟΥΝ ΤΑ ΜΑΛΛΙΑ ΣΤΡΩΤΑ</a:t>
            </a:r>
          </a:p>
          <a:p>
            <a:pPr marL="0" indent="0">
              <a:lnSpc>
                <a:spcPct val="90000"/>
              </a:lnSpc>
              <a:buNone/>
            </a:pPr>
            <a:endParaRPr lang="el-G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l-G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42">
            <a:extLst>
              <a:ext uri="{FF2B5EF4-FFF2-40B4-BE49-F238E27FC236}">
                <a16:creationId xmlns:a16="http://schemas.microsoft.com/office/drawing/2014/main" xmlns="" id="{3A8C6BC2-E9E2-4780-8A41-064073CD43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44">
            <a:extLst>
              <a:ext uri="{FF2B5EF4-FFF2-40B4-BE49-F238E27FC236}">
                <a16:creationId xmlns:a16="http://schemas.microsoft.com/office/drawing/2014/main" xmlns="" id="{E70450CF-22E9-4B1D-B146-30FEE770C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6" name="Rectangle 46">
            <a:extLst>
              <a:ext uri="{FF2B5EF4-FFF2-40B4-BE49-F238E27FC236}">
                <a16:creationId xmlns:a16="http://schemas.microsoft.com/office/drawing/2014/main" xmlns="" id="{80238079-1F65-476A-BC6C-F2D3BD2683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48">
            <a:extLst>
              <a:ext uri="{FF2B5EF4-FFF2-40B4-BE49-F238E27FC236}">
                <a16:creationId xmlns:a16="http://schemas.microsoft.com/office/drawing/2014/main" xmlns="" id="{3740C935-D2D3-4F63-A4DA-CD768BB3F4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8" name="Group 50">
            <a:extLst>
              <a:ext uri="{FF2B5EF4-FFF2-40B4-BE49-F238E27FC236}">
                <a16:creationId xmlns:a16="http://schemas.microsoft.com/office/drawing/2014/main" xmlns="" id="{BE8D8045-0F80-4964-B591-0D599AB42DA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AF8A5889-0EE6-4E19-98FE-29F79E987B5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1B0FE4C3-64BE-4A2B-818D-4D84479344F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54670D04-30D8-487E-A3F4-0655E48016D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55">
            <a:extLst>
              <a:ext uri="{FF2B5EF4-FFF2-40B4-BE49-F238E27FC236}">
                <a16:creationId xmlns:a16="http://schemas.microsoft.com/office/drawing/2014/main" xmlns="" id="{1A856DE3-B9AB-43F7-A80F-CB9F149A90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57">
            <a:extLst>
              <a:ext uri="{FF2B5EF4-FFF2-40B4-BE49-F238E27FC236}">
                <a16:creationId xmlns:a16="http://schemas.microsoft.com/office/drawing/2014/main" xmlns="" id="{4DC1BCB1-67D2-4359-8F92-3A69D16DD1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59">
            <a:extLst>
              <a:ext uri="{FF2B5EF4-FFF2-40B4-BE49-F238E27FC236}">
                <a16:creationId xmlns:a16="http://schemas.microsoft.com/office/drawing/2014/main" xmlns="" id="{8800E080-59F0-4F83-B2C9-C7330EFDF58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1">
            <a:extLst>
              <a:ext uri="{FF2B5EF4-FFF2-40B4-BE49-F238E27FC236}">
                <a16:creationId xmlns:a16="http://schemas.microsoft.com/office/drawing/2014/main" xmlns="" id="{5F506867-1785-46B5-8ECF-33F482D02C8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63">
            <a:extLst>
              <a:ext uri="{FF2B5EF4-FFF2-40B4-BE49-F238E27FC236}">
                <a16:creationId xmlns:a16="http://schemas.microsoft.com/office/drawing/2014/main" xmlns="" id="{A8A8A2B6-6C82-4F71-BD0A-2E57CD23174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65">
            <a:extLst>
              <a:ext uri="{FF2B5EF4-FFF2-40B4-BE49-F238E27FC236}">
                <a16:creationId xmlns:a16="http://schemas.microsoft.com/office/drawing/2014/main" xmlns="" id="{8B4B154C-0A60-41BF-B149-21BD6D9B90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1A59F16C-8E67-4A48-BF32-CE672CC56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812"/>
            <a:ext cx="8025750" cy="655554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FBBAC13-9962-4AE3-8235-62DEED6D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600" cap="all" spc="-100" dirty="0"/>
              <a:t>ΑΝΑΚΕΦΑΛΑΙΩΣΗ </a:t>
            </a:r>
          </a:p>
        </p:txBody>
      </p:sp>
    </p:spTree>
    <p:extLst>
      <p:ext uri="{BB962C8B-B14F-4D97-AF65-F5344CB8AC3E}">
        <p14:creationId xmlns:p14="http://schemas.microsoft.com/office/powerpoint/2010/main" val="8631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A3A4F1D-20CA-4A88-8379-C28A02A6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l-GR" sz="4400" b="1" u="sng"/>
              <a:t>ΟΡΙΣΜΟΣ – ΓΕΝΙΚΕΣ ΠΛΗΡΟΦΟΡΙΕΣ </a:t>
            </a:r>
          </a:p>
        </p:txBody>
      </p:sp>
      <p:graphicFrame>
        <p:nvGraphicFramePr>
          <p:cNvPr id="20" name="Θέση περιεχομένου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610716"/>
              </p:ext>
            </p:extLst>
          </p:nvPr>
        </p:nvGraphicFramePr>
        <p:xfrm>
          <a:off x="1066800" y="1855304"/>
          <a:ext cx="10058400" cy="455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46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6F8A2C-B8CF-4B20-9A73-2ADCF63027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80C23B1-7427-4DF4-BFF1-60CD7E93BC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DD78E9-DE0D-47AF-A0DB-F475221E3D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xmlns="" id="{A118D329-2010-4A15-B57C-429FFAE35B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xmlns="" id="{994262BC-EE98-4BD6-82DB-4955E8DCC29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9BCFF0E-D78C-48E1-94F9-C133980E8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anchor="ctr">
            <a:normAutofit/>
          </a:bodyPr>
          <a:lstStyle/>
          <a:p>
            <a:pPr algn="r"/>
            <a:r>
              <a:rPr lang="el-GR" sz="6800" u="sng" dirty="0">
                <a:solidFill>
                  <a:schemeClr val="tx1"/>
                </a:solidFill>
              </a:rPr>
              <a:t>ΕΙΔΗ ΗΛΕΚΤΡΙΚΟΥ ΨΑΛΙΔΙΟΥ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9D784048-6C95-4DDE-A044-A9791925A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0" y="1272800"/>
            <a:ext cx="2481307" cy="4312402"/>
          </a:xfrm>
        </p:spPr>
        <p:txBody>
          <a:bodyPr anchor="ctr">
            <a:normAutofit/>
          </a:bodyPr>
          <a:lstStyle/>
          <a:p>
            <a:pPr algn="l"/>
            <a:endParaRPr lang="el-GR" sz="2000"/>
          </a:p>
        </p:txBody>
      </p:sp>
    </p:spTree>
    <p:extLst>
      <p:ext uri="{BB962C8B-B14F-4D97-AF65-F5344CB8AC3E}">
        <p14:creationId xmlns:p14="http://schemas.microsoft.com/office/powerpoint/2010/main" val="219327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4ABC755-C389-4401-ADC8-A91C25CB6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88" y="259538"/>
            <a:ext cx="9067800" cy="890485"/>
          </a:xfrm>
        </p:spPr>
        <p:txBody>
          <a:bodyPr/>
          <a:lstStyle/>
          <a:p>
            <a:r>
              <a:rPr lang="el-GR" b="1" u="sng" dirty="0">
                <a:solidFill>
                  <a:schemeClr val="accent1">
                    <a:lumMod val="75000"/>
                  </a:schemeClr>
                </a:solidFill>
              </a:rPr>
              <a:t>ΕΙΔΗ ΗΛΕΚΤΡΙΚΟΥ ΨΑΛΙΔΙΟΥ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3FAB15DF-D31E-4472-9452-9C0E2B709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398771"/>
            <a:ext cx="9067800" cy="48683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F47A456D-C01D-427B-932E-CFC8BC887208}"/>
              </a:ext>
            </a:extLst>
          </p:cNvPr>
          <p:cNvSpPr/>
          <p:nvPr/>
        </p:nvSpPr>
        <p:spPr>
          <a:xfrm>
            <a:off x="5490247" y="6229130"/>
            <a:ext cx="559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http://www.eidikommotiriou.com/curling-irons-c-42.html</a:t>
            </a: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14221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6B6401A4-FEE5-4976-857C-1FD0CDB2E2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ρούχα, γυναίκα, περουκίνι, άτομ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7D8267EB-277D-4908-819F-156A3F8B0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97" y="1354514"/>
            <a:ext cx="6880072" cy="3988109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4" name="Rectangle 20">
            <a:extLst>
              <a:ext uri="{FF2B5EF4-FFF2-40B4-BE49-F238E27FC236}">
                <a16:creationId xmlns:a16="http://schemas.microsoft.com/office/drawing/2014/main" xmlns="" id="{0E9B969E-CD96-4162-BA90-449BBDA95E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47AF1DF-6993-45FB-92A5-C36B1A680F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4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 rtlCol="0">
            <a:normAutofit/>
          </a:bodyPr>
          <a:lstStyle/>
          <a:p>
            <a:pPr rtl="0"/>
            <a:r>
              <a:rPr lang="el-GR" sz="2200" b="1" u="sng">
                <a:solidFill>
                  <a:srgbClr val="FFFFFF"/>
                </a:solidFill>
              </a:rPr>
              <a:t>Η ΧΡΗΣΗ ΤΟΥ ΑΝΑΛΟΓΑ ΜΕ ΤΗΝ ΠΟΙΟΤΗΤΑ ΜΑΛΛΛΙΩΝ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el-GR" sz="1600" b="1">
                <a:solidFill>
                  <a:srgbClr val="FFFFFF"/>
                </a:solidFill>
              </a:rPr>
              <a:t>ΛΕΠΤΑ ΚΑΙ ΕΥΑΙΣΘΗΤΑ ΜΑΛΛΙΑ:</a:t>
            </a:r>
          </a:p>
          <a:p>
            <a:pPr marL="0" lvl="0" indent="0" rtl="0">
              <a:buNone/>
            </a:pPr>
            <a:r>
              <a:rPr lang="el-GR" sz="1600" b="1">
                <a:solidFill>
                  <a:srgbClr val="FFFFFF"/>
                </a:solidFill>
              </a:rPr>
              <a:t>- ΧΑΜΗΛΗ ΘΕΡΜΟΚΡΑΣΙΑ</a:t>
            </a:r>
          </a:p>
          <a:p>
            <a:pPr marL="0" lvl="0" indent="0" rtl="0">
              <a:buNone/>
            </a:pPr>
            <a:endParaRPr lang="el-GR" sz="1600">
              <a:solidFill>
                <a:srgbClr val="FFFFFF"/>
              </a:solidFill>
            </a:endParaRPr>
          </a:p>
          <a:p>
            <a:pPr marL="0" lvl="0" indent="0" rtl="0">
              <a:buNone/>
            </a:pPr>
            <a:r>
              <a:rPr lang="el-GR" sz="1600" b="1">
                <a:solidFill>
                  <a:srgbClr val="FFFFFF"/>
                </a:solidFill>
              </a:rPr>
              <a:t>ΧΟΝΤΡΑ ΚΑΙ ΓΚΡΙΖΑ ΜΑΛΛΙΑ:</a:t>
            </a:r>
          </a:p>
          <a:p>
            <a:pPr marL="0" lvl="0" indent="0" rtl="0">
              <a:buNone/>
            </a:pPr>
            <a:r>
              <a:rPr lang="el-GR" sz="1600" b="1">
                <a:solidFill>
                  <a:srgbClr val="FFFFFF"/>
                </a:solidFill>
              </a:rPr>
              <a:t>-ΥΨΗΛΗ ΘΕΡΜΟΚΡΑΣΙΑ </a:t>
            </a:r>
          </a:p>
          <a:p>
            <a:pPr marL="0" lvl="0" indent="0" rtl="0">
              <a:buNone/>
            </a:pPr>
            <a:endParaRPr lang="el-GR" sz="1600">
              <a:solidFill>
                <a:srgbClr val="FFFFFF"/>
              </a:solidFill>
            </a:endParaRPr>
          </a:p>
          <a:p>
            <a:pPr marL="0" lvl="0" indent="0" rtl="0">
              <a:buNone/>
            </a:pPr>
            <a:r>
              <a:rPr lang="el-GR" sz="1600" b="1">
                <a:solidFill>
                  <a:srgbClr val="FFFFFF"/>
                </a:solidFill>
              </a:rPr>
              <a:t>ΒΑΜΜΕΝΑ/ΝΤΕΚΑΠΑΖ :</a:t>
            </a:r>
          </a:p>
          <a:p>
            <a:pPr marL="0" lvl="0" indent="0" rtl="0">
              <a:buNone/>
            </a:pPr>
            <a:r>
              <a:rPr lang="el-GR" sz="1600" b="1">
                <a:solidFill>
                  <a:srgbClr val="FFFFFF"/>
                </a:solidFill>
              </a:rPr>
              <a:t>- ΠΟΛΥ ΧΑΜΗΛΗ ΘΕΡΜΟΚΡΑΣΙΑ</a:t>
            </a:r>
          </a:p>
        </p:txBody>
      </p:sp>
    </p:spTree>
    <p:extLst>
      <p:ext uri="{BB962C8B-B14F-4D97-AF65-F5344CB8AC3E}">
        <p14:creationId xmlns:p14="http://schemas.microsoft.com/office/powerpoint/2010/main" val="13160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654E0D6-D032-4202-A52D-83F3FA33C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ΧΤΕΝΙΣΜΑΤΑ</a:t>
            </a:r>
            <a:br>
              <a:rPr lang="el-GR" dirty="0"/>
            </a:br>
            <a:r>
              <a:rPr lang="el-GR" dirty="0"/>
              <a:t>ΜΕ ΤΟ ΗΛΕΚΤΡΙΚΟ ΨΑΛΙΔΙ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099D719-3F8E-47BF-91D5-F69CF107F0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230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B5D6631-F74B-410E-B60D-7C97D6D770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F300CB1-0412-47A2-BA30-07135C98E7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1AC820A-F7A7-46F3-933A-2CCC7201D3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8DAFCA3D-277C-4C06-BC17-5108F3A700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5457DF47-900A-447E-9B61-2B94B749506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84772325-EEFF-4BA8-841C-29A78A2E43F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AD3094C5-7785-41DD-B095-217D26651E5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ED3CF66E-289D-4AB8-85D9-C0B9AE18B60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9026F13-499B-4EC7-B5BA-99A52E90C1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6" name="Θέση εικόνας 5" descr="Εικόνα που περιέχει άτομο, ρούχα, γυναίκα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A368CBBF-C2F9-4060-8580-E2AE325DA3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367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D4A3EB8-C534-4357-BED1-BD13786224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3FA13F65-6422-4EBC-B70B-E95950B286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74EC5015-DFE8-4264-BCD5-E4D5A3EEFA3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E6A8CE91-4412-4504-94E5-903CCFE92FF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DC3B8F69-5432-41A9-80AA-ECBDFA57E7D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967E2F1-98B8-4F0A-B3F8-E5031F5B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600" cap="all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1.Η ΚΛΑΣΙΚΗ ΧΑΛΑΡΗ ΜΠΟΥΚΛΑ</a:t>
            </a:r>
            <a:br>
              <a:rPr lang="en-US" sz="5600" cap="all" spc="-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5600" cap="all" spc="-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A960E30-B9CD-43F0-AA09-3D605B9A6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33786" y="4682062"/>
            <a:ext cx="5355264" cy="95097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u="sng" spc="80">
                <a:solidFill>
                  <a:schemeClr val="tx1"/>
                </a:solidFill>
              </a:rPr>
              <a:t>http://pinkdreams26.blogspot.gr/2012/01/16.html</a:t>
            </a:r>
          </a:p>
        </p:txBody>
      </p:sp>
    </p:spTree>
    <p:extLst>
      <p:ext uri="{BB962C8B-B14F-4D97-AF65-F5344CB8AC3E}">
        <p14:creationId xmlns:p14="http://schemas.microsoft.com/office/powerpoint/2010/main" val="1799500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1FD7719-19A5-41E8-B09D-2C10C400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642594"/>
            <a:ext cx="10436087" cy="1239215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400" b="1" u="sng" dirty="0"/>
              <a:t>2.E</a:t>
            </a:r>
            <a:r>
              <a:rPr lang="el-GR" sz="2400" b="1" u="sng" dirty="0" err="1"/>
              <a:t>λαφρώς</a:t>
            </a:r>
            <a:r>
              <a:rPr lang="el-GR" sz="2400" b="1" u="sng" dirty="0"/>
              <a:t> σπαστά</a:t>
            </a:r>
            <a:r>
              <a:rPr lang="en-US" sz="2400" b="1" dirty="0"/>
              <a:t>                          3. </a:t>
            </a:r>
            <a:r>
              <a:rPr lang="el-GR" sz="2400" b="1" u="sng" dirty="0"/>
              <a:t>Μεγάλες </a:t>
            </a:r>
            <a:r>
              <a:rPr lang="el-GR" sz="2400" b="1" u="sng" dirty="0" err="1"/>
              <a:t>κυμαστιστές</a:t>
            </a:r>
            <a:r>
              <a:rPr lang="en-US" sz="2400" b="1" u="sng" dirty="0"/>
              <a:t> </a:t>
            </a:r>
            <a:r>
              <a:rPr lang="el-GR" sz="2400" b="1" u="sng" dirty="0"/>
              <a:t>μπούκλες</a:t>
            </a:r>
          </a:p>
        </p:txBody>
      </p:sp>
      <p:pic>
        <p:nvPicPr>
          <p:cNvPr id="6" name="Θέση περιεχομένου 5" descr="Εικόνα που περιέχει άτομο, υπαίθριος, γυναίκα, ρούχα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1E43CCC6-2378-4E48-BBAD-2A5B65CA49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9" y="2014194"/>
            <a:ext cx="4375052" cy="4111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Θέση περιεχομένου 7" descr="Εικόνα που περιέχει άτομο, τοίχος, εσωτερικό, γυναίκα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E232DD4D-517E-4234-80FB-67A7FFB60F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2103438"/>
            <a:ext cx="4883426" cy="4022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B69AF574-F38F-4BC5-97B3-5923388AA7B9}"/>
              </a:ext>
            </a:extLst>
          </p:cNvPr>
          <p:cNvSpPr/>
          <p:nvPr/>
        </p:nvSpPr>
        <p:spPr>
          <a:xfrm>
            <a:off x="5907156" y="6163125"/>
            <a:ext cx="5678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http://pinkdreams26.blogspot.gr/2012/01/16.html</a:t>
            </a: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28677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27DDB9C1-B873-4137-86EC-304A0F993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37876"/>
            <a:ext cx="4754880" cy="1298159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b="1" u="sng" dirty="0"/>
              <a:t>4.</a:t>
            </a:r>
            <a:r>
              <a:rPr lang="el-GR" sz="2800" b="1" u="sng" dirty="0"/>
              <a:t>Μικρές </a:t>
            </a:r>
            <a:r>
              <a:rPr lang="el-GR" sz="2800" b="1" u="sng" dirty="0" err="1"/>
              <a:t>κυμαστιστές</a:t>
            </a:r>
            <a:r>
              <a:rPr lang="el-GR" sz="2800" b="1" u="sng" dirty="0"/>
              <a:t> μπούκλες</a:t>
            </a:r>
          </a:p>
        </p:txBody>
      </p:sp>
      <p:pic>
        <p:nvPicPr>
          <p:cNvPr id="8" name="Θέση περιεχομένου 7" descr="Εικόνα που περιέχει άτομο, γυναίκα, ρούχα, τοίχο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CAE66550-C9F3-41A3-ADDE-2DE2ED675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74101"/>
            <a:ext cx="4754879" cy="4346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90CEEE30-6F37-4F07-86F5-B9F86398BE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4342" y="437876"/>
            <a:ext cx="4754880" cy="1298159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b="1" u="sng" dirty="0"/>
              <a:t>5.A</a:t>
            </a:r>
            <a:r>
              <a:rPr lang="el-GR" sz="2800" b="1" u="sng" dirty="0" err="1"/>
              <a:t>τημέλητες</a:t>
            </a:r>
            <a:r>
              <a:rPr lang="el-GR" sz="2800" b="1" u="sng" dirty="0"/>
              <a:t> μπούκλες</a:t>
            </a: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xmlns="" id="{2576B8AB-8B1D-48A8-8BC4-B41EA517C5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1" y="2074101"/>
            <a:ext cx="3843130" cy="4346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23A013BE-77DF-4C44-BD36-EBF00FBD6CDE}"/>
              </a:ext>
            </a:extLst>
          </p:cNvPr>
          <p:cNvSpPr/>
          <p:nvPr/>
        </p:nvSpPr>
        <p:spPr>
          <a:xfrm>
            <a:off x="6214342" y="6235458"/>
            <a:ext cx="5678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http://pinkdreams26.blogspot.gr/2012/01/16.html</a:t>
            </a: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6816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Κόκκινο βιολετί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Θέμα του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188</TotalTime>
  <Words>320</Words>
  <Application>Microsoft Office PowerPoint</Application>
  <PresentationFormat>Προσαρμογή</PresentationFormat>
  <Paragraphs>48</Paragraphs>
  <Slides>16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Savon</vt:lpstr>
      <vt:lpstr>ΗΛΕΚΤΡΙΚΟ ΨΑΛΙΔΙ</vt:lpstr>
      <vt:lpstr>ΟΡΙΣΜΟΣ – ΓΕΝΙΚΕΣ ΠΛΗΡΟΦΟΡΙΕΣ </vt:lpstr>
      <vt:lpstr>ΕΙΔΗ ΗΛΕΚΤΡΙΚΟΥ ΨΑΛΙΔΙΟΥ </vt:lpstr>
      <vt:lpstr>ΕΙΔΗ ΗΛΕΚΤΡΙΚΟΥ ΨΑΛΙΔΙΟΥ</vt:lpstr>
      <vt:lpstr>Η ΧΡΗΣΗ ΤΟΥ ΑΝΑΛΟΓΑ ΜΕ ΤΗΝ ΠΟΙΟΤΗΤΑ ΜΑΛΛΛΙΩΝ</vt:lpstr>
      <vt:lpstr>ΧΤΕΝΙΣΜΑΤΑ ΜΕ ΤΟ ΗΛΕΚΤΡΙΚΟ ΨΑΛΙΔΙ</vt:lpstr>
      <vt:lpstr>1.Η ΚΛΑΣΙΚΗ ΧΑΛΑΡΗ ΜΠΟΥΚΛΑ </vt:lpstr>
      <vt:lpstr>2.Eλαφρώς σπαστά                          3. Μεγάλες κυμαστιστές μπούκλες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12. MπOYκλα στο κAτω μEρος της τοYφας μOνο </vt:lpstr>
      <vt:lpstr>ΣΩΣΤΗ ΧΡΗΣΗ ΗΛΕΚΤΡΙΚΟΥ ΨΑΛΙΔΙΟΥ </vt:lpstr>
      <vt:lpstr>ΣΩΣΤΗ ΧΡΗΣΗ ΨΑΛΙΔΙΟΥ:</vt:lpstr>
      <vt:lpstr>ΑΝΑΚΕΦΑΛΑΙΩΣΗ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ΗΛΕΚΤΡΙΚΟ ΨΑΛΙΔΙ</dc:title>
  <dc:creator>CIS</dc:creator>
  <cp:lastModifiedBy>TERMINAL-XP</cp:lastModifiedBy>
  <cp:revision>22</cp:revision>
  <dcterms:created xsi:type="dcterms:W3CDTF">2018-01-22T11:25:29Z</dcterms:created>
  <dcterms:modified xsi:type="dcterms:W3CDTF">2018-03-18T19:52:05Z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