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72BE-F0CD-4B12-9CA7-33CF61D02FFE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7CFF-876D-40F0-A560-059394E4E3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143139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 τάξη</a:t>
            </a:r>
            <a:br>
              <a:rPr lang="el-GR" sz="2800" dirty="0" smtClean="0"/>
            </a:br>
            <a:r>
              <a:rPr lang="el-GR" sz="2800" dirty="0" smtClean="0"/>
              <a:t>Τομέας Δομικών Έργων, Δομημένου Περιβάλλοντος </a:t>
            </a:r>
            <a:br>
              <a:rPr lang="el-GR" sz="2800" dirty="0" smtClean="0"/>
            </a:br>
            <a:r>
              <a:rPr lang="el-GR" sz="2800" dirty="0" smtClean="0"/>
              <a:t>&amp; </a:t>
            </a:r>
            <a:br>
              <a:rPr lang="el-GR" sz="2800" dirty="0" smtClean="0"/>
            </a:br>
            <a:r>
              <a:rPr lang="el-GR" sz="2800" dirty="0" smtClean="0"/>
              <a:t>Αρχιτεκτονικού Σχεδιασμού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9286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ΓΕΩΓΡΑΦΙΚΕΣ </a:t>
            </a:r>
            <a:r>
              <a:rPr lang="el-GR" dirty="0" smtClean="0">
                <a:solidFill>
                  <a:schemeClr val="tx1"/>
                </a:solidFill>
              </a:rPr>
              <a:t>ΣΥΝΤΕΤΑΓΜΕΝΕΣ</a:t>
            </a:r>
          </a:p>
          <a:p>
            <a:r>
              <a:rPr lang="el-GR" smtClean="0">
                <a:solidFill>
                  <a:schemeClr val="tx1"/>
                </a:solidFill>
              </a:rPr>
              <a:t>14-04-2020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2770" name="AutoShape 2" descr="Γεωγραφικό πλάτος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2" name="Picture 4" descr="Γεωγραφικό πλάτος - Βικιπαίδε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714908" cy="511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765617" cy="46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942975"/>
            <a:ext cx="8667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698500"/>
            <a:ext cx="78549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164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327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83451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7286676" cy="59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24015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Tipping point</a:t>
            </a:r>
            <a:endParaRPr lang="el-G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00726" cy="51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  </a:t>
            </a:r>
            <a:r>
              <a:rPr lang="el-GR" sz="2400" dirty="0" smtClean="0"/>
              <a:t>Στην εξέλιξη της πορείας του ανθρώπου, εξέχουσα θέση έχει ο εντοπισμός θέσης, της δική μας θέσης των άλαλων συνανθρώπων μας, μεταφορικών μέσων, αντικειμένων, χαρακτηριστικά της γης, αλλά και οι θέσεις άλλων πλανητών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5072098" cy="30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464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9051" y="3929066"/>
            <a:ext cx="483494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Γεωγραφικές συντεταγμένες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3"/>
            <a:ext cx="4857784" cy="463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84220"/>
            <a:ext cx="3581400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41546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42844" y="642918"/>
            <a:ext cx="46434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Η θέση κάθε σημείου της ΦΓΕ</a:t>
            </a:r>
          </a:p>
          <a:p>
            <a:r>
              <a:rPr lang="el-GR" dirty="0" smtClean="0"/>
              <a:t> (Φυσικής Γήινης Επιφάνειας)</a:t>
            </a:r>
          </a:p>
          <a:p>
            <a:r>
              <a:rPr lang="el-GR" dirty="0" smtClean="0"/>
              <a:t> προσδιορίζεται με την εύρεση </a:t>
            </a:r>
          </a:p>
          <a:p>
            <a:r>
              <a:rPr lang="el-GR" dirty="0" smtClean="0"/>
              <a:t>των συντεταγμένων του. </a:t>
            </a:r>
          </a:p>
          <a:p>
            <a:r>
              <a:rPr lang="el-GR" dirty="0" smtClean="0"/>
              <a:t>Ο καλύτερος τρόπος προσδιορισμού της θέσης ενός σημείου πάνω στη γη επιτυγχάνεται με το γεωγραφικό πλάτος φ, γεωγραφικό μήκος λ και το υψόμετρο. Για κάθε σημείο της ΦΓΕ, αυτή η τριάδα αριθμών είναι μοναδική.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Ορθογώνιες συντεταγμένες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75101"/>
            <a:ext cx="5500726" cy="54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Πολικές συντεταγμένες</a:t>
            </a:r>
            <a:endParaRPr lang="el-GR" sz="3600" dirty="0"/>
          </a:p>
        </p:txBody>
      </p:sp>
      <p:pic>
        <p:nvPicPr>
          <p:cNvPr id="7170" name="Picture 2" descr="https://upload.wikimedia.org/wikipedia/commons/8/85/CircularCoordin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857520" cy="235745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242560" cy="45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 descr="Πώς βρίσκουμε τη θέση ενός τόπου στη γη - ppt κατέβασ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698" name="Picture 2" descr="Οι πόλοι, ο Ισημερινός οι παράλληλοι κύκλοι και οι μεσημβρινοί τη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4071966" cy="653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Γεωγραφικό μήκος και πλάτ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113</Words>
  <Application>Microsoft Office PowerPoint</Application>
  <PresentationFormat>Προβολή στην οθόνη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Β τάξη Τομέας Δομικών Έργων, Δομημένου Περιβάλλοντος  &amp;  Αρχιτεκτονικού Σχεδιασμού</vt:lpstr>
      <vt:lpstr>Διαφάνεια 2</vt:lpstr>
      <vt:lpstr>Γεωγραφικές συντεταγμένες</vt:lpstr>
      <vt:lpstr>Διαφάνεια 4</vt:lpstr>
      <vt:lpstr>Ορθογώνιες συντεταγμένες</vt:lpstr>
      <vt:lpstr>Πολικές συντεταγμένες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The Tipping point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 Δομικών  14-04-2020</dc:title>
  <dc:creator>admin</dc:creator>
  <cp:lastModifiedBy>admin</cp:lastModifiedBy>
  <cp:revision>38</cp:revision>
  <dcterms:created xsi:type="dcterms:W3CDTF">2020-04-13T21:52:09Z</dcterms:created>
  <dcterms:modified xsi:type="dcterms:W3CDTF">2020-04-22T23:54:54Z</dcterms:modified>
</cp:coreProperties>
</file>