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3" r:id="rId16"/>
    <p:sldId id="274" r:id="rId17"/>
    <p:sldId id="275" r:id="rId18"/>
    <p:sldId id="270" r:id="rId19"/>
    <p:sldId id="271" r:id="rId20"/>
    <p:sldId id="272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1DDA-AE9D-43B1-A9A6-88A82C0795F9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8254-76BF-49B0-8ADC-20FBEBCAA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90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1DDA-AE9D-43B1-A9A6-88A82C0795F9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8254-76BF-49B0-8ADC-20FBEBCAA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36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1DDA-AE9D-43B1-A9A6-88A82C0795F9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8254-76BF-49B0-8ADC-20FBEBCAA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1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1DDA-AE9D-43B1-A9A6-88A82C0795F9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8254-76BF-49B0-8ADC-20FBEBCAA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23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1DDA-AE9D-43B1-A9A6-88A82C0795F9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8254-76BF-49B0-8ADC-20FBEBCAA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49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1DDA-AE9D-43B1-A9A6-88A82C0795F9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8254-76BF-49B0-8ADC-20FBEBCAA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980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1DDA-AE9D-43B1-A9A6-88A82C0795F9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8254-76BF-49B0-8ADC-20FBEBCAA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42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1DDA-AE9D-43B1-A9A6-88A82C0795F9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8254-76BF-49B0-8ADC-20FBEBCAA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66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1DDA-AE9D-43B1-A9A6-88A82C0795F9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8254-76BF-49B0-8ADC-20FBEBCAA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41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1DDA-AE9D-43B1-A9A6-88A82C0795F9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8254-76BF-49B0-8ADC-20FBEBCAA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6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1DDA-AE9D-43B1-A9A6-88A82C0795F9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8254-76BF-49B0-8ADC-20FBEBCAA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613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41DDA-AE9D-43B1-A9A6-88A82C0795F9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E8254-76BF-49B0-8ADC-20FBEBCAA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954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N0g0In2EZ0&amp;ab_channel=CostasPanayotidis" TargetMode="External"/><Relationship Id="rId2" Type="http://schemas.openxmlformats.org/officeDocument/2006/relationships/hyperlink" Target="https://www.youtube.com/watch?v=stNedCQfDuY&amp;ab_channel=Mariasimitz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ggM1sTpYaM&amp;list=PLthrtHWbkR0qqNdDuLTEH9cXBEzCmr3dH&amp;ab_channel=SIMTIC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3ukNJIg8e4&amp;ab_channel=M%C3%B6lnlyckeHealthCar" TargetMode="External"/><Relationship Id="rId2" Type="http://schemas.openxmlformats.org/officeDocument/2006/relationships/hyperlink" Target="https://www.youtube.com/watch?v=e79YJ4ckwj0&amp;ab_channel=SummerSchoolofExperimentalSurgeryPils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FWd2mIbfro&amp;ab_channel=KirkwoodMedi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ΑΠΟΣΤΕΙΡΩΣΗ</a:t>
            </a:r>
            <a:endParaRPr lang="el-GR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" y="1695450"/>
            <a:ext cx="9106130" cy="433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2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ΥΛΙΚΑ ΣΥΣΚΕΥΑΣΙΑΣ/3</a:t>
            </a:r>
            <a:endParaRPr lang="el-GR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3315"/>
            <a:ext cx="9144000" cy="499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46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ΤΑ ΥΛΙΚΑ ΣΥΣΚΕΥΑΣΙΑΣ/1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9036497" cy="413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28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ΤΑ ΥΛΙΚΑ ΣΥΣΚΕΥΑΣΙΑΣ/2</a:t>
            </a:r>
            <a:endParaRPr lang="el-GR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2" y="1196752"/>
            <a:ext cx="88025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73668"/>
            <a:ext cx="6264696" cy="218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77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ΤΑ ΥΛΙΚΑ ΣΥΣΚΕΥΑΣΙΑΣ/3</a:t>
            </a:r>
            <a:endParaRPr lang="el-GR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0" y="1844824"/>
            <a:ext cx="914863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82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ΘΗΚΕΣ ΑΠΟΣΤΕΙΡΩΣΗΣ</a:t>
            </a:r>
            <a:endParaRPr lang="el-GR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438393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66" y="1412776"/>
            <a:ext cx="47339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59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tx2"/>
                </a:solidFill>
                <a:latin typeface="Segoe Script" pitchFamily="66" charset="0"/>
              </a:rPr>
              <a:t>ΘΗΚΕΣ ΑΠΟΣΤΕΙΡΩΣΗΣ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843"/>
            <a:ext cx="9144000" cy="534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84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ΔΙΣΚΟΣ ΑΠΟΣΤΕΙΡΩΣΗΣ</a:t>
            </a:r>
            <a:r>
              <a:rPr lang="en-US" dirty="0" smtClean="0">
                <a:solidFill>
                  <a:schemeClr val="tx2"/>
                </a:solidFill>
                <a:latin typeface="Segoe Script" pitchFamily="66" charset="0"/>
              </a:rPr>
              <a:t>/1</a:t>
            </a:r>
            <a:endParaRPr lang="el-GR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114800" cy="317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757790" cy="228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68" y="4382366"/>
            <a:ext cx="4554380" cy="250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17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tx2"/>
                </a:solidFill>
                <a:latin typeface="Segoe Script" pitchFamily="66" charset="0"/>
              </a:rPr>
              <a:t>ΔΙΣΚΟΣ ΑΠΟΣΤΕΙΡΩΣΗΣ</a:t>
            </a:r>
            <a:r>
              <a:rPr lang="en-US" dirty="0" smtClean="0">
                <a:solidFill>
                  <a:schemeClr val="tx2"/>
                </a:solidFill>
                <a:latin typeface="Segoe Script" pitchFamily="66" charset="0"/>
              </a:rPr>
              <a:t>/2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766692" cy="53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786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ΕΛΕΓΧΟΣ ΑΠΟΣΤΕΙΡΩΣΗΣ/1</a:t>
            </a:r>
            <a:endParaRPr lang="el-GR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276872"/>
            <a:ext cx="773983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20" y="3673833"/>
            <a:ext cx="6456714" cy="113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62880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FF0000"/>
                </a:solidFill>
              </a:rPr>
              <a:t>ΔΕΙΚΤΕΣ ΑΠΟΣΤΕΙΡΩΣΗΣ </a:t>
            </a:r>
            <a:r>
              <a:rPr lang="el-GR" sz="2000" dirty="0" smtClean="0">
                <a:solidFill>
                  <a:srgbClr val="FF0000"/>
                </a:solidFill>
              </a:rPr>
              <a:t>– </a:t>
            </a:r>
            <a:r>
              <a:rPr lang="el-GR" sz="2000" dirty="0" smtClean="0"/>
              <a:t>Εσωτερικά του πακέτου</a:t>
            </a:r>
            <a:endParaRPr lang="el-GR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03463"/>
            <a:ext cx="4392488" cy="187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284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tx2"/>
                </a:solidFill>
                <a:latin typeface="Segoe Script" pitchFamily="66" charset="0"/>
              </a:rPr>
              <a:t>ΕΛΕΓΧΟΣ </a:t>
            </a:r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ΑΠΟΣΤΕΙΡΩΣΗΣ/2</a:t>
            </a:r>
            <a:endParaRPr lang="el-GR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59748"/>
            <a:ext cx="7128792" cy="377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62880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FF0000"/>
                </a:solidFill>
              </a:rPr>
              <a:t>ΤΑΙΝΙΑ ΑΠΟΣΤΕΙΡΩΣΗΣ </a:t>
            </a:r>
            <a:r>
              <a:rPr lang="el-GR" dirty="0" smtClean="0"/>
              <a:t>–Εξωτερικά του πακέτου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106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4000" cy="65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192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tx2"/>
                </a:solidFill>
                <a:latin typeface="Segoe Script" pitchFamily="66" charset="0"/>
              </a:rPr>
              <a:t>ΕΛΕΓΧΟΣ </a:t>
            </a:r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ΑΠΟΣΤΕΙΡΩΣΗΣ/3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47185"/>
            <a:ext cx="5040560" cy="49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226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chemeClr val="tx2"/>
                </a:solidFill>
                <a:latin typeface="Segoe Script" pitchFamily="66" charset="0"/>
              </a:rPr>
              <a:t>Ετοιμασία υλικού για αποστείρωση</a:t>
            </a:r>
            <a:endParaRPr lang="el-GR" sz="4000" dirty="0">
              <a:solidFill>
                <a:schemeClr val="tx2"/>
              </a:solidFill>
              <a:latin typeface="Segoe Script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95536" y="227483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hlinkClick r:id="rId2"/>
              </a:rPr>
              <a:t>https://</a:t>
            </a:r>
            <a:r>
              <a:rPr lang="el-GR" b="1" dirty="0" smtClean="0">
                <a:hlinkClick r:id="rId2"/>
              </a:rPr>
              <a:t>www.youtube.com/watch?v=stNedCQfDuY&amp;ab_channel=Mariasimitzi</a:t>
            </a:r>
            <a:endParaRPr lang="el-GR" b="1" dirty="0" smtClean="0"/>
          </a:p>
          <a:p>
            <a:endParaRPr lang="el-GR" dirty="0"/>
          </a:p>
          <a:p>
            <a:r>
              <a:rPr lang="el-GR" b="1" u="sng" dirty="0">
                <a:hlinkClick r:id="rId3"/>
              </a:rPr>
              <a:t>https://www.youtube.com/watch?v=bN0g0In2EZ0&amp;ab_channel=CostasPanayotidis</a:t>
            </a:r>
            <a:endParaRPr lang="el-GR" dirty="0"/>
          </a:p>
          <a:p>
            <a:r>
              <a:rPr lang="el-GR" b="1" dirty="0"/>
              <a:t> </a:t>
            </a:r>
            <a:endParaRPr lang="el-GR" dirty="0"/>
          </a:p>
          <a:p>
            <a:r>
              <a:rPr lang="el-GR" b="1" u="sng" dirty="0">
                <a:hlinkClick r:id="rId4"/>
              </a:rPr>
              <a:t>https://www.youtube.com/watch?v=-ggM1sTpYaM&amp;list=PLthrtHWbkR0qqNdDuLTEH9cXBEzCmr3dH&amp;ab_channel=SIMTICS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1065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chemeClr val="tx2"/>
                </a:solidFill>
                <a:latin typeface="Segoe Script" pitchFamily="66" charset="0"/>
              </a:rPr>
              <a:t>Χειρισμός αποστειρωμένων γαντιών</a:t>
            </a:r>
            <a:endParaRPr lang="el-GR" sz="4000" dirty="0">
              <a:solidFill>
                <a:schemeClr val="tx2"/>
              </a:solidFill>
              <a:latin typeface="Segoe Script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39552" y="2427188"/>
            <a:ext cx="770485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b="1" u="sng" dirty="0">
                <a:solidFill>
                  <a:srgbClr val="0000FF"/>
                </a:solidFill>
                <a:ea typeface="Calibri"/>
                <a:cs typeface="Times New Roman"/>
              </a:rPr>
              <a:t>https://www.youtube.com/watch?v=8SHPZKuJ3xc&amp;ab_channel=%CE%9D%CE%BF%CF%83%CE%B7%CE%BB%CE%B5%CF%85%CF%84%CE%B9%CE%BA%CE%AD%CF%82%CE%94%CE%B5%CE%BE%CE%B9%CF%8C%CF%84%CE%B7%CF%84%CE%B5%CF%82-CostasPanayotidis</a:t>
            </a:r>
            <a:endParaRPr lang="el-GR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7515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Segoe Script" pitchFamily="66" charset="0"/>
              </a:rPr>
              <a:t>Αποστειρωμένη</a:t>
            </a:r>
            <a:r>
              <a:rPr lang="el-GR" sz="3600" b="1" dirty="0" smtClean="0">
                <a:solidFill>
                  <a:schemeClr val="accent1"/>
                </a:solidFill>
                <a:latin typeface="Segoe Script" pitchFamily="66" charset="0"/>
              </a:rPr>
              <a:t> χειρουργική μπλούζα</a:t>
            </a:r>
            <a:endParaRPr lang="el-GR" sz="3600" b="1" dirty="0">
              <a:solidFill>
                <a:schemeClr val="accent1"/>
              </a:solidFill>
              <a:latin typeface="Segoe Script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>
                <a:hlinkClick r:id="rId2"/>
              </a:rPr>
              <a:t>https://</a:t>
            </a:r>
            <a:r>
              <a:rPr lang="el-GR" b="1" u="sng" dirty="0" smtClean="0">
                <a:hlinkClick r:id="rId2"/>
              </a:rPr>
              <a:t>www.youtube.com/watch?v=e79YJ4ckwj0&amp;ab_channel=SummerSchoolofExperimentalSurgeryPilsen</a:t>
            </a:r>
            <a:endParaRPr lang="el-GR" b="1" u="sng" dirty="0" smtClean="0"/>
          </a:p>
          <a:p>
            <a:r>
              <a:rPr lang="el-GR" b="1" u="sng" dirty="0">
                <a:hlinkClick r:id="rId3"/>
              </a:rPr>
              <a:t>https://</a:t>
            </a:r>
            <a:r>
              <a:rPr lang="el-GR" b="1" u="sng" dirty="0" smtClean="0">
                <a:hlinkClick r:id="rId3"/>
              </a:rPr>
              <a:t>www.youtube.com/watch?v=n3ukNJIg8e4&amp;ab_channel=M%C3%B6lnlyckeHealthCar</a:t>
            </a:r>
            <a:endParaRPr lang="el-GR" b="1" u="sng" dirty="0" smtClean="0"/>
          </a:p>
          <a:p>
            <a:r>
              <a:rPr lang="en-US" b="1" u="sng" dirty="0">
                <a:hlinkClick r:id="rId4"/>
              </a:rPr>
              <a:t>https</a:t>
            </a:r>
            <a:r>
              <a:rPr lang="el-GR" b="1" u="sng" dirty="0">
                <a:hlinkClick r:id="rId4"/>
              </a:rPr>
              <a:t>://</a:t>
            </a:r>
            <a:r>
              <a:rPr lang="en-US" b="1" u="sng" dirty="0">
                <a:hlinkClick r:id="rId4"/>
              </a:rPr>
              <a:t>www</a:t>
            </a:r>
            <a:r>
              <a:rPr lang="el-GR" b="1" u="sng" dirty="0">
                <a:hlinkClick r:id="rId4"/>
              </a:rPr>
              <a:t>.</a:t>
            </a:r>
            <a:r>
              <a:rPr lang="en-US" b="1" u="sng" dirty="0" err="1">
                <a:hlinkClick r:id="rId4"/>
              </a:rPr>
              <a:t>youtube</a:t>
            </a:r>
            <a:r>
              <a:rPr lang="el-GR" b="1" u="sng" dirty="0">
                <a:hlinkClick r:id="rId4"/>
              </a:rPr>
              <a:t>.</a:t>
            </a:r>
            <a:r>
              <a:rPr lang="en-US" b="1" u="sng" dirty="0">
                <a:hlinkClick r:id="rId4"/>
              </a:rPr>
              <a:t>com</a:t>
            </a:r>
            <a:r>
              <a:rPr lang="el-GR" b="1" u="sng" dirty="0">
                <a:hlinkClick r:id="rId4"/>
              </a:rPr>
              <a:t>/</a:t>
            </a:r>
            <a:r>
              <a:rPr lang="en-US" b="1" u="sng" dirty="0">
                <a:hlinkClick r:id="rId4"/>
              </a:rPr>
              <a:t>watch</a:t>
            </a:r>
            <a:r>
              <a:rPr lang="el-GR" b="1" u="sng" dirty="0">
                <a:hlinkClick r:id="rId4"/>
              </a:rPr>
              <a:t>?</a:t>
            </a:r>
            <a:r>
              <a:rPr lang="en-US" b="1" u="sng" dirty="0">
                <a:hlinkClick r:id="rId4"/>
              </a:rPr>
              <a:t>v</a:t>
            </a:r>
            <a:r>
              <a:rPr lang="el-GR" b="1" u="sng" dirty="0">
                <a:hlinkClick r:id="rId4"/>
              </a:rPr>
              <a:t>=</a:t>
            </a:r>
            <a:r>
              <a:rPr lang="en-US" b="1" u="sng" dirty="0" err="1">
                <a:hlinkClick r:id="rId4"/>
              </a:rPr>
              <a:t>kFWd</a:t>
            </a:r>
            <a:r>
              <a:rPr lang="el-GR" b="1" u="sng" dirty="0">
                <a:hlinkClick r:id="rId4"/>
              </a:rPr>
              <a:t>2</a:t>
            </a:r>
            <a:r>
              <a:rPr lang="en-US" b="1" u="sng" dirty="0" err="1">
                <a:hlinkClick r:id="rId4"/>
              </a:rPr>
              <a:t>mIbfro</a:t>
            </a:r>
            <a:r>
              <a:rPr lang="el-GR" b="1" u="sng" dirty="0">
                <a:hlinkClick r:id="rId4"/>
              </a:rPr>
              <a:t>&amp;</a:t>
            </a:r>
            <a:r>
              <a:rPr lang="en-US" b="1" u="sng" dirty="0" err="1">
                <a:hlinkClick r:id="rId4"/>
              </a:rPr>
              <a:t>ab</a:t>
            </a:r>
            <a:r>
              <a:rPr lang="el-GR" b="1" u="sng" dirty="0">
                <a:hlinkClick r:id="rId4"/>
              </a:rPr>
              <a:t>_</a:t>
            </a:r>
            <a:r>
              <a:rPr lang="en-US" b="1" u="sng" dirty="0">
                <a:hlinkClick r:id="rId4"/>
              </a:rPr>
              <a:t>channel</a:t>
            </a:r>
            <a:r>
              <a:rPr lang="el-GR" b="1" u="sng" dirty="0">
                <a:hlinkClick r:id="rId4"/>
              </a:rPr>
              <a:t>=</a:t>
            </a:r>
            <a:r>
              <a:rPr lang="en-US" b="1" u="sng" dirty="0" err="1">
                <a:hlinkClick r:id="rId4"/>
              </a:rPr>
              <a:t>KirkwoodMedia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513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2"/>
            <a:ext cx="9109414" cy="616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07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ΔΙΑΔΙΚΑΣΙΑ ΑΠΟΣΤΕΙΡΩΣΗΣ/1</a:t>
            </a:r>
            <a:endParaRPr lang="el-GR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" y="1556792"/>
            <a:ext cx="914559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37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ΔΙΑΔΙΚΑΣΙΑ ΑΠΟΣΤΕΙΡΩΣΗΣ/2</a:t>
            </a:r>
            <a:endParaRPr lang="el-GR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" y="1556793"/>
            <a:ext cx="9103879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89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ΔΙΑΔΙΚΑΣΙΑ ΑΠΟΣΤΕΙΡΩΣΗΣ/3</a:t>
            </a:r>
            <a:endParaRPr lang="el-GR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9" y="1844824"/>
            <a:ext cx="917587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39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ΔΙΑΔΙΚΑΣΙΑ ΑΠΟΣΤΕΙΡΩΣΗΣ/4</a:t>
            </a:r>
            <a:endParaRPr lang="el-GR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27639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83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tx2"/>
                </a:solidFill>
                <a:latin typeface="Segoe Script" pitchFamily="66" charset="0"/>
              </a:rPr>
              <a:t>ΥΛΙΚΑ ΣΥΣΚΕΥΑΣΙΑΣ/1</a:t>
            </a:r>
            <a:endParaRPr lang="el-GR" b="1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7" y="1268761"/>
            <a:ext cx="917328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17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  <a:latin typeface="Segoe Script" pitchFamily="66" charset="0"/>
              </a:rPr>
              <a:t>ΥΛΙΚΑ ΣΥΣΚΕΥΑΣΙΑΣ/2</a:t>
            </a:r>
            <a:endParaRPr lang="el-GR" dirty="0">
              <a:solidFill>
                <a:schemeClr val="tx2"/>
              </a:solidFill>
              <a:latin typeface="Segoe Script" pitchFamily="66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1268760"/>
            <a:ext cx="9151315" cy="49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" y="1700808"/>
            <a:ext cx="9144000" cy="524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28477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100</Words>
  <Application>Microsoft Office PowerPoint</Application>
  <PresentationFormat>Προβολή στην οθόνη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ΑΠΟΣΤΕΙΡΩΣΗ</vt:lpstr>
      <vt:lpstr>Παρουσίαση του PowerPoint</vt:lpstr>
      <vt:lpstr>Παρουσίαση του PowerPoint</vt:lpstr>
      <vt:lpstr>ΔΙΑΔΙΚΑΣΙΑ ΑΠΟΣΤΕΙΡΩΣΗΣ/1</vt:lpstr>
      <vt:lpstr>ΔΙΑΔΙΚΑΣΙΑ ΑΠΟΣΤΕΙΡΩΣΗΣ/2</vt:lpstr>
      <vt:lpstr>ΔΙΑΔΙΚΑΣΙΑ ΑΠΟΣΤΕΙΡΩΣΗΣ/3</vt:lpstr>
      <vt:lpstr>ΔΙΑΔΙΚΑΣΙΑ ΑΠΟΣΤΕΙΡΩΣΗΣ/4</vt:lpstr>
      <vt:lpstr>ΥΛΙΚΑ ΣΥΣΚΕΥΑΣΙΑΣ/1</vt:lpstr>
      <vt:lpstr>ΥΛΙΚΑ ΣΥΣΚΕΥΑΣΙΑΣ/2</vt:lpstr>
      <vt:lpstr>ΥΛΙΚΑ ΣΥΣΚΕΥΑΣΙΑΣ/3</vt:lpstr>
      <vt:lpstr>ΤΑ ΥΛΙΚΑ ΣΥΣΚΕΥΑΣΙΑΣ/1 </vt:lpstr>
      <vt:lpstr>ΤΑ ΥΛΙΚΑ ΣΥΣΚΕΥΑΣΙΑΣ/2</vt:lpstr>
      <vt:lpstr>ΤΑ ΥΛΙΚΑ ΣΥΣΚΕΥΑΣΙΑΣ/3</vt:lpstr>
      <vt:lpstr>ΘΗΚΕΣ ΑΠΟΣΤΕΙΡΩΣΗΣ</vt:lpstr>
      <vt:lpstr>ΘΗΚΕΣ ΑΠΟΣΤΕΙΡΩΣΗΣ</vt:lpstr>
      <vt:lpstr>ΔΙΣΚΟΣ ΑΠΟΣΤΕΙΡΩΣΗΣ/1</vt:lpstr>
      <vt:lpstr>ΔΙΣΚΟΣ ΑΠΟΣΤΕΙΡΩΣΗΣ/2</vt:lpstr>
      <vt:lpstr>ΕΛΕΓΧΟΣ ΑΠΟΣΤΕΙΡΩΣΗΣ/1</vt:lpstr>
      <vt:lpstr>ΕΛΕΓΧΟΣ ΑΠΟΣΤΕΙΡΩΣΗΣ/2</vt:lpstr>
      <vt:lpstr>ΕΛΕΓΧΟΣ ΑΠΟΣΤΕΙΡΩΣΗΣ/3</vt:lpstr>
      <vt:lpstr>Ετοιμασία υλικού για αποστείρωση</vt:lpstr>
      <vt:lpstr>Χειρισμός αποστειρωμένων γαντιών</vt:lpstr>
      <vt:lpstr>Αποστειρωμένη χειρουργική μπλούζα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ΑΠΟΣΤΕΙΡΩΣΗ</dc:title>
  <dc:creator>manos manos</dc:creator>
  <cp:lastModifiedBy>manos manos</cp:lastModifiedBy>
  <cp:revision>53</cp:revision>
  <dcterms:created xsi:type="dcterms:W3CDTF">2021-03-02T11:24:18Z</dcterms:created>
  <dcterms:modified xsi:type="dcterms:W3CDTF">2021-03-29T08:27:59Z</dcterms:modified>
</cp:coreProperties>
</file>