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AEBC-0099-4561-9E88-6FA9741FC002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E49-8C4A-459B-B4A2-0062107A28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AEBC-0099-4561-9E88-6FA9741FC002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E49-8C4A-459B-B4A2-0062107A28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AEBC-0099-4561-9E88-6FA9741FC002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E49-8C4A-459B-B4A2-0062107A28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AEBC-0099-4561-9E88-6FA9741FC002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E49-8C4A-459B-B4A2-0062107A28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AEBC-0099-4561-9E88-6FA9741FC002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E49-8C4A-459B-B4A2-0062107A28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AEBC-0099-4561-9E88-6FA9741FC002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E49-8C4A-459B-B4A2-0062107A28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AEBC-0099-4561-9E88-6FA9741FC002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E49-8C4A-459B-B4A2-0062107A28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AEBC-0099-4561-9E88-6FA9741FC002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E49-8C4A-459B-B4A2-0062107A28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AEBC-0099-4561-9E88-6FA9741FC002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E49-8C4A-459B-B4A2-0062107A28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AEBC-0099-4561-9E88-6FA9741FC002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E49-8C4A-459B-B4A2-0062107A28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DAEBC-0099-4561-9E88-6FA9741FC002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1E49-8C4A-459B-B4A2-0062107A2869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DAEBC-0099-4561-9E88-6FA9741FC002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1E49-8C4A-459B-B4A2-0062107A2869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377" y="571480"/>
            <a:ext cx="752431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2319" y="714356"/>
            <a:ext cx="698621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3496" y="785794"/>
            <a:ext cx="6746089" cy="5262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38375"/>
            <a:ext cx="6875907" cy="530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498" y="857232"/>
            <a:ext cx="715501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832" y="714356"/>
            <a:ext cx="7075629" cy="537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7959" y="714356"/>
            <a:ext cx="710808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968" y="785794"/>
            <a:ext cx="697806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460" y="714356"/>
            <a:ext cx="706025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870" y="785794"/>
            <a:ext cx="706025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42194"/>
            <a:ext cx="6459323" cy="487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7321325" cy="548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71640"/>
            <a:ext cx="6672543" cy="510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58321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983" y="928670"/>
            <a:ext cx="661803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2645" y="1000109"/>
            <a:ext cx="611643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59699"/>
            <a:ext cx="6365602" cy="479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911" y="857232"/>
            <a:ext cx="6622948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486" y="785794"/>
            <a:ext cx="701455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84794" y="857232"/>
            <a:ext cx="683817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Προβολή στην οθόνη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30</cp:revision>
  <dcterms:created xsi:type="dcterms:W3CDTF">2024-11-11T09:20:58Z</dcterms:created>
  <dcterms:modified xsi:type="dcterms:W3CDTF">2024-11-11T09:35:29Z</dcterms:modified>
</cp:coreProperties>
</file>