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2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373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124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623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4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410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28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1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74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71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61B1-B5C9-4F98-93FD-7E9F038B40C5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F512-6298-44D3-AE28-19219C2D395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226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OH9prRIXDE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67544" y="-171400"/>
            <a:ext cx="8280920" cy="1512168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ΜΕΤΡΑ ΑΤΟΜΙΚΗΣ ΠΡΟΣΤΑΣΙΑΣ</a:t>
            </a:r>
            <a:endParaRPr lang="el-GR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" y="814806"/>
            <a:ext cx="9137994" cy="605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79"/>
            <a:ext cx="9144000" cy="686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560"/>
            <a:ext cx="4731378" cy="523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97529"/>
            <a:ext cx="4576725" cy="498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3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04" y="1600199"/>
            <a:ext cx="9214104" cy="528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8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116632"/>
            <a:ext cx="917508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0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379" y="0"/>
            <a:ext cx="9222379" cy="68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5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3"/>
            <a:ext cx="9144000" cy="68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5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6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1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2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6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" y="18504"/>
            <a:ext cx="9230445" cy="683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1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23" y="0"/>
            <a:ext cx="9194123" cy="688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1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59673" cy="69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8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22378" cy="686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5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80" y="0"/>
            <a:ext cx="9215380" cy="689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0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222183" cy="686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0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71"/>
            <a:ext cx="9144000" cy="169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04" y="1615280"/>
            <a:ext cx="9194603" cy="543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" y="388"/>
            <a:ext cx="9144000" cy="690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53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214"/>
            <a:ext cx="9176000" cy="445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692" y="613394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/>
              </a:rPr>
              <a:t>https://www.youtube.com/watch?v=POH9prRIXDE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8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9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4" y="-7934"/>
            <a:ext cx="9293283" cy="68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6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99" y="1"/>
            <a:ext cx="9191999" cy="688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" y="1"/>
            <a:ext cx="9111968" cy="697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6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6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132"/>
            <a:ext cx="9187843" cy="539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7374"/>
            <a:ext cx="9157314" cy="697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4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</Words>
  <Application>Microsoft Office PowerPoint</Application>
  <PresentationFormat>Προβολή στην οθόνη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Θέμα του Office</vt:lpstr>
      <vt:lpstr>ΜΕΤΡΑ ΑΤΟΜΙΚΗΣ ΠΡΟΣΤΑΣΙΑΣ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ΜΕΤΡΑ ΑΤΟΜΙΚΗΣ ΠΡΟΣΤΑΣΙΑΣ</dc:title>
  <dc:creator>manos manos</dc:creator>
  <cp:lastModifiedBy>manos manos</cp:lastModifiedBy>
  <cp:revision>36</cp:revision>
  <dcterms:created xsi:type="dcterms:W3CDTF">2020-04-07T13:57:52Z</dcterms:created>
  <dcterms:modified xsi:type="dcterms:W3CDTF">2020-04-07T14:54:34Z</dcterms:modified>
</cp:coreProperties>
</file>