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Outfit Extra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rimo" pitchFamily="34" charset="0"/>
      <p:regular r:id="rId19"/>
      <p:bold r:id="rId20"/>
      <p:italic r:id="rId21"/>
      <p:boldItalic r:id="rId22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-78" y="-30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a-1J80afo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96333"/>
            <a:ext cx="74786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Εφαρμογή Σωλήνα Αερίων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4527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εφαρμογή σωλήνα αερίων είναι μια διαδικασία που χρησιμοποιείται για την κινητοποίηση του εντέρου και την αποβολή αερίων. 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σωλήνας αερίων είναι κατασκευασμένος από συνθετική ύλη και τοποθετείται στο ορθό. 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7554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διαδικασία είναι απλή και ασφαλής, αλλά απαιτεί προσοχή και ακολουθία συγκεκριμένων βημάτων.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7533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760958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56440" y="5736431"/>
            <a:ext cx="284142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ΕΛΕΑΝΝΑ ΡΑΦΤΗ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Συνοψίζοντας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Η εφαρμογή σωλήνα αερίων είναι μια απλή και ασφαλής διαδικασία που βοηθά στην αποβολή αερίων. Η διαδικασία απαιτεί προσοχή και ακολουθία συγκεκριμένων βημάτων. Μετά την ολοκλήρωση της διαδικασίας, είναι σημαντικό να απολυμάνετε τα υλικά και να πλύνετε τα χέρια σας.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141694" y="1141965"/>
            <a:ext cx="7161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ΒΙΝΤΕΟ ΤΟΠΟΘΕΤΗΣΗΣ ΣΩΛΗΝΑ ΑΕΡΙΩΝ</a:t>
            </a:r>
            <a:endParaRPr lang="el-G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868055" y="3930134"/>
            <a:ext cx="6449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www.youtube.com/watch?v=mGa-1J80afo</a:t>
            </a: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80411"/>
            <a:ext cx="66428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Υλικά που απαιτούνται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633424"/>
            <a:ext cx="27109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1. Παραβάν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200400"/>
            <a:ext cx="27109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2. Δίσκος Νοσηλείας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767376"/>
            <a:ext cx="27109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3. Σωλήνας Αερίων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334351"/>
            <a:ext cx="271093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Δύο σωλήνες αερίων μιας χρήσης, σε μέγεθος ανάλογο με τον ασθενή.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649873"/>
            <a:ext cx="27109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065746" y="2633424"/>
            <a:ext cx="30318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4. Γάντια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4065746" y="3200400"/>
            <a:ext cx="30318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Γάντια μιας χρήσης (τύπου Latex).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4065746" y="4130278"/>
            <a:ext cx="30318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5.Νεφροειδές μιας χρήσης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4065746" y="4697254"/>
            <a:ext cx="30318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6.Αδιάβροχο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4065746" y="5264229"/>
            <a:ext cx="30318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7.Χαρτοβάμβακο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658576" y="2633424"/>
            <a:ext cx="25369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8.Βαζελίνη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658576" y="3200400"/>
            <a:ext cx="253698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Βαζελίνη για να διευκολύνει την εισαγωγή του σωλήνα.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0756583" y="2633424"/>
            <a:ext cx="31025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9.Σκωραμίδα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0756583" y="3200400"/>
            <a:ext cx="31025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Για συλλογή πιθανής αποβολής περιεχομένου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10756583" y="4130278"/>
            <a:ext cx="31025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31971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10.Ουροδοχείο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793790" y="64861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1935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Προετοιμασία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2344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8904" y="2908459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823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Ενημέρωση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3138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Ενημερώστε τον ασθενή για τη διαδικασία.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41587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437352" y="4243745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41587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Προστασία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46491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Τοποθετήστε το παραβάν για προστασία της ιδιωτικότητας.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4940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8543" y="5579031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4940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Προετοιμασία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98443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Χαλαρώστε τα κλινοσκεπάσματα και βοηθήστε τον ασθενή να απομακρύνει τα ρούχα του.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6527" y="618649"/>
            <a:ext cx="5618559" cy="702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Θέση Ασθενή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6527" y="1657945"/>
            <a:ext cx="7570946" cy="1669732"/>
          </a:xfrm>
          <a:prstGeom prst="roundRect">
            <a:avLst>
              <a:gd name="adj" fmla="val 565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8818" y="1890236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Πλάγια Θέση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18818" y="2376249"/>
            <a:ext cx="7106364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Ο ασθενής γυρίζει σε δεξιά πλάγια θέση, με τα γόνατα λυγισμένα προς το στήθος.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86527" y="3552349"/>
            <a:ext cx="7570946" cy="1669732"/>
          </a:xfrm>
          <a:prstGeom prst="roundRect">
            <a:avLst>
              <a:gd name="adj" fmla="val 565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18818" y="3784640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Ύπτια Θέση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18818" y="4270653"/>
            <a:ext cx="7106364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Αν δεν επιτρέπεται η πλάγια θέση, ο ασθενής παραμένει σε ύπτια θέση.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6527" y="5446752"/>
            <a:ext cx="7570946" cy="2164080"/>
          </a:xfrm>
          <a:prstGeom prst="roundRect">
            <a:avLst>
              <a:gd name="adj" fmla="val 436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18818" y="5679043"/>
            <a:ext cx="4420672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Προστασία κλινοσκεπασμάτων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18818" y="6165056"/>
            <a:ext cx="7106364" cy="719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Τοποθετήστε το αδιάβροχο τετράγωνο κάτω από το σώμα του ασθενούς.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18818" y="7018973"/>
            <a:ext cx="7106364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853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Εισαγωγή Σωλήνα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3424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32803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Επαλείψτε το άκρο του σωλήνα με βαζελίνη.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2534245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742021" y="332803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Εισάγετε τον σωλήνα στο ορθό σε μήκος 8-10 cm.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734282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93790" y="5528072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Τοποθετήστε το ελεύθερο άκρο του σωλήνα στο ειδικό δοχείο.</a:t>
            </a:r>
            <a:endParaRPr lang="en-US" sz="175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021" y="4734282"/>
            <a:ext cx="566976" cy="56697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4742021" y="55280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4742021" y="601849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Σκεπάστε με χαρτοβάμβακο το στόμιο του ουροδοχείου 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88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Παρακολούθηση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3037403"/>
            <a:ext cx="30480" cy="3203615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532465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2925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7514" y="3377565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Διάρκεια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754636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Αφήστε το σωλήνα στη θέση αυτή για 10-20 λεπτά.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506622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8263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5963" y="4911328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797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Παρατήρηση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28839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Παρακολουθήστε τον ασθενή και ελέγξτε τη λειτουργία του σωλήνα.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944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Αφαίρεση Σωλήνα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43401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670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Αφαίρεση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16063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Αφαιρέστε το σωλήνα με ήπιες κινήσεις.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04285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Καθαρισμός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52151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Σκουπίστε τον πρωκτό με χαρτοβάμβακο.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165169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391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Απόρριψη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882402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Τοποθετήστε το σωλήνα στη θήκη του και απορρίψτε τα άχρηστα υλικά.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Ολοκλήρωση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906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Καθαρισμός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Συγκεντρώστε τα υλικά και απορρίψτε τα άχρηστα.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9920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Αλλαγή Ρούχων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Πλύνετε τον ασθενή και αλλάξτε ιματισμό.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17933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Αποχώρηση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Απομακρύνετε το υλικό από το χώρο.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Απολύμανση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Απολύμανση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Απολυμάνετε ό,τι θα ξαναχρησιμοποιηθεί.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85711" y="4194453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Αναφορά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44269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Αναφέρετε στην προϊσταμένη το τέλος των εργασιών σας.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58294" y="3243382"/>
            <a:ext cx="1632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58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Πλύσιμο Χεριών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607671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Πλύνετε τα χέρια σας.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83473" y="5969556"/>
            <a:ext cx="16133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405</Words>
  <Application>Microsoft Office PowerPoint</Application>
  <PresentationFormat>Προσαρμογή</PresentationFormat>
  <Paragraphs>87</Paragraphs>
  <Slides>11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Outfit Extra Bold</vt:lpstr>
      <vt:lpstr>Calibri</vt:lpstr>
      <vt:lpstr>Arimo</vt:lpstr>
      <vt:lpstr>Arimo Bold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2025-02-07T08:04:56Z</dcterms:created>
  <dcterms:modified xsi:type="dcterms:W3CDTF">2025-02-07T08:11:25Z</dcterms:modified>
</cp:coreProperties>
</file>