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561A-DEFC-4E10-AE2C-245B905C8BBB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787-CBAD-492D-8EBF-BC96BDAE67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211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561A-DEFC-4E10-AE2C-245B905C8BBB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787-CBAD-492D-8EBF-BC96BDAE67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02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561A-DEFC-4E10-AE2C-245B905C8BBB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787-CBAD-492D-8EBF-BC96BDAE67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168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561A-DEFC-4E10-AE2C-245B905C8BBB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787-CBAD-492D-8EBF-BC96BDAE67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226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561A-DEFC-4E10-AE2C-245B905C8BBB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787-CBAD-492D-8EBF-BC96BDAE67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879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561A-DEFC-4E10-AE2C-245B905C8BBB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787-CBAD-492D-8EBF-BC96BDAE67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79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561A-DEFC-4E10-AE2C-245B905C8BBB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787-CBAD-492D-8EBF-BC96BDAE67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611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561A-DEFC-4E10-AE2C-245B905C8BBB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787-CBAD-492D-8EBF-BC96BDAE67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328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561A-DEFC-4E10-AE2C-245B905C8BBB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787-CBAD-492D-8EBF-BC96BDAE67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26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561A-DEFC-4E10-AE2C-245B905C8BBB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787-CBAD-492D-8EBF-BC96BDAE67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829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561A-DEFC-4E10-AE2C-245B905C8BBB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787-CBAD-492D-8EBF-BC96BDAE67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65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6561A-DEFC-4E10-AE2C-245B905C8BBB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B9787-CBAD-492D-8EBF-BC96BDAE67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14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sOsMQ8IQc&amp;ab_channel=SkillsLab" TargetMode="External"/><Relationship Id="rId2" Type="http://schemas.openxmlformats.org/officeDocument/2006/relationships/hyperlink" Target="https://www.youtube.com/watch?v=C83tTctxrN8&amp;ab_channel=%CE%9D%CE%BF%CF%83%CE%B7%CE%BB%CE%B5%CF%85%CF%84%CE%B9%CE%BA%CE%AD%CF%82%CE%94%CE%B5%CE%BE%CE%B9%CF%8C%CF%84%CE%B7%CF%84%CE%B5%CF%82-CostasPanayotidi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t3lG8Fp9TM&amp;ab_channel=%CE%9D%CE%BF%CF%83%CE%B7%CE%BB%CE%B5%CF%85%CF%84%CE%B9%CE%BA%CE%AD%CF%82%CE%94%CE%B5%CE%BE%CE%B9%CF%8C%CF%84%CE%B7%CF%84%CE%B5%CF%82-CostasPanayotidi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50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653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91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748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46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2"/>
                </a:solidFill>
              </a:rPr>
              <a:t>Χορήγηση χαμηλού υποκλυσμού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43849" y="1951672"/>
            <a:ext cx="878497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https://www.youtube.com/watch?v=C83tTctxrN8&amp;ab_channel=%</a:t>
            </a:r>
            <a:r>
              <a:rPr lang="en-US" dirty="0" smtClean="0">
                <a:hlinkClick r:id="rId2"/>
              </a:rPr>
              <a:t>CE%9D%CE%BF%CF%83%CE%B7%CE%BB%CE%B5%CF%85%CF%84%CE%B9%CE%BA%CE%AD%CF%82%CE%94%CE%B5%CE%BE%CE%B9%CF%8C%CF%84%CE%B7%CF%84%CE%B5%CF%82-CostasPanayotidis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algn="ctr"/>
            <a:r>
              <a:rPr lang="el-GR" sz="4000" b="1" dirty="0">
                <a:solidFill>
                  <a:schemeClr val="tx2"/>
                </a:solidFill>
              </a:rPr>
              <a:t>Χορήγηση </a:t>
            </a:r>
            <a:r>
              <a:rPr lang="el-GR" sz="4000" b="1" dirty="0" smtClean="0">
                <a:solidFill>
                  <a:schemeClr val="tx2"/>
                </a:solidFill>
              </a:rPr>
              <a:t>υψηλού υποκλυσμού</a:t>
            </a:r>
          </a:p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www.youtube.com/watch?v=KPsOsMQ8IQc&amp;ab_channel=SkillsLab</a:t>
            </a:r>
            <a:endParaRPr lang="el-GR" dirty="0" smtClean="0"/>
          </a:p>
          <a:p>
            <a:pPr algn="ctr"/>
            <a:endParaRPr lang="el-GR" sz="40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691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" y="0"/>
            <a:ext cx="91512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6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48" y="0"/>
            <a:ext cx="93390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82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2"/>
                </a:solidFill>
              </a:rPr>
              <a:t>Χορήγηση Υπόθετου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108520" y="1600200"/>
            <a:ext cx="9145016" cy="4525963"/>
          </a:xfrm>
        </p:spPr>
        <p:txBody>
          <a:bodyPr/>
          <a:lstStyle/>
          <a:p>
            <a:r>
              <a:rPr lang="en-US" sz="2400" dirty="0" smtClean="0">
                <a:hlinkClick r:id="rId2"/>
              </a:rPr>
              <a:t>https://www.youtube.com/watch?v=Ut3lG8Fp9TM&amp;ab_channel=%CE%9D%CE%BF%CF%83%CE%B7%CE%BB%CE%B5%CF%85%CF%84%CE%B9%CE%BA%CE%AD%CF%82%CE%94%CE%B5%CE%BE%CE%B9%CF%8C%CF%84%CE%B7%CF%84%CE%B5%CF%82-CostasPanayotidis</a:t>
            </a:r>
            <a:endParaRPr lang="el-GR" sz="24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303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1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0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72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85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" y="0"/>
            <a:ext cx="91074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40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7" y="0"/>
            <a:ext cx="91621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3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86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7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58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38469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Προβολή στην οθόνη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Χορήγηση χαμηλού υποκλυσμού</vt:lpstr>
      <vt:lpstr>Παρουσίαση του PowerPoint</vt:lpstr>
      <vt:lpstr>Παρουσίαση του PowerPoint</vt:lpstr>
      <vt:lpstr>Χορήγηση Υπόθετου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manos manos</dc:creator>
  <cp:lastModifiedBy>manos manos</cp:lastModifiedBy>
  <cp:revision>15</cp:revision>
  <dcterms:created xsi:type="dcterms:W3CDTF">2021-04-04T17:00:15Z</dcterms:created>
  <dcterms:modified xsi:type="dcterms:W3CDTF">2021-04-07T16:48:34Z</dcterms:modified>
</cp:coreProperties>
</file>