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79" r:id="rId4"/>
    <p:sldId id="285" r:id="rId5"/>
    <p:sldId id="274" r:id="rId6"/>
    <p:sldId id="280" r:id="rId7"/>
    <p:sldId id="272" r:id="rId8"/>
    <p:sldId id="276" r:id="rId9"/>
    <p:sldId id="256" r:id="rId10"/>
    <p:sldId id="263" r:id="rId11"/>
    <p:sldId id="264" r:id="rId12"/>
    <p:sldId id="265" r:id="rId13"/>
    <p:sldId id="267" r:id="rId14"/>
    <p:sldId id="269" r:id="rId15"/>
    <p:sldId id="286" r:id="rId16"/>
    <p:sldId id="287" r:id="rId17"/>
    <p:sldId id="288" r:id="rId18"/>
    <p:sldId id="289" r:id="rId19"/>
    <p:sldId id="270" r:id="rId20"/>
    <p:sldId id="271" r:id="rId21"/>
    <p:sldId id="290" r:id="rId22"/>
    <p:sldId id="258" r:id="rId23"/>
    <p:sldId id="259" r:id="rId24"/>
    <p:sldId id="260" r:id="rId25"/>
    <p:sldId id="284" r:id="rId26"/>
    <p:sldId id="291" r:id="rId27"/>
    <p:sldId id="292" r:id="rId28"/>
    <p:sldId id="261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563D9-2DB0-40D7-83D9-9FB1B5242BB0}" type="datetimeFigureOut">
              <a:rPr lang="el-GR" smtClean="0"/>
              <a:pPr/>
              <a:t>14/4/2020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3BC1-D2EA-4145-B806-C6D1830229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86083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ΑΡΧΕΣ ΓΡΑΜΜΙΚΟΥ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&amp; 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ΑΡΧΙΤΕΚΤΟΝΙΚΟΥ ΣΧΕΔΙΟΥ</a:t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10-04-2020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Α’ Τάξη </a:t>
            </a:r>
          </a:p>
          <a:p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ΕΠΑΛ Ραφήνας</a:t>
            </a:r>
            <a:endParaRPr lang="en-GB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466290" cy="46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76623" y="584030"/>
            <a:ext cx="4895707" cy="482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Στάδια σχεδίασης</a:t>
            </a:r>
            <a:endParaRPr lang="el-GR" sz="3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929090" cy="38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3092821" cy="32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4454" cy="40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4840" y="2154205"/>
            <a:ext cx="4569160" cy="47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21065" cy="386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00372"/>
            <a:ext cx="3643338" cy="33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ΠΡΟΒΟΛΕΣ-Α-ΤΑΞΗ\ΔΡΑΣΤΗΡ-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429552" cy="573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ΠΡΟΒΟΛΕΣ-Α-ΤΑΞΗ\ΔΡΑΣΤΗΡ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43682"/>
            <a:ext cx="7500990" cy="571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ΠΡΟΒΟΛΕΣ-Α-ΤΑΞΗ\ΔΡΑΣΤΗΡ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447346" cy="5772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ΠΡΟΒΟΛΕΣ-Α-ΤΑΞΗ\ΔΡΑΣΤΗΡ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42891"/>
            <a:ext cx="7000924" cy="581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kastika B gym Mathiti 5:eikastika B Mathi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000792" cy="484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6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985410"/>
            <a:ext cx="3428992" cy="28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474609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724676" cy="34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\Desktop\ΠΡΟΒΟΛΕΣ-Α-ΤΑΞΗ\ΠΛΗΡΕ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599" y="833439"/>
            <a:ext cx="5410564" cy="43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5479108" cy="397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72428" cy="557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78777" y="3143248"/>
            <a:ext cx="238864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242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0275" y="214290"/>
            <a:ext cx="31337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3190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 descr="C:\Users\admin\Desktop\ΠΡΟΒΟΛΕΣ-Α-ΤΑΞΗ\DSC08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4527" y="1797647"/>
            <a:ext cx="4667647" cy="350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783525" cy="521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9" name="Picture 1" descr="C:\Users\admin\Desktop\ΠΡΟΒΟΛΕΣ-Α-ΤΑΞΗ\DSC08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79158" y="1549810"/>
            <a:ext cx="5542816" cy="415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600" dirty="0"/>
          </a:p>
        </p:txBody>
      </p:sp>
      <p:pic>
        <p:nvPicPr>
          <p:cNvPr id="35842" name="Picture 2" descr="C:\Users\admin\Desktop\ΚΑΤΟΨΗ-Π-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286280" cy="4305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15304" cy="614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66474" y="1600200"/>
            <a:ext cx="52110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357982" cy="55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852" y="2928934"/>
            <a:ext cx="624514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1179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0873" y="1142984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3571900" cy="437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ΠΡΟΒΟΛΕΣ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572032" cy="55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14</Words>
  <Application>Microsoft Office PowerPoint</Application>
  <PresentationFormat>Προβολή στην οθόνη (4:3)</PresentationFormat>
  <Paragraphs>10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 ΑΡΧΕΣ ΓΡΑΜΜΙΚΟΥ  &amp;  ΑΡΧΙΤΕΚΤΟΝΙΚΟΥ ΣΧΕΔΙΟΥ 10-04-2020 </vt:lpstr>
      <vt:lpstr>ΠΡΟΒΟΛΕΣ</vt:lpstr>
      <vt:lpstr>ΠΡΟΒΟΛΕΣ</vt:lpstr>
      <vt:lpstr>Διαφάνεια 4</vt:lpstr>
      <vt:lpstr>ΠΡΟΒΟΛΕΣ</vt:lpstr>
      <vt:lpstr>ΠΡΟΒΟΛΕΣ</vt:lpstr>
      <vt:lpstr>ΠΡΟΒΟΛΕΣ</vt:lpstr>
      <vt:lpstr>Διαφάνεια 8</vt:lpstr>
      <vt:lpstr>ΠΡΟΒΟΛΕΣ</vt:lpstr>
      <vt:lpstr>Διαφάνεια 10</vt:lpstr>
      <vt:lpstr>Διαφάνεια 11</vt:lpstr>
      <vt:lpstr>Στάδια σχεδίασης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39</cp:revision>
  <dcterms:created xsi:type="dcterms:W3CDTF">2020-04-07T15:23:07Z</dcterms:created>
  <dcterms:modified xsi:type="dcterms:W3CDTF">2020-04-14T05:46:23Z</dcterms:modified>
</cp:coreProperties>
</file>