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5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Πέψη και απορρόφηση των θρεπτικών ουσιών-</a:t>
            </a:r>
            <a:br>
              <a:rPr lang="el-GR" dirty="0" smtClean="0"/>
            </a:br>
            <a:r>
              <a:rPr lang="el-GR" dirty="0" smtClean="0"/>
              <a:t>Μεταβολισμός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Βιολογια</a:t>
            </a:r>
            <a:r>
              <a:rPr lang="el-GR" dirty="0" smtClean="0"/>
              <a:t> </a:t>
            </a:r>
            <a:r>
              <a:rPr lang="el-GR" dirty="0" err="1" smtClean="0"/>
              <a:t>α΄επαλ</a:t>
            </a:r>
            <a:endParaRPr lang="el-GR" dirty="0" smtClean="0"/>
          </a:p>
          <a:p>
            <a:r>
              <a:rPr lang="el-GR" dirty="0" err="1" smtClean="0"/>
              <a:t>Καντουρου</a:t>
            </a:r>
            <a:r>
              <a:rPr lang="el-GR" dirty="0" smtClean="0"/>
              <a:t> </a:t>
            </a:r>
            <a:r>
              <a:rPr lang="el-GR" dirty="0" err="1" smtClean="0"/>
              <a:t>παρασκευη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2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ΛΕΠΤΟ ΕΝΤΕΡΟ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032" y="1973407"/>
            <a:ext cx="5146603" cy="404639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73407"/>
            <a:ext cx="5971309" cy="40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ΜΕΤΑΒΟΛΙΣΜΟΣ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98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" y="1143000"/>
            <a:ext cx="8645237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1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"/>
            <a:ext cx="8312727" cy="65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973668"/>
            <a:ext cx="9630809" cy="53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6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55" y="973668"/>
            <a:ext cx="10370127" cy="5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768928"/>
            <a:ext cx="9152828" cy="54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073" y="350213"/>
            <a:ext cx="8399294" cy="6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0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073" y="727364"/>
            <a:ext cx="7793182" cy="53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ΜΙΤΟΧΟΝΔΡΙΟ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882" y="2249919"/>
            <a:ext cx="5931117" cy="39846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291" y="2394380"/>
            <a:ext cx="4218709" cy="384016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88" y="246495"/>
            <a:ext cx="4616185" cy="21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436418"/>
            <a:ext cx="10557164" cy="55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ΠΡΩΤΕΙΝΟΣΥΝΘΕΣΗ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680632"/>
            <a:ext cx="9767455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ΓΛΥΚΟΓΟΝΟ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680632"/>
            <a:ext cx="6216265" cy="46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0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ΥΔΑΤΑΝΘΡΑΚΕΣ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0" y="2849804"/>
            <a:ext cx="5656552" cy="28678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4" y="2021465"/>
            <a:ext cx="4804497" cy="4067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9563" y="2288371"/>
            <a:ext cx="282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Πολυσακχαρίτες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751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7" y="4732580"/>
            <a:ext cx="4125094" cy="180022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ΠΡΩΤΕΪΝΕΣ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259" y="1953490"/>
            <a:ext cx="5098401" cy="41355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660" y="605270"/>
            <a:ext cx="5447434" cy="37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ΛΙΠΗ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871" y="1680632"/>
            <a:ext cx="4501789" cy="459278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13" y="2018887"/>
            <a:ext cx="5446196" cy="39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ΧΥΛΟΜΙΚΡΑ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987" y="1891147"/>
            <a:ext cx="8063346" cy="46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240" y="685799"/>
            <a:ext cx="9718795" cy="58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ΑΝΟΡΓΑΝΑ ΣΤΟΙΧΕΙΑ </a:t>
            </a:r>
            <a:br>
              <a:rPr lang="el-GR" dirty="0" smtClean="0"/>
            </a:br>
            <a:r>
              <a:rPr lang="el-GR" dirty="0" smtClean="0"/>
              <a:t>(ΜΑΚΡΟΣΤΟΙΧΕΙΑ ΚΑΙ ΙΧΝΟΣΤΟΙΧΕΙΑ)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710" y="2179396"/>
            <a:ext cx="6144419" cy="44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5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332510"/>
            <a:ext cx="855015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6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25</Words>
  <Application>Microsoft Office PowerPoint</Application>
  <PresentationFormat>Ευρεία οθόνη</PresentationFormat>
  <Paragraphs>14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Αίθουσα συσκέψεων "Ιόν"</vt:lpstr>
      <vt:lpstr>Πέψη και απορρόφηση των θρεπτικών ουσιών- Μεταβολισμός</vt:lpstr>
      <vt:lpstr>Παρουσίαση του PowerPoint</vt:lpstr>
      <vt:lpstr>ΥΔΑΤΑΝΘΡΑΚΕΣ</vt:lpstr>
      <vt:lpstr>ΠΡΩΤΕΪΝΕΣ</vt:lpstr>
      <vt:lpstr>ΛΙΠΗ</vt:lpstr>
      <vt:lpstr>ΧΥΛΟΜΙΚΡΑ</vt:lpstr>
      <vt:lpstr>Παρουσίαση του PowerPoint</vt:lpstr>
      <vt:lpstr>ΑΝΟΡΓΑΝΑ ΣΤΟΙΧΕΙΑ  (ΜΑΚΡΟΣΤΟΙΧΕΙΑ ΚΑΙ ΙΧΝΟΣΤΟΙΧΕΙΑ)</vt:lpstr>
      <vt:lpstr>Παρουσίαση του PowerPoint</vt:lpstr>
      <vt:lpstr>ΛΕΠΤΟ ΕΝΤΕΡΟ</vt:lpstr>
      <vt:lpstr>ΜΕΤΑΒΟΛΙΣΜΟΣ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ΜΙΤΟΧΟΝΔΡΙΟ</vt:lpstr>
      <vt:lpstr>ΠΡΩΤΕΙΝΟΣΥΝΘΕΣΗ</vt:lpstr>
      <vt:lpstr>ΓΛΥΚΟΓΟΝΟ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Πέψη και απορρόφηση των θρεπτικών ουσιών- Μεταβολισμός</dc:title>
  <dc:creator>ΒΟΥΛΑ</dc:creator>
  <cp:lastModifiedBy>ΒΟΥΛΑ</cp:lastModifiedBy>
  <cp:revision>5</cp:revision>
  <dcterms:created xsi:type="dcterms:W3CDTF">2020-12-22T14:37:22Z</dcterms:created>
  <dcterms:modified xsi:type="dcterms:W3CDTF">2020-12-22T15:20:47Z</dcterms:modified>
</cp:coreProperties>
</file>