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7"/>
  </p:notesMasterIdLst>
  <p:sldIdLst>
    <p:sldId id="369" r:id="rId2"/>
    <p:sldId id="366" r:id="rId3"/>
    <p:sldId id="367" r:id="rId4"/>
    <p:sldId id="368" r:id="rId5"/>
    <p:sldId id="3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B530"/>
    <a:srgbClr val="555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Φωτεινό στυλ 2 - Έμφαση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8FB837D-C827-4EFA-A057-4D05807E0F7C}" styleName="Στυλ με θέμα 1 - Έμφαση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301B821-A1FF-4177-AEE7-76D212191A09}" styleName="Μεσαίο στυλ 1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996" autoAdjust="0"/>
  </p:normalViewPr>
  <p:slideViewPr>
    <p:cSldViewPr snapToGrid="0">
      <p:cViewPr varScale="1">
        <p:scale>
          <a:sx n="63" d="100"/>
          <a:sy n="63" d="100"/>
        </p:scale>
        <p:origin x="9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EE4225-1CC3-4062-A4DA-D2223283864E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CAC74DDD-DD6B-4D8B-8558-C594D61222EF}">
      <dgm:prSet phldrT="[Κείμενο]"/>
      <dgm:spPr/>
      <dgm:t>
        <a:bodyPr/>
        <a:lstStyle/>
        <a:p>
          <a:r>
            <a:rPr lang="el-GR" dirty="0"/>
            <a:t>Αρχή</a:t>
          </a:r>
        </a:p>
      </dgm:t>
    </dgm:pt>
    <dgm:pt modelId="{4A9B8427-FC40-4637-9FE3-391BAACB9819}" type="parTrans" cxnId="{0A6A6D72-0CAB-4AE0-9C8B-29EDC6BAE11D}">
      <dgm:prSet/>
      <dgm:spPr/>
      <dgm:t>
        <a:bodyPr/>
        <a:lstStyle/>
        <a:p>
          <a:endParaRPr lang="el-GR"/>
        </a:p>
      </dgm:t>
    </dgm:pt>
    <dgm:pt modelId="{3054B148-6E5E-4857-95F9-9B26E6FB61E8}" type="sibTrans" cxnId="{0A6A6D72-0CAB-4AE0-9C8B-29EDC6BAE11D}">
      <dgm:prSet/>
      <dgm:spPr/>
      <dgm:t>
        <a:bodyPr/>
        <a:lstStyle/>
        <a:p>
          <a:endParaRPr lang="el-GR"/>
        </a:p>
      </dgm:t>
    </dgm:pt>
    <dgm:pt modelId="{5FF161AC-04B8-4A66-8DDC-790AE8A46605}">
      <dgm:prSet phldrT="[Κείμενο]"/>
      <dgm:spPr/>
      <dgm:t>
        <a:bodyPr/>
        <a:lstStyle/>
        <a:p>
          <a:r>
            <a:rPr lang="el-GR" dirty="0"/>
            <a:t>Φάε ένα σουβλάκι</a:t>
          </a:r>
        </a:p>
      </dgm:t>
    </dgm:pt>
    <dgm:pt modelId="{48E50E78-2200-42FE-8E8D-A6DA742A0D0E}" type="parTrans" cxnId="{CDE9789D-E033-4A62-BDEF-33B8A476F6A2}">
      <dgm:prSet/>
      <dgm:spPr/>
      <dgm:t>
        <a:bodyPr/>
        <a:lstStyle/>
        <a:p>
          <a:endParaRPr lang="el-GR"/>
        </a:p>
      </dgm:t>
    </dgm:pt>
    <dgm:pt modelId="{A64257C7-676F-4788-A16D-02FEACCFE1D8}" type="sibTrans" cxnId="{CDE9789D-E033-4A62-BDEF-33B8A476F6A2}">
      <dgm:prSet/>
      <dgm:spPr/>
      <dgm:t>
        <a:bodyPr/>
        <a:lstStyle/>
        <a:p>
          <a:endParaRPr lang="el-GR"/>
        </a:p>
      </dgm:t>
    </dgm:pt>
    <dgm:pt modelId="{4B117D32-434F-469A-ABA5-0251142CE66F}">
      <dgm:prSet phldrT="[Κείμενο]"/>
      <dgm:spPr/>
      <dgm:t>
        <a:bodyPr/>
        <a:lstStyle/>
        <a:p>
          <a:r>
            <a:rPr lang="el-GR" dirty="0"/>
            <a:t>Φάε ένα μπιφτέκι</a:t>
          </a:r>
        </a:p>
      </dgm:t>
    </dgm:pt>
    <dgm:pt modelId="{6A6248AE-9D97-4D31-8E91-89AB07CEFFBD}" type="parTrans" cxnId="{C1B63230-DE2C-40B8-ADC9-F73AE72B2516}">
      <dgm:prSet/>
      <dgm:spPr/>
      <dgm:t>
        <a:bodyPr/>
        <a:lstStyle/>
        <a:p>
          <a:endParaRPr lang="el-GR"/>
        </a:p>
      </dgm:t>
    </dgm:pt>
    <dgm:pt modelId="{B25CFFEC-B4A2-4976-A780-DE90AA8CEC5F}" type="sibTrans" cxnId="{C1B63230-DE2C-40B8-ADC9-F73AE72B2516}">
      <dgm:prSet/>
      <dgm:spPr/>
      <dgm:t>
        <a:bodyPr/>
        <a:lstStyle/>
        <a:p>
          <a:endParaRPr lang="el-GR"/>
        </a:p>
      </dgm:t>
    </dgm:pt>
    <dgm:pt modelId="{3C9014B6-ED34-48B2-BB23-43927C99673F}">
      <dgm:prSet phldrT="[Κείμενο]"/>
      <dgm:spPr/>
      <dgm:t>
        <a:bodyPr/>
        <a:lstStyle/>
        <a:p>
          <a:r>
            <a:rPr lang="el-GR" dirty="0"/>
            <a:t>Πιες μία </a:t>
          </a:r>
          <a:r>
            <a:rPr lang="en-US" dirty="0"/>
            <a:t>Fanta</a:t>
          </a:r>
          <a:endParaRPr lang="el-GR" dirty="0"/>
        </a:p>
      </dgm:t>
    </dgm:pt>
    <dgm:pt modelId="{3B137C3B-2514-456F-A263-98C37EE92029}" type="parTrans" cxnId="{7CF4B045-93E2-4D02-A304-CE192899FA65}">
      <dgm:prSet/>
      <dgm:spPr/>
      <dgm:t>
        <a:bodyPr/>
        <a:lstStyle/>
        <a:p>
          <a:endParaRPr lang="el-GR"/>
        </a:p>
      </dgm:t>
    </dgm:pt>
    <dgm:pt modelId="{0D22AD4B-C6DC-4CF2-A7C7-7A51639F839E}" type="sibTrans" cxnId="{7CF4B045-93E2-4D02-A304-CE192899FA65}">
      <dgm:prSet/>
      <dgm:spPr/>
      <dgm:t>
        <a:bodyPr/>
        <a:lstStyle/>
        <a:p>
          <a:endParaRPr lang="el-GR"/>
        </a:p>
      </dgm:t>
    </dgm:pt>
    <dgm:pt modelId="{652F9BF7-C297-4C56-AA26-DCAE961ABE88}">
      <dgm:prSet phldrT="[Κείμενο]"/>
      <dgm:spPr/>
      <dgm:t>
        <a:bodyPr/>
        <a:lstStyle/>
        <a:p>
          <a:r>
            <a:rPr lang="el-GR" dirty="0"/>
            <a:t>Πλήρωσε τον λογαριασμό</a:t>
          </a:r>
        </a:p>
      </dgm:t>
    </dgm:pt>
    <dgm:pt modelId="{9B45A578-E058-426C-9F6D-75B8C9B846AD}" type="parTrans" cxnId="{E02C6931-6856-4961-B3CE-D7F393C871B1}">
      <dgm:prSet/>
      <dgm:spPr/>
      <dgm:t>
        <a:bodyPr/>
        <a:lstStyle/>
        <a:p>
          <a:endParaRPr lang="el-GR"/>
        </a:p>
      </dgm:t>
    </dgm:pt>
    <dgm:pt modelId="{2BB9A08D-2507-4FF2-BBF1-569382195C6C}" type="sibTrans" cxnId="{E02C6931-6856-4961-B3CE-D7F393C871B1}">
      <dgm:prSet/>
      <dgm:spPr/>
      <dgm:t>
        <a:bodyPr/>
        <a:lstStyle/>
        <a:p>
          <a:endParaRPr lang="el-GR"/>
        </a:p>
      </dgm:t>
    </dgm:pt>
    <dgm:pt modelId="{490CE31A-9B48-4C63-8B04-9DC325645FB2}">
      <dgm:prSet phldrT="[Κείμενο]"/>
      <dgm:spPr/>
      <dgm:t>
        <a:bodyPr/>
        <a:lstStyle/>
        <a:p>
          <a:r>
            <a:rPr lang="el-GR" dirty="0"/>
            <a:t>Τέλος</a:t>
          </a:r>
        </a:p>
      </dgm:t>
    </dgm:pt>
    <dgm:pt modelId="{2187F568-A367-4A23-A458-B492941D6577}" type="parTrans" cxnId="{9BC3EF44-8225-4233-8197-287D0420991C}">
      <dgm:prSet/>
      <dgm:spPr/>
      <dgm:t>
        <a:bodyPr/>
        <a:lstStyle/>
        <a:p>
          <a:endParaRPr lang="el-GR"/>
        </a:p>
      </dgm:t>
    </dgm:pt>
    <dgm:pt modelId="{DA0ABD39-7342-499F-81A5-D186C8A664A9}" type="sibTrans" cxnId="{9BC3EF44-8225-4233-8197-287D0420991C}">
      <dgm:prSet/>
      <dgm:spPr/>
      <dgm:t>
        <a:bodyPr/>
        <a:lstStyle/>
        <a:p>
          <a:endParaRPr lang="el-GR"/>
        </a:p>
      </dgm:t>
    </dgm:pt>
    <dgm:pt modelId="{0E1A04B9-7CCD-46A5-8EE3-DA3319F1FE17}" type="pres">
      <dgm:prSet presAssocID="{0CEE4225-1CC3-4062-A4DA-D2223283864E}" presName="Name0" presStyleCnt="0">
        <dgm:presLayoutVars>
          <dgm:dir/>
          <dgm:resizeHandles val="exact"/>
        </dgm:presLayoutVars>
      </dgm:prSet>
      <dgm:spPr/>
    </dgm:pt>
    <dgm:pt modelId="{511CFCE6-AF43-4A95-92B3-B46C878FD30E}" type="pres">
      <dgm:prSet presAssocID="{CAC74DDD-DD6B-4D8B-8558-C594D61222E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A885646-DB16-496A-B19F-AF03E7FD3FFD}" type="pres">
      <dgm:prSet presAssocID="{3054B148-6E5E-4857-95F9-9B26E6FB61E8}" presName="sibTrans" presStyleLbl="sibTrans2D1" presStyleIdx="0" presStyleCnt="5"/>
      <dgm:spPr/>
      <dgm:t>
        <a:bodyPr/>
        <a:lstStyle/>
        <a:p>
          <a:endParaRPr lang="el-GR"/>
        </a:p>
      </dgm:t>
    </dgm:pt>
    <dgm:pt modelId="{F48C58AD-B690-4E5C-ADFF-759CF96D500E}" type="pres">
      <dgm:prSet presAssocID="{3054B148-6E5E-4857-95F9-9B26E6FB61E8}" presName="connectorText" presStyleLbl="sibTrans2D1" presStyleIdx="0" presStyleCnt="5"/>
      <dgm:spPr/>
      <dgm:t>
        <a:bodyPr/>
        <a:lstStyle/>
        <a:p>
          <a:endParaRPr lang="el-GR"/>
        </a:p>
      </dgm:t>
    </dgm:pt>
    <dgm:pt modelId="{1B106448-E495-4577-9749-D2EFA510BFC8}" type="pres">
      <dgm:prSet presAssocID="{5FF161AC-04B8-4A66-8DDC-790AE8A4660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733AC56-72B2-420F-B10C-4F189AFF555B}" type="pres">
      <dgm:prSet presAssocID="{A64257C7-676F-4788-A16D-02FEACCFE1D8}" presName="sibTrans" presStyleLbl="sibTrans2D1" presStyleIdx="1" presStyleCnt="5"/>
      <dgm:spPr/>
      <dgm:t>
        <a:bodyPr/>
        <a:lstStyle/>
        <a:p>
          <a:endParaRPr lang="el-GR"/>
        </a:p>
      </dgm:t>
    </dgm:pt>
    <dgm:pt modelId="{6332BE8A-1542-4916-949E-DFC18C281E8C}" type="pres">
      <dgm:prSet presAssocID="{A64257C7-676F-4788-A16D-02FEACCFE1D8}" presName="connectorText" presStyleLbl="sibTrans2D1" presStyleIdx="1" presStyleCnt="5"/>
      <dgm:spPr/>
      <dgm:t>
        <a:bodyPr/>
        <a:lstStyle/>
        <a:p>
          <a:endParaRPr lang="el-GR"/>
        </a:p>
      </dgm:t>
    </dgm:pt>
    <dgm:pt modelId="{A5141D96-3F8D-45BF-BC20-7AB3E701F5D6}" type="pres">
      <dgm:prSet presAssocID="{4B117D32-434F-469A-ABA5-0251142CE66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D359C52-BF84-4CCB-8A69-3DCF890DB9F0}" type="pres">
      <dgm:prSet presAssocID="{B25CFFEC-B4A2-4976-A780-DE90AA8CEC5F}" presName="sibTrans" presStyleLbl="sibTrans2D1" presStyleIdx="2" presStyleCnt="5"/>
      <dgm:spPr/>
      <dgm:t>
        <a:bodyPr/>
        <a:lstStyle/>
        <a:p>
          <a:endParaRPr lang="el-GR"/>
        </a:p>
      </dgm:t>
    </dgm:pt>
    <dgm:pt modelId="{997A48C7-C0AE-49EA-BECB-264D549CE039}" type="pres">
      <dgm:prSet presAssocID="{B25CFFEC-B4A2-4976-A780-DE90AA8CEC5F}" presName="connectorText" presStyleLbl="sibTrans2D1" presStyleIdx="2" presStyleCnt="5"/>
      <dgm:spPr/>
      <dgm:t>
        <a:bodyPr/>
        <a:lstStyle/>
        <a:p>
          <a:endParaRPr lang="el-GR"/>
        </a:p>
      </dgm:t>
    </dgm:pt>
    <dgm:pt modelId="{5089DEBB-4171-4756-81BF-451B265A5820}" type="pres">
      <dgm:prSet presAssocID="{3C9014B6-ED34-48B2-BB23-43927C99673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AA86F26-A276-4FC5-8CB2-DFCC2213C416}" type="pres">
      <dgm:prSet presAssocID="{0D22AD4B-C6DC-4CF2-A7C7-7A51639F839E}" presName="sibTrans" presStyleLbl="sibTrans2D1" presStyleIdx="3" presStyleCnt="5"/>
      <dgm:spPr/>
      <dgm:t>
        <a:bodyPr/>
        <a:lstStyle/>
        <a:p>
          <a:endParaRPr lang="el-GR"/>
        </a:p>
      </dgm:t>
    </dgm:pt>
    <dgm:pt modelId="{ABBA90F0-8D39-4BFA-9767-154D569A83C4}" type="pres">
      <dgm:prSet presAssocID="{0D22AD4B-C6DC-4CF2-A7C7-7A51639F839E}" presName="connectorText" presStyleLbl="sibTrans2D1" presStyleIdx="3" presStyleCnt="5"/>
      <dgm:spPr/>
      <dgm:t>
        <a:bodyPr/>
        <a:lstStyle/>
        <a:p>
          <a:endParaRPr lang="el-GR"/>
        </a:p>
      </dgm:t>
    </dgm:pt>
    <dgm:pt modelId="{9B38BDF4-21B6-49FB-91AC-28C81E2F3065}" type="pres">
      <dgm:prSet presAssocID="{652F9BF7-C297-4C56-AA26-DCAE961ABE8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787FB48-21E4-4493-8052-332D30E48659}" type="pres">
      <dgm:prSet presAssocID="{2BB9A08D-2507-4FF2-BBF1-569382195C6C}" presName="sibTrans" presStyleLbl="sibTrans2D1" presStyleIdx="4" presStyleCnt="5"/>
      <dgm:spPr/>
      <dgm:t>
        <a:bodyPr/>
        <a:lstStyle/>
        <a:p>
          <a:endParaRPr lang="el-GR"/>
        </a:p>
      </dgm:t>
    </dgm:pt>
    <dgm:pt modelId="{90B85C79-94FF-4808-8BC7-5EBE47DA9C17}" type="pres">
      <dgm:prSet presAssocID="{2BB9A08D-2507-4FF2-BBF1-569382195C6C}" presName="connectorText" presStyleLbl="sibTrans2D1" presStyleIdx="4" presStyleCnt="5"/>
      <dgm:spPr/>
      <dgm:t>
        <a:bodyPr/>
        <a:lstStyle/>
        <a:p>
          <a:endParaRPr lang="el-GR"/>
        </a:p>
      </dgm:t>
    </dgm:pt>
    <dgm:pt modelId="{1EA69D92-811F-44B0-9FD2-AD2B587CF5FD}" type="pres">
      <dgm:prSet presAssocID="{490CE31A-9B48-4C63-8B04-9DC325645FB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AB5428A8-8169-4273-BDA6-4D0448C81A67}" type="presOf" srcId="{2BB9A08D-2507-4FF2-BBF1-569382195C6C}" destId="{90B85C79-94FF-4808-8BC7-5EBE47DA9C17}" srcOrd="1" destOrd="0" presId="urn:microsoft.com/office/officeart/2005/8/layout/process1"/>
    <dgm:cxn modelId="{7CF4B045-93E2-4D02-A304-CE192899FA65}" srcId="{0CEE4225-1CC3-4062-A4DA-D2223283864E}" destId="{3C9014B6-ED34-48B2-BB23-43927C99673F}" srcOrd="3" destOrd="0" parTransId="{3B137C3B-2514-456F-A263-98C37EE92029}" sibTransId="{0D22AD4B-C6DC-4CF2-A7C7-7A51639F839E}"/>
    <dgm:cxn modelId="{1940702A-8079-4C0F-B0E7-598567D2F6F9}" type="presOf" srcId="{A64257C7-676F-4788-A16D-02FEACCFE1D8}" destId="{5733AC56-72B2-420F-B10C-4F189AFF555B}" srcOrd="0" destOrd="0" presId="urn:microsoft.com/office/officeart/2005/8/layout/process1"/>
    <dgm:cxn modelId="{1504DAA3-2FFA-45CC-A7D2-8770CB3DD928}" type="presOf" srcId="{4B117D32-434F-469A-ABA5-0251142CE66F}" destId="{A5141D96-3F8D-45BF-BC20-7AB3E701F5D6}" srcOrd="0" destOrd="0" presId="urn:microsoft.com/office/officeart/2005/8/layout/process1"/>
    <dgm:cxn modelId="{8091031B-5B28-4CAE-B2FD-9AF8658628F6}" type="presOf" srcId="{0CEE4225-1CC3-4062-A4DA-D2223283864E}" destId="{0E1A04B9-7CCD-46A5-8EE3-DA3319F1FE17}" srcOrd="0" destOrd="0" presId="urn:microsoft.com/office/officeart/2005/8/layout/process1"/>
    <dgm:cxn modelId="{A54B5CB3-1822-4032-854C-7C82F8860CDA}" type="presOf" srcId="{3C9014B6-ED34-48B2-BB23-43927C99673F}" destId="{5089DEBB-4171-4756-81BF-451B265A5820}" srcOrd="0" destOrd="0" presId="urn:microsoft.com/office/officeart/2005/8/layout/process1"/>
    <dgm:cxn modelId="{BEEE3173-D91F-4D6B-9832-0FE7BABC3F8E}" type="presOf" srcId="{0D22AD4B-C6DC-4CF2-A7C7-7A51639F839E}" destId="{ABBA90F0-8D39-4BFA-9767-154D569A83C4}" srcOrd="1" destOrd="0" presId="urn:microsoft.com/office/officeart/2005/8/layout/process1"/>
    <dgm:cxn modelId="{C938A0D1-D78E-4C8E-9B98-FD3E088CFCDB}" type="presOf" srcId="{0D22AD4B-C6DC-4CF2-A7C7-7A51639F839E}" destId="{6AA86F26-A276-4FC5-8CB2-DFCC2213C416}" srcOrd="0" destOrd="0" presId="urn:microsoft.com/office/officeart/2005/8/layout/process1"/>
    <dgm:cxn modelId="{4C80C0C0-24E8-4815-B0FF-B9FC41FBA37C}" type="presOf" srcId="{2BB9A08D-2507-4FF2-BBF1-569382195C6C}" destId="{7787FB48-21E4-4493-8052-332D30E48659}" srcOrd="0" destOrd="0" presId="urn:microsoft.com/office/officeart/2005/8/layout/process1"/>
    <dgm:cxn modelId="{10D77AAD-7D31-4E9A-879B-0A1EC918DD39}" type="presOf" srcId="{490CE31A-9B48-4C63-8B04-9DC325645FB2}" destId="{1EA69D92-811F-44B0-9FD2-AD2B587CF5FD}" srcOrd="0" destOrd="0" presId="urn:microsoft.com/office/officeart/2005/8/layout/process1"/>
    <dgm:cxn modelId="{E9BA01EB-F1F2-469E-B83E-692E38F996B3}" type="presOf" srcId="{CAC74DDD-DD6B-4D8B-8558-C594D61222EF}" destId="{511CFCE6-AF43-4A95-92B3-B46C878FD30E}" srcOrd="0" destOrd="0" presId="urn:microsoft.com/office/officeart/2005/8/layout/process1"/>
    <dgm:cxn modelId="{FBEB07C7-A862-46B5-81C8-D25604B8F867}" type="presOf" srcId="{B25CFFEC-B4A2-4976-A780-DE90AA8CEC5F}" destId="{7D359C52-BF84-4CCB-8A69-3DCF890DB9F0}" srcOrd="0" destOrd="0" presId="urn:microsoft.com/office/officeart/2005/8/layout/process1"/>
    <dgm:cxn modelId="{8305E050-2344-42B7-ACBE-2D603291F84A}" type="presOf" srcId="{3054B148-6E5E-4857-95F9-9B26E6FB61E8}" destId="{9A885646-DB16-496A-B19F-AF03E7FD3FFD}" srcOrd="0" destOrd="0" presId="urn:microsoft.com/office/officeart/2005/8/layout/process1"/>
    <dgm:cxn modelId="{2FA3F5ED-DABF-4A0F-96B5-8DFD5DCEF9D4}" type="presOf" srcId="{652F9BF7-C297-4C56-AA26-DCAE961ABE88}" destId="{9B38BDF4-21B6-49FB-91AC-28C81E2F3065}" srcOrd="0" destOrd="0" presId="urn:microsoft.com/office/officeart/2005/8/layout/process1"/>
    <dgm:cxn modelId="{7CB25C65-0FCA-4702-938D-825D8D30715A}" type="presOf" srcId="{A64257C7-676F-4788-A16D-02FEACCFE1D8}" destId="{6332BE8A-1542-4916-949E-DFC18C281E8C}" srcOrd="1" destOrd="0" presId="urn:microsoft.com/office/officeart/2005/8/layout/process1"/>
    <dgm:cxn modelId="{85EDF16B-4816-444F-90F0-D38044B9844E}" type="presOf" srcId="{B25CFFEC-B4A2-4976-A780-DE90AA8CEC5F}" destId="{997A48C7-C0AE-49EA-BECB-264D549CE039}" srcOrd="1" destOrd="0" presId="urn:microsoft.com/office/officeart/2005/8/layout/process1"/>
    <dgm:cxn modelId="{0A6A6D72-0CAB-4AE0-9C8B-29EDC6BAE11D}" srcId="{0CEE4225-1CC3-4062-A4DA-D2223283864E}" destId="{CAC74DDD-DD6B-4D8B-8558-C594D61222EF}" srcOrd="0" destOrd="0" parTransId="{4A9B8427-FC40-4637-9FE3-391BAACB9819}" sibTransId="{3054B148-6E5E-4857-95F9-9B26E6FB61E8}"/>
    <dgm:cxn modelId="{CDE9789D-E033-4A62-BDEF-33B8A476F6A2}" srcId="{0CEE4225-1CC3-4062-A4DA-D2223283864E}" destId="{5FF161AC-04B8-4A66-8DDC-790AE8A46605}" srcOrd="1" destOrd="0" parTransId="{48E50E78-2200-42FE-8E8D-A6DA742A0D0E}" sibTransId="{A64257C7-676F-4788-A16D-02FEACCFE1D8}"/>
    <dgm:cxn modelId="{92932BB2-70F3-4555-87B4-4FF04DA0A406}" type="presOf" srcId="{5FF161AC-04B8-4A66-8DDC-790AE8A46605}" destId="{1B106448-E495-4577-9749-D2EFA510BFC8}" srcOrd="0" destOrd="0" presId="urn:microsoft.com/office/officeart/2005/8/layout/process1"/>
    <dgm:cxn modelId="{E02C6931-6856-4961-B3CE-D7F393C871B1}" srcId="{0CEE4225-1CC3-4062-A4DA-D2223283864E}" destId="{652F9BF7-C297-4C56-AA26-DCAE961ABE88}" srcOrd="4" destOrd="0" parTransId="{9B45A578-E058-426C-9F6D-75B8C9B846AD}" sibTransId="{2BB9A08D-2507-4FF2-BBF1-569382195C6C}"/>
    <dgm:cxn modelId="{9BC3EF44-8225-4233-8197-287D0420991C}" srcId="{0CEE4225-1CC3-4062-A4DA-D2223283864E}" destId="{490CE31A-9B48-4C63-8B04-9DC325645FB2}" srcOrd="5" destOrd="0" parTransId="{2187F568-A367-4A23-A458-B492941D6577}" sibTransId="{DA0ABD39-7342-499F-81A5-D186C8A664A9}"/>
    <dgm:cxn modelId="{C1B63230-DE2C-40B8-ADC9-F73AE72B2516}" srcId="{0CEE4225-1CC3-4062-A4DA-D2223283864E}" destId="{4B117D32-434F-469A-ABA5-0251142CE66F}" srcOrd="2" destOrd="0" parTransId="{6A6248AE-9D97-4D31-8E91-89AB07CEFFBD}" sibTransId="{B25CFFEC-B4A2-4976-A780-DE90AA8CEC5F}"/>
    <dgm:cxn modelId="{CC6717B9-93AF-4DDA-8218-D1E944CC317A}" type="presOf" srcId="{3054B148-6E5E-4857-95F9-9B26E6FB61E8}" destId="{F48C58AD-B690-4E5C-ADFF-759CF96D500E}" srcOrd="1" destOrd="0" presId="urn:microsoft.com/office/officeart/2005/8/layout/process1"/>
    <dgm:cxn modelId="{7068BCC5-7801-4C86-93A4-E37A4634A3AD}" type="presParOf" srcId="{0E1A04B9-7CCD-46A5-8EE3-DA3319F1FE17}" destId="{511CFCE6-AF43-4A95-92B3-B46C878FD30E}" srcOrd="0" destOrd="0" presId="urn:microsoft.com/office/officeart/2005/8/layout/process1"/>
    <dgm:cxn modelId="{0C7BDBF4-1657-4DBE-AC08-02E4FBF92601}" type="presParOf" srcId="{0E1A04B9-7CCD-46A5-8EE3-DA3319F1FE17}" destId="{9A885646-DB16-496A-B19F-AF03E7FD3FFD}" srcOrd="1" destOrd="0" presId="urn:microsoft.com/office/officeart/2005/8/layout/process1"/>
    <dgm:cxn modelId="{4A480E03-63DB-4AF8-ABA4-688EFB6963AD}" type="presParOf" srcId="{9A885646-DB16-496A-B19F-AF03E7FD3FFD}" destId="{F48C58AD-B690-4E5C-ADFF-759CF96D500E}" srcOrd="0" destOrd="0" presId="urn:microsoft.com/office/officeart/2005/8/layout/process1"/>
    <dgm:cxn modelId="{D046431C-9DC9-4800-8523-4EEB5DB4A273}" type="presParOf" srcId="{0E1A04B9-7CCD-46A5-8EE3-DA3319F1FE17}" destId="{1B106448-E495-4577-9749-D2EFA510BFC8}" srcOrd="2" destOrd="0" presId="urn:microsoft.com/office/officeart/2005/8/layout/process1"/>
    <dgm:cxn modelId="{3A80C3ED-9732-4150-BE48-1FEA3B779AA6}" type="presParOf" srcId="{0E1A04B9-7CCD-46A5-8EE3-DA3319F1FE17}" destId="{5733AC56-72B2-420F-B10C-4F189AFF555B}" srcOrd="3" destOrd="0" presId="urn:microsoft.com/office/officeart/2005/8/layout/process1"/>
    <dgm:cxn modelId="{787D33B7-9B9B-4475-80CE-CEDFAB36982F}" type="presParOf" srcId="{5733AC56-72B2-420F-B10C-4F189AFF555B}" destId="{6332BE8A-1542-4916-949E-DFC18C281E8C}" srcOrd="0" destOrd="0" presId="urn:microsoft.com/office/officeart/2005/8/layout/process1"/>
    <dgm:cxn modelId="{30BEE495-EDAA-47D0-8F59-2E59D0FEA5D0}" type="presParOf" srcId="{0E1A04B9-7CCD-46A5-8EE3-DA3319F1FE17}" destId="{A5141D96-3F8D-45BF-BC20-7AB3E701F5D6}" srcOrd="4" destOrd="0" presId="urn:microsoft.com/office/officeart/2005/8/layout/process1"/>
    <dgm:cxn modelId="{A5145EC3-9117-4DC2-A6A3-9AEFFEB9E8B8}" type="presParOf" srcId="{0E1A04B9-7CCD-46A5-8EE3-DA3319F1FE17}" destId="{7D359C52-BF84-4CCB-8A69-3DCF890DB9F0}" srcOrd="5" destOrd="0" presId="urn:microsoft.com/office/officeart/2005/8/layout/process1"/>
    <dgm:cxn modelId="{AA54C492-353B-401B-8BB4-F9F9C9B24D0D}" type="presParOf" srcId="{7D359C52-BF84-4CCB-8A69-3DCF890DB9F0}" destId="{997A48C7-C0AE-49EA-BECB-264D549CE039}" srcOrd="0" destOrd="0" presId="urn:microsoft.com/office/officeart/2005/8/layout/process1"/>
    <dgm:cxn modelId="{FFB03083-D4AD-402A-A111-72A08BEF6778}" type="presParOf" srcId="{0E1A04B9-7CCD-46A5-8EE3-DA3319F1FE17}" destId="{5089DEBB-4171-4756-81BF-451B265A5820}" srcOrd="6" destOrd="0" presId="urn:microsoft.com/office/officeart/2005/8/layout/process1"/>
    <dgm:cxn modelId="{9256F796-D0DA-455D-A715-2364D8B47181}" type="presParOf" srcId="{0E1A04B9-7CCD-46A5-8EE3-DA3319F1FE17}" destId="{6AA86F26-A276-4FC5-8CB2-DFCC2213C416}" srcOrd="7" destOrd="0" presId="urn:microsoft.com/office/officeart/2005/8/layout/process1"/>
    <dgm:cxn modelId="{58AA07BD-CBB9-4A93-AB5B-6005568DFF87}" type="presParOf" srcId="{6AA86F26-A276-4FC5-8CB2-DFCC2213C416}" destId="{ABBA90F0-8D39-4BFA-9767-154D569A83C4}" srcOrd="0" destOrd="0" presId="urn:microsoft.com/office/officeart/2005/8/layout/process1"/>
    <dgm:cxn modelId="{BD9BDF3D-D44D-4834-A39E-3196C81429CC}" type="presParOf" srcId="{0E1A04B9-7CCD-46A5-8EE3-DA3319F1FE17}" destId="{9B38BDF4-21B6-49FB-91AC-28C81E2F3065}" srcOrd="8" destOrd="0" presId="urn:microsoft.com/office/officeart/2005/8/layout/process1"/>
    <dgm:cxn modelId="{CDD4A0F9-6476-4DE5-982A-6C16A3611075}" type="presParOf" srcId="{0E1A04B9-7CCD-46A5-8EE3-DA3319F1FE17}" destId="{7787FB48-21E4-4493-8052-332D30E48659}" srcOrd="9" destOrd="0" presId="urn:microsoft.com/office/officeart/2005/8/layout/process1"/>
    <dgm:cxn modelId="{C7B6BA1F-8A88-460F-9C11-100D8529CCF5}" type="presParOf" srcId="{7787FB48-21E4-4493-8052-332D30E48659}" destId="{90B85C79-94FF-4808-8BC7-5EBE47DA9C17}" srcOrd="0" destOrd="0" presId="urn:microsoft.com/office/officeart/2005/8/layout/process1"/>
    <dgm:cxn modelId="{BD8C9DAA-F48E-41E3-98A2-ABDF9BB2E3E6}" type="presParOf" srcId="{0E1A04B9-7CCD-46A5-8EE3-DA3319F1FE17}" destId="{1EA69D92-811F-44B0-9FD2-AD2B587CF5FD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CFCE6-AF43-4A95-92B3-B46C878FD30E}">
      <dsp:nvSpPr>
        <dsp:cNvPr id="0" name=""/>
        <dsp:cNvSpPr/>
      </dsp:nvSpPr>
      <dsp:spPr>
        <a:xfrm>
          <a:off x="0" y="375547"/>
          <a:ext cx="1139277" cy="7156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/>
            <a:t>Αρχή</a:t>
          </a:r>
        </a:p>
      </dsp:txBody>
      <dsp:txXfrm>
        <a:off x="20959" y="396506"/>
        <a:ext cx="1097359" cy="673690"/>
      </dsp:txXfrm>
    </dsp:sp>
    <dsp:sp modelId="{9A885646-DB16-496A-B19F-AF03E7FD3FFD}">
      <dsp:nvSpPr>
        <dsp:cNvPr id="0" name=""/>
        <dsp:cNvSpPr/>
      </dsp:nvSpPr>
      <dsp:spPr>
        <a:xfrm>
          <a:off x="1253205" y="592081"/>
          <a:ext cx="241526" cy="2825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100" kern="1200"/>
        </a:p>
      </dsp:txBody>
      <dsp:txXfrm>
        <a:off x="1253205" y="648589"/>
        <a:ext cx="169068" cy="169524"/>
      </dsp:txXfrm>
    </dsp:sp>
    <dsp:sp modelId="{1B106448-E495-4577-9749-D2EFA510BFC8}">
      <dsp:nvSpPr>
        <dsp:cNvPr id="0" name=""/>
        <dsp:cNvSpPr/>
      </dsp:nvSpPr>
      <dsp:spPr>
        <a:xfrm>
          <a:off x="1594988" y="375547"/>
          <a:ext cx="1139277" cy="7156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/>
            <a:t>Φάε ένα σουβλάκι</a:t>
          </a:r>
        </a:p>
      </dsp:txBody>
      <dsp:txXfrm>
        <a:off x="1615947" y="396506"/>
        <a:ext cx="1097359" cy="673690"/>
      </dsp:txXfrm>
    </dsp:sp>
    <dsp:sp modelId="{5733AC56-72B2-420F-B10C-4F189AFF555B}">
      <dsp:nvSpPr>
        <dsp:cNvPr id="0" name=""/>
        <dsp:cNvSpPr/>
      </dsp:nvSpPr>
      <dsp:spPr>
        <a:xfrm>
          <a:off x="2848194" y="592081"/>
          <a:ext cx="241526" cy="2825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100" kern="1200"/>
        </a:p>
      </dsp:txBody>
      <dsp:txXfrm>
        <a:off x="2848194" y="648589"/>
        <a:ext cx="169068" cy="169524"/>
      </dsp:txXfrm>
    </dsp:sp>
    <dsp:sp modelId="{A5141D96-3F8D-45BF-BC20-7AB3E701F5D6}">
      <dsp:nvSpPr>
        <dsp:cNvPr id="0" name=""/>
        <dsp:cNvSpPr/>
      </dsp:nvSpPr>
      <dsp:spPr>
        <a:xfrm>
          <a:off x="3189977" y="375547"/>
          <a:ext cx="1139277" cy="7156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/>
            <a:t>Φάε ένα μπιφτέκι</a:t>
          </a:r>
        </a:p>
      </dsp:txBody>
      <dsp:txXfrm>
        <a:off x="3210936" y="396506"/>
        <a:ext cx="1097359" cy="673690"/>
      </dsp:txXfrm>
    </dsp:sp>
    <dsp:sp modelId="{7D359C52-BF84-4CCB-8A69-3DCF890DB9F0}">
      <dsp:nvSpPr>
        <dsp:cNvPr id="0" name=""/>
        <dsp:cNvSpPr/>
      </dsp:nvSpPr>
      <dsp:spPr>
        <a:xfrm>
          <a:off x="4443182" y="592081"/>
          <a:ext cx="241526" cy="2825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100" kern="1200"/>
        </a:p>
      </dsp:txBody>
      <dsp:txXfrm>
        <a:off x="4443182" y="648589"/>
        <a:ext cx="169068" cy="169524"/>
      </dsp:txXfrm>
    </dsp:sp>
    <dsp:sp modelId="{5089DEBB-4171-4756-81BF-451B265A5820}">
      <dsp:nvSpPr>
        <dsp:cNvPr id="0" name=""/>
        <dsp:cNvSpPr/>
      </dsp:nvSpPr>
      <dsp:spPr>
        <a:xfrm>
          <a:off x="4784966" y="375547"/>
          <a:ext cx="1139277" cy="7156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/>
            <a:t>Πιες μία </a:t>
          </a:r>
          <a:r>
            <a:rPr lang="en-US" sz="1400" kern="1200" dirty="0"/>
            <a:t>Fanta</a:t>
          </a:r>
          <a:endParaRPr lang="el-GR" sz="1400" kern="1200" dirty="0"/>
        </a:p>
      </dsp:txBody>
      <dsp:txXfrm>
        <a:off x="4805925" y="396506"/>
        <a:ext cx="1097359" cy="673690"/>
      </dsp:txXfrm>
    </dsp:sp>
    <dsp:sp modelId="{6AA86F26-A276-4FC5-8CB2-DFCC2213C416}">
      <dsp:nvSpPr>
        <dsp:cNvPr id="0" name=""/>
        <dsp:cNvSpPr/>
      </dsp:nvSpPr>
      <dsp:spPr>
        <a:xfrm>
          <a:off x="6038171" y="592081"/>
          <a:ext cx="241526" cy="2825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100" kern="1200"/>
        </a:p>
      </dsp:txBody>
      <dsp:txXfrm>
        <a:off x="6038171" y="648589"/>
        <a:ext cx="169068" cy="169524"/>
      </dsp:txXfrm>
    </dsp:sp>
    <dsp:sp modelId="{9B38BDF4-21B6-49FB-91AC-28C81E2F3065}">
      <dsp:nvSpPr>
        <dsp:cNvPr id="0" name=""/>
        <dsp:cNvSpPr/>
      </dsp:nvSpPr>
      <dsp:spPr>
        <a:xfrm>
          <a:off x="6379954" y="375547"/>
          <a:ext cx="1139277" cy="71560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/>
            <a:t>Πλήρωσε τον λογαριασμό</a:t>
          </a:r>
        </a:p>
      </dsp:txBody>
      <dsp:txXfrm>
        <a:off x="6400913" y="396506"/>
        <a:ext cx="1097359" cy="673690"/>
      </dsp:txXfrm>
    </dsp:sp>
    <dsp:sp modelId="{7787FB48-21E4-4493-8052-332D30E48659}">
      <dsp:nvSpPr>
        <dsp:cNvPr id="0" name=""/>
        <dsp:cNvSpPr/>
      </dsp:nvSpPr>
      <dsp:spPr>
        <a:xfrm>
          <a:off x="7633160" y="592081"/>
          <a:ext cx="241526" cy="2825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100" kern="1200"/>
        </a:p>
      </dsp:txBody>
      <dsp:txXfrm>
        <a:off x="7633160" y="648589"/>
        <a:ext cx="169068" cy="169524"/>
      </dsp:txXfrm>
    </dsp:sp>
    <dsp:sp modelId="{1EA69D92-811F-44B0-9FD2-AD2B587CF5FD}">
      <dsp:nvSpPr>
        <dsp:cNvPr id="0" name=""/>
        <dsp:cNvSpPr/>
      </dsp:nvSpPr>
      <dsp:spPr>
        <a:xfrm>
          <a:off x="7974943" y="375547"/>
          <a:ext cx="1139277" cy="7156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/>
            <a:t>Τέλος</a:t>
          </a:r>
        </a:p>
      </dsp:txBody>
      <dsp:txXfrm>
        <a:off x="7995902" y="396506"/>
        <a:ext cx="1097359" cy="6736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788E7-2211-48AA-BA39-D94F7232ECAC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6C1C4-F56F-46B1-B796-B9F0977DB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02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92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87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89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50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84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7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1985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47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9717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12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4690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15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3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609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76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6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10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3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1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5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220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055" y="725214"/>
            <a:ext cx="9144000" cy="1753588"/>
          </a:xfrm>
        </p:spPr>
        <p:txBody>
          <a:bodyPr>
            <a:noAutofit/>
          </a:bodyPr>
          <a:lstStyle/>
          <a:p>
            <a:pPr algn="ctr"/>
            <a:r>
              <a:rPr lang="el-GR" sz="4800" dirty="0">
                <a:solidFill>
                  <a:schemeClr val="accent2"/>
                </a:solidFill>
              </a:rPr>
              <a:t>Δομή Ακολουθίας</a:t>
            </a:r>
            <a:endParaRPr lang="en-US" sz="4800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3596" y="3216461"/>
            <a:ext cx="4694822" cy="139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47055" y="5344509"/>
            <a:ext cx="9144000" cy="10358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2400" dirty="0">
                <a:solidFill>
                  <a:srgbClr val="0070C0"/>
                </a:solidFill>
              </a:rPr>
              <a:t>Κέρος Α. Ιωάννης</a:t>
            </a:r>
          </a:p>
          <a:p>
            <a:r>
              <a:rPr lang="el-GR" sz="2400" dirty="0">
                <a:solidFill>
                  <a:srgbClr val="0070C0"/>
                </a:solidFill>
              </a:rPr>
              <a:t>Καθηγητής Πληροφορικής ΠΕ19</a:t>
            </a:r>
          </a:p>
          <a:p>
            <a:r>
              <a:rPr lang="el-GR" sz="2400" dirty="0">
                <a:solidFill>
                  <a:srgbClr val="0070C0"/>
                </a:solidFill>
              </a:rPr>
              <a:t>1</a:t>
            </a:r>
            <a:r>
              <a:rPr lang="el-GR" sz="2400" baseline="30000" dirty="0">
                <a:solidFill>
                  <a:srgbClr val="0070C0"/>
                </a:solidFill>
              </a:rPr>
              <a:t>ο</a:t>
            </a:r>
            <a:r>
              <a:rPr lang="el-GR" sz="2400" dirty="0">
                <a:solidFill>
                  <a:srgbClr val="0070C0"/>
                </a:solidFill>
              </a:rPr>
              <a:t> ΕΠΑΛ Κιλκίς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04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Δομή ακολουθίας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6111" y="1165753"/>
            <a:ext cx="8955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Η ακολουθιακή (σειριακή) δομή εντολών χρησιμοποιείται πρακτικά για την αντιμετώπιση πολύ απλών προβλημάτων όπου είναι δεδομένη η σειρά εκτέλεσης των εντολών.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6111" y="2152467"/>
            <a:ext cx="1813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b="1" dirty="0">
                <a:solidFill>
                  <a:srgbClr val="0070C0"/>
                </a:solidFill>
              </a:rPr>
              <a:t>Παράδειγμα</a:t>
            </a:r>
          </a:p>
        </p:txBody>
      </p:sp>
      <p:graphicFrame>
        <p:nvGraphicFramePr>
          <p:cNvPr id="3" name="Διάγραμμα 2"/>
          <p:cNvGraphicFramePr/>
          <p:nvPr>
            <p:extLst>
              <p:ext uri="{D42A27DB-BD31-4B8C-83A1-F6EECF244321}">
                <p14:modId xmlns:p14="http://schemas.microsoft.com/office/powerpoint/2010/main" val="2825487796"/>
              </p:ext>
            </p:extLst>
          </p:nvPr>
        </p:nvGraphicFramePr>
        <p:xfrm>
          <a:off x="791361" y="2552577"/>
          <a:ext cx="9114221" cy="1466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6111" y="4209780"/>
            <a:ext cx="89550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Χρησιμοποιώντας αποκλειστικά τη δομή ακολουθίας μπορούμε να λύσουμε περιορισμένα προβλήματα στα οποία: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dirty="0"/>
              <a:t>Η σειρά των βημάτων είναι καθορισμένη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dirty="0"/>
              <a:t>Όλα τα βήματα εκτελούνται πάντοτε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dirty="0"/>
              <a:t>Δεν υπάρχουν εξαιρέσεις</a:t>
            </a:r>
          </a:p>
        </p:txBody>
      </p:sp>
    </p:spTree>
    <p:extLst>
      <p:ext uri="{BB962C8B-B14F-4D97-AF65-F5344CB8AC3E}">
        <p14:creationId xmlns:p14="http://schemas.microsoft.com/office/powerpoint/2010/main" val="335791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11CFCE6-AF43-4A95-92B3-B46C878FD3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graphicEl>
                                              <a:dgm id="{511CFCE6-AF43-4A95-92B3-B46C878FD3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graphicEl>
                                              <a:dgm id="{511CFCE6-AF43-4A95-92B3-B46C878FD3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A885646-DB16-496A-B19F-AF03E7FD3F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graphicEl>
                                              <a:dgm id="{9A885646-DB16-496A-B19F-AF03E7FD3F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graphicEl>
                                              <a:dgm id="{9A885646-DB16-496A-B19F-AF03E7FD3F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B106448-E495-4577-9749-D2EFA510BF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graphicEl>
                                              <a:dgm id="{1B106448-E495-4577-9749-D2EFA510BF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graphicEl>
                                              <a:dgm id="{1B106448-E495-4577-9749-D2EFA510BF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733AC56-72B2-420F-B10C-4F189AFF55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graphicEl>
                                              <a:dgm id="{5733AC56-72B2-420F-B10C-4F189AFF55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graphicEl>
                                              <a:dgm id="{5733AC56-72B2-420F-B10C-4F189AFF55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5141D96-3F8D-45BF-BC20-7AB3E701F5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graphicEl>
                                              <a:dgm id="{A5141D96-3F8D-45BF-BC20-7AB3E701F5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graphicEl>
                                              <a:dgm id="{A5141D96-3F8D-45BF-BC20-7AB3E701F5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D359C52-BF84-4CCB-8A69-3DCF890DB9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graphicEl>
                                              <a:dgm id="{7D359C52-BF84-4CCB-8A69-3DCF890DB9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graphicEl>
                                              <a:dgm id="{7D359C52-BF84-4CCB-8A69-3DCF890DB9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089DEBB-4171-4756-81BF-451B265A58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graphicEl>
                                              <a:dgm id="{5089DEBB-4171-4756-81BF-451B265A58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graphicEl>
                                              <a:dgm id="{5089DEBB-4171-4756-81BF-451B265A58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AA86F26-A276-4FC5-8CB2-DFCC2213C4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graphicEl>
                                              <a:dgm id="{6AA86F26-A276-4FC5-8CB2-DFCC2213C4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graphicEl>
                                              <a:dgm id="{6AA86F26-A276-4FC5-8CB2-DFCC2213C4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B38BDF4-21B6-49FB-91AC-28C81E2F30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graphicEl>
                                              <a:dgm id="{9B38BDF4-21B6-49FB-91AC-28C81E2F30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graphicEl>
                                              <a:dgm id="{9B38BDF4-21B6-49FB-91AC-28C81E2F30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787FB48-21E4-4493-8052-332D30E486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graphicEl>
                                              <a:dgm id="{7787FB48-21E4-4493-8052-332D30E486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graphicEl>
                                              <a:dgm id="{7787FB48-21E4-4493-8052-332D30E486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EA69D92-811F-44B0-9FD2-AD2B587CF5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graphicEl>
                                              <a:dgm id="{1EA69D92-811F-44B0-9FD2-AD2B587CF5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graphicEl>
                                              <a:dgm id="{1EA69D92-811F-44B0-9FD2-AD2B587CF5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Graphic spid="3" grpId="0">
        <p:bldSub>
          <a:bldDgm bld="one"/>
        </p:bldSub>
      </p:bldGraphic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1</a:t>
            </a:r>
            <a:r>
              <a:rPr lang="el-GR" baseline="30000" dirty="0">
                <a:solidFill>
                  <a:schemeClr val="accent2"/>
                </a:solidFill>
              </a:rPr>
              <a:t>ο</a:t>
            </a:r>
            <a:r>
              <a:rPr lang="el-GR" dirty="0">
                <a:solidFill>
                  <a:schemeClr val="accent2"/>
                </a:solidFill>
              </a:rPr>
              <a:t> Παράδειγμα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6111" y="1240850"/>
            <a:ext cx="8813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sz="2000" dirty="0"/>
              <a:t>Να γραφεί πρόγραμμα </a:t>
            </a:r>
            <a:r>
              <a:rPr lang="en-US" sz="2000" dirty="0"/>
              <a:t>Python </a:t>
            </a:r>
            <a:r>
              <a:rPr lang="el-GR" sz="2000" dirty="0"/>
              <a:t>που θα διαβάσει δυο ακεραίους αριθμούς και θα υπολογίσει και εμφανίσει το άθροισμα και τη διαφορά τους.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6111" y="2056106"/>
            <a:ext cx="1813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b="1" dirty="0">
                <a:solidFill>
                  <a:srgbClr val="0070C0"/>
                </a:solidFill>
              </a:rPr>
              <a:t>Λύση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6111" y="2563586"/>
            <a:ext cx="699685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solidFill>
                  <a:srgbClr val="7030A0"/>
                </a:solidFill>
              </a:rPr>
              <a:t>a=</a:t>
            </a:r>
            <a:r>
              <a:rPr lang="en-US" sz="2400" dirty="0" err="1">
                <a:solidFill>
                  <a:srgbClr val="7030A0"/>
                </a:solidFill>
              </a:rPr>
              <a:t>int</a:t>
            </a:r>
            <a:r>
              <a:rPr lang="en-US" sz="2400" dirty="0">
                <a:solidFill>
                  <a:srgbClr val="7030A0"/>
                </a:solidFill>
              </a:rPr>
              <a:t>(</a:t>
            </a:r>
            <a:r>
              <a:rPr lang="el-GR" sz="2400" dirty="0" err="1">
                <a:solidFill>
                  <a:srgbClr val="7030A0"/>
                </a:solidFill>
              </a:rPr>
              <a:t>input</a:t>
            </a:r>
            <a:r>
              <a:rPr lang="el-GR" sz="2400" dirty="0">
                <a:solidFill>
                  <a:srgbClr val="7030A0"/>
                </a:solidFill>
              </a:rPr>
              <a:t>('Δώστε τον πρώτο αριθμό:’)</a:t>
            </a:r>
            <a:r>
              <a:rPr lang="en-US" sz="2400" dirty="0">
                <a:solidFill>
                  <a:srgbClr val="7030A0"/>
                </a:solidFill>
              </a:rPr>
              <a:t>)</a:t>
            </a:r>
            <a:endParaRPr lang="el-GR" sz="2400" dirty="0">
              <a:solidFill>
                <a:srgbClr val="7030A0"/>
              </a:solidFill>
            </a:endParaRPr>
          </a:p>
          <a:p>
            <a:r>
              <a:rPr lang="el-GR" sz="2400" dirty="0">
                <a:solidFill>
                  <a:srgbClr val="7030A0"/>
                </a:solidFill>
              </a:rPr>
              <a:t>b=</a:t>
            </a:r>
            <a:r>
              <a:rPr lang="en-US" sz="2400" dirty="0" err="1">
                <a:solidFill>
                  <a:srgbClr val="7030A0"/>
                </a:solidFill>
              </a:rPr>
              <a:t>int</a:t>
            </a:r>
            <a:r>
              <a:rPr lang="en-US" sz="2400" dirty="0">
                <a:solidFill>
                  <a:srgbClr val="7030A0"/>
                </a:solidFill>
              </a:rPr>
              <a:t>(</a:t>
            </a:r>
            <a:r>
              <a:rPr lang="el-GR" sz="2400" dirty="0" err="1">
                <a:solidFill>
                  <a:srgbClr val="7030A0"/>
                </a:solidFill>
              </a:rPr>
              <a:t>input</a:t>
            </a:r>
            <a:r>
              <a:rPr lang="el-GR" sz="2400" dirty="0">
                <a:solidFill>
                  <a:srgbClr val="7030A0"/>
                </a:solidFill>
              </a:rPr>
              <a:t>('Δώστε τον δεύτερο αριθμό:’)</a:t>
            </a:r>
            <a:r>
              <a:rPr lang="en-US" sz="2400" dirty="0">
                <a:solidFill>
                  <a:srgbClr val="7030A0"/>
                </a:solidFill>
              </a:rPr>
              <a:t>)</a:t>
            </a:r>
            <a:endParaRPr lang="el-GR" sz="2400" dirty="0">
              <a:solidFill>
                <a:srgbClr val="7030A0"/>
              </a:solidFill>
            </a:endParaRPr>
          </a:p>
          <a:p>
            <a:r>
              <a:rPr lang="el-GR" sz="2400" dirty="0" err="1">
                <a:solidFill>
                  <a:srgbClr val="7030A0"/>
                </a:solidFill>
              </a:rPr>
              <a:t>athr</a:t>
            </a:r>
            <a:r>
              <a:rPr lang="el-GR" sz="2400" dirty="0">
                <a:solidFill>
                  <a:srgbClr val="7030A0"/>
                </a:solidFill>
              </a:rPr>
              <a:t>=</a:t>
            </a:r>
            <a:r>
              <a:rPr lang="el-GR" sz="2400" dirty="0" err="1">
                <a:solidFill>
                  <a:srgbClr val="7030A0"/>
                </a:solidFill>
              </a:rPr>
              <a:t>a+b</a:t>
            </a:r>
            <a:endParaRPr lang="el-GR" sz="2400" dirty="0">
              <a:solidFill>
                <a:srgbClr val="7030A0"/>
              </a:solidFill>
            </a:endParaRPr>
          </a:p>
          <a:p>
            <a:r>
              <a:rPr lang="el-GR" sz="2400" dirty="0" err="1">
                <a:solidFill>
                  <a:srgbClr val="7030A0"/>
                </a:solidFill>
              </a:rPr>
              <a:t>diaf</a:t>
            </a:r>
            <a:r>
              <a:rPr lang="el-GR" sz="2400" dirty="0">
                <a:solidFill>
                  <a:srgbClr val="7030A0"/>
                </a:solidFill>
              </a:rPr>
              <a:t>=a-b</a:t>
            </a:r>
          </a:p>
          <a:p>
            <a:r>
              <a:rPr lang="el-GR" sz="2400" dirty="0" err="1">
                <a:solidFill>
                  <a:srgbClr val="7030A0"/>
                </a:solidFill>
              </a:rPr>
              <a:t>print</a:t>
            </a:r>
            <a:r>
              <a:rPr lang="el-GR" sz="2400" dirty="0">
                <a:solidFill>
                  <a:srgbClr val="7030A0"/>
                </a:solidFill>
              </a:rPr>
              <a:t> 'Το άθροισμα είναι',</a:t>
            </a:r>
            <a:r>
              <a:rPr lang="el-GR" sz="2400" dirty="0" err="1">
                <a:solidFill>
                  <a:srgbClr val="7030A0"/>
                </a:solidFill>
              </a:rPr>
              <a:t>athr</a:t>
            </a:r>
            <a:r>
              <a:rPr lang="el-GR" sz="2400" dirty="0">
                <a:solidFill>
                  <a:srgbClr val="7030A0"/>
                </a:solidFill>
              </a:rPr>
              <a:t>,'και η διαφορά',</a:t>
            </a:r>
            <a:r>
              <a:rPr lang="el-GR" sz="2400" dirty="0" err="1">
                <a:solidFill>
                  <a:srgbClr val="7030A0"/>
                </a:solidFill>
              </a:rPr>
              <a:t>diaf</a:t>
            </a:r>
            <a:endParaRPr lang="el-GR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141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2</a:t>
            </a:r>
            <a:r>
              <a:rPr lang="el-GR" baseline="30000" dirty="0">
                <a:solidFill>
                  <a:schemeClr val="accent2"/>
                </a:solidFill>
              </a:rPr>
              <a:t>ο</a:t>
            </a:r>
            <a:r>
              <a:rPr lang="el-GR" dirty="0">
                <a:solidFill>
                  <a:schemeClr val="accent2"/>
                </a:solidFill>
              </a:rPr>
              <a:t> Παράδειγμα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6111" y="1240850"/>
            <a:ext cx="893932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sz="2000" dirty="0"/>
              <a:t>Να γραφεί πρόγραμμα </a:t>
            </a:r>
            <a:r>
              <a:rPr lang="en-US" sz="2000" dirty="0"/>
              <a:t>Python </a:t>
            </a:r>
            <a:r>
              <a:rPr lang="el-GR" sz="2000" dirty="0"/>
              <a:t>το οποίο θα διαβάσει τον αριθμό σελίδων ενός βιβλίου, το πάχος σε cm κάθε σελίδας και θα υπολογίσει και εμφανίσει το συνολικό πάχος του βιβλίου σε </a:t>
            </a:r>
            <a:r>
              <a:rPr lang="en-US" sz="2000" dirty="0"/>
              <a:t>cm</a:t>
            </a:r>
            <a:r>
              <a:rPr lang="el-GR" sz="2000" dirty="0"/>
              <a:t>, δεδομένου ότι το πάχος κάθε εξωφύλλου είναι το πενταπλάσιο του πάχους της σελίδας και το βιβλίο έχει δύο εξώφυλλα.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6111" y="2872066"/>
            <a:ext cx="1813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b="1" dirty="0">
                <a:solidFill>
                  <a:srgbClr val="0070C0"/>
                </a:solidFill>
              </a:rPr>
              <a:t>Λύση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6111" y="3272176"/>
            <a:ext cx="84721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7030A0"/>
                </a:solidFill>
              </a:rPr>
              <a:t>sel</a:t>
            </a:r>
            <a:r>
              <a:rPr lang="en-US" sz="2400" dirty="0">
                <a:solidFill>
                  <a:srgbClr val="7030A0"/>
                </a:solidFill>
              </a:rPr>
              <a:t>=</a:t>
            </a:r>
            <a:r>
              <a:rPr lang="en-US" sz="2400" dirty="0" err="1">
                <a:solidFill>
                  <a:srgbClr val="7030A0"/>
                </a:solidFill>
              </a:rPr>
              <a:t>int</a:t>
            </a:r>
            <a:r>
              <a:rPr lang="en-US" sz="2400" dirty="0">
                <a:solidFill>
                  <a:srgbClr val="7030A0"/>
                </a:solidFill>
              </a:rPr>
              <a:t>(input('</a:t>
            </a:r>
            <a:r>
              <a:rPr lang="el-GR" sz="2400" dirty="0">
                <a:solidFill>
                  <a:srgbClr val="7030A0"/>
                </a:solidFill>
              </a:rPr>
              <a:t>Πόσες σελίδες έχει το βιβλίο;’)</a:t>
            </a:r>
            <a:r>
              <a:rPr lang="en-US" sz="2400" dirty="0">
                <a:solidFill>
                  <a:srgbClr val="7030A0"/>
                </a:solidFill>
              </a:rPr>
              <a:t>)</a:t>
            </a:r>
            <a:endParaRPr lang="el-GR" sz="2400" dirty="0">
              <a:solidFill>
                <a:srgbClr val="7030A0"/>
              </a:solidFill>
            </a:endParaRPr>
          </a:p>
          <a:p>
            <a:r>
              <a:rPr lang="en-US" sz="2400" dirty="0" err="1">
                <a:solidFill>
                  <a:srgbClr val="7030A0"/>
                </a:solidFill>
              </a:rPr>
              <a:t>paxsel</a:t>
            </a:r>
            <a:r>
              <a:rPr lang="en-US" sz="2400" dirty="0">
                <a:solidFill>
                  <a:srgbClr val="7030A0"/>
                </a:solidFill>
              </a:rPr>
              <a:t>=float(input('</a:t>
            </a:r>
            <a:r>
              <a:rPr lang="el-GR" sz="2400" dirty="0">
                <a:solidFill>
                  <a:srgbClr val="7030A0"/>
                </a:solidFill>
              </a:rPr>
              <a:t>Πόσο είναι το πάχος της κάθε σελίδας;’)</a:t>
            </a:r>
            <a:r>
              <a:rPr lang="en-US" sz="2400" dirty="0">
                <a:solidFill>
                  <a:srgbClr val="7030A0"/>
                </a:solidFill>
              </a:rPr>
              <a:t>)</a:t>
            </a:r>
            <a:endParaRPr lang="el-GR" sz="2400" dirty="0">
              <a:solidFill>
                <a:srgbClr val="7030A0"/>
              </a:solidFill>
            </a:endParaRPr>
          </a:p>
          <a:p>
            <a:r>
              <a:rPr lang="en-US" sz="2400" dirty="0" err="1">
                <a:solidFill>
                  <a:srgbClr val="7030A0"/>
                </a:solidFill>
              </a:rPr>
              <a:t>paxsel</a:t>
            </a:r>
            <a:r>
              <a:rPr lang="en-US" sz="2400" dirty="0">
                <a:solidFill>
                  <a:srgbClr val="7030A0"/>
                </a:solidFill>
              </a:rPr>
              <a:t>=</a:t>
            </a:r>
            <a:r>
              <a:rPr lang="en-US" sz="2400" dirty="0" err="1">
                <a:solidFill>
                  <a:srgbClr val="7030A0"/>
                </a:solidFill>
              </a:rPr>
              <a:t>sel</a:t>
            </a:r>
            <a:r>
              <a:rPr lang="en-US" sz="2400" dirty="0">
                <a:solidFill>
                  <a:srgbClr val="7030A0"/>
                </a:solidFill>
              </a:rPr>
              <a:t>*paxsel+2*5*</a:t>
            </a:r>
            <a:r>
              <a:rPr lang="en-US" sz="2400" dirty="0" err="1">
                <a:solidFill>
                  <a:srgbClr val="7030A0"/>
                </a:solidFill>
              </a:rPr>
              <a:t>paxsel</a:t>
            </a:r>
            <a:endParaRPr lang="en-US" sz="2400" dirty="0">
              <a:solidFill>
                <a:srgbClr val="7030A0"/>
              </a:solidFill>
            </a:endParaRPr>
          </a:p>
          <a:p>
            <a:r>
              <a:rPr lang="en-US" sz="2400" dirty="0">
                <a:solidFill>
                  <a:srgbClr val="7030A0"/>
                </a:solidFill>
              </a:rPr>
              <a:t>print '</a:t>
            </a:r>
            <a:r>
              <a:rPr lang="el-GR" sz="2400" dirty="0">
                <a:solidFill>
                  <a:srgbClr val="7030A0"/>
                </a:solidFill>
              </a:rPr>
              <a:t>Το πάχος του βιβλίου είναι',</a:t>
            </a:r>
            <a:r>
              <a:rPr lang="en-US" sz="2400" dirty="0" err="1">
                <a:solidFill>
                  <a:srgbClr val="7030A0"/>
                </a:solidFill>
              </a:rPr>
              <a:t>paxsel</a:t>
            </a:r>
            <a:endParaRPr lang="el-GR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53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3</a:t>
            </a:r>
            <a:r>
              <a:rPr lang="el-GR" baseline="30000" dirty="0">
                <a:solidFill>
                  <a:schemeClr val="accent2"/>
                </a:solidFill>
              </a:rPr>
              <a:t>ο</a:t>
            </a:r>
            <a:r>
              <a:rPr lang="el-GR" dirty="0">
                <a:solidFill>
                  <a:schemeClr val="accent2"/>
                </a:solidFill>
              </a:rPr>
              <a:t> Παράδειγμα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6111" y="1240850"/>
            <a:ext cx="89393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sz="2000" dirty="0"/>
              <a:t>Μια πιτσαρία στο Κιλκίς δίνει στις τρεις πίτσες τη μία δώρο. Να γράψετε πρόγραμμα </a:t>
            </a:r>
            <a:r>
              <a:rPr lang="en-US" sz="2000" dirty="0"/>
              <a:t>Python </a:t>
            </a:r>
            <a:r>
              <a:rPr lang="el-GR" sz="2000" dirty="0"/>
              <a:t>το οποίο θα διαβάζει πόσες πίτσες θα παραγγείλετε και την τιμή της μιας πίτσας και θα εμφανίζει το συνολικό κόστος σε ευρώ.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6111" y="2256513"/>
            <a:ext cx="1813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b="1" dirty="0">
                <a:solidFill>
                  <a:srgbClr val="0070C0"/>
                </a:solidFill>
              </a:rPr>
              <a:t>Λύση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6111" y="2656623"/>
            <a:ext cx="636584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pizzas=</a:t>
            </a:r>
            <a:r>
              <a:rPr lang="en-US" sz="2400" dirty="0" err="1">
                <a:solidFill>
                  <a:srgbClr val="7030A0"/>
                </a:solidFill>
              </a:rPr>
              <a:t>int</a:t>
            </a:r>
            <a:r>
              <a:rPr lang="en-US" sz="2400" dirty="0">
                <a:solidFill>
                  <a:srgbClr val="7030A0"/>
                </a:solidFill>
              </a:rPr>
              <a:t>(input('</a:t>
            </a:r>
            <a:r>
              <a:rPr lang="el-GR" sz="2400" dirty="0">
                <a:solidFill>
                  <a:srgbClr val="7030A0"/>
                </a:solidFill>
              </a:rPr>
              <a:t>Πόσες πίτσες θέλετε;’)</a:t>
            </a:r>
            <a:r>
              <a:rPr lang="en-US" sz="2400" dirty="0">
                <a:solidFill>
                  <a:srgbClr val="7030A0"/>
                </a:solidFill>
              </a:rPr>
              <a:t>)</a:t>
            </a:r>
            <a:endParaRPr lang="el-GR" sz="2400" dirty="0">
              <a:solidFill>
                <a:srgbClr val="7030A0"/>
              </a:solidFill>
            </a:endParaRPr>
          </a:p>
          <a:p>
            <a:r>
              <a:rPr lang="en-US" sz="2400" dirty="0">
                <a:solidFill>
                  <a:srgbClr val="7030A0"/>
                </a:solidFill>
              </a:rPr>
              <a:t>value=float(input('</a:t>
            </a:r>
            <a:r>
              <a:rPr lang="el-GR" sz="2400" dirty="0">
                <a:solidFill>
                  <a:srgbClr val="7030A0"/>
                </a:solidFill>
              </a:rPr>
              <a:t>Πόσο κάνει η μία πίτσα;’)</a:t>
            </a:r>
            <a:r>
              <a:rPr lang="en-US" sz="2400" dirty="0">
                <a:solidFill>
                  <a:srgbClr val="7030A0"/>
                </a:solidFill>
              </a:rPr>
              <a:t>)</a:t>
            </a:r>
            <a:endParaRPr lang="el-GR" sz="2400" dirty="0">
              <a:solidFill>
                <a:srgbClr val="7030A0"/>
              </a:solidFill>
            </a:endParaRPr>
          </a:p>
          <a:p>
            <a:r>
              <a:rPr lang="en-US" sz="2400" dirty="0">
                <a:solidFill>
                  <a:srgbClr val="7030A0"/>
                </a:solidFill>
              </a:rPr>
              <a:t>free=pizzas/3</a:t>
            </a:r>
          </a:p>
          <a:p>
            <a:r>
              <a:rPr lang="en-US" sz="2400" dirty="0">
                <a:solidFill>
                  <a:srgbClr val="7030A0"/>
                </a:solidFill>
              </a:rPr>
              <a:t>cost=(pizzas-free)*value</a:t>
            </a:r>
          </a:p>
          <a:p>
            <a:r>
              <a:rPr lang="en-US" sz="2400" dirty="0">
                <a:solidFill>
                  <a:srgbClr val="7030A0"/>
                </a:solidFill>
              </a:rPr>
              <a:t>print '</a:t>
            </a:r>
            <a:r>
              <a:rPr lang="el-GR" sz="2400" dirty="0">
                <a:solidFill>
                  <a:srgbClr val="7030A0"/>
                </a:solidFill>
              </a:rPr>
              <a:t>Το συνολικό κόστος είναι',</a:t>
            </a:r>
            <a:r>
              <a:rPr lang="en-US" sz="2400" dirty="0">
                <a:solidFill>
                  <a:srgbClr val="7030A0"/>
                </a:solidFill>
              </a:rPr>
              <a:t>cost</a:t>
            </a:r>
            <a:endParaRPr lang="el-GR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86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4" grpId="0"/>
    </p:bldLst>
  </p:timing>
</p:sld>
</file>

<file path=ppt/theme/theme1.xml><?xml version="1.0" encoding="utf-8"?>
<a:theme xmlns:a="http://schemas.openxmlformats.org/drawingml/2006/main" name="Όψη">
  <a:themeElements>
    <a:clrScheme name="Όψη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2941</TotalTime>
  <Words>306</Words>
  <Application>Microsoft Office PowerPoint</Application>
  <PresentationFormat>Ευρεία οθόνη</PresentationFormat>
  <Paragraphs>44</Paragraphs>
  <Slides>5</Slides>
  <Notes>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Όψη</vt:lpstr>
      <vt:lpstr>Δομή Ακολουθίας</vt:lpstr>
      <vt:lpstr>Δομή ακολουθίας</vt:lpstr>
      <vt:lpstr>1ο Παράδειγμα</vt:lpstr>
      <vt:lpstr>2ο Παράδειγμα</vt:lpstr>
      <vt:lpstr>3ο Παράδειγμα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user</dc:creator>
  <cp:lastModifiedBy>Ευδοξία Μπέγου</cp:lastModifiedBy>
  <cp:revision>532</cp:revision>
  <dcterms:created xsi:type="dcterms:W3CDTF">2015-02-19T08:19:29Z</dcterms:created>
  <dcterms:modified xsi:type="dcterms:W3CDTF">2020-10-04T20:24:02Z</dcterms:modified>
</cp:coreProperties>
</file>