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9861EDE-FC1C-4A39-A85E-2017C5CBCC88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31F8E2-6DEC-4DA0-813D-A5471275140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Modal verbs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Obligation/Permission</a:t>
            </a:r>
          </a:p>
          <a:p>
            <a:r>
              <a:rPr lang="el-GR" dirty="0" smtClean="0"/>
              <a:t>Υποχρέωση/</a:t>
            </a:r>
            <a:r>
              <a:rPr lang="el-GR" dirty="0" err="1" smtClean="0"/>
              <a:t>΄Αδεια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</a:t>
            </a:r>
            <a:r>
              <a:rPr lang="en-US" dirty="0"/>
              <a:t>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Expresses strong obligation – rules / strong possibility</a:t>
            </a:r>
          </a:p>
          <a:p>
            <a:r>
              <a:rPr lang="el-GR" dirty="0" smtClean="0"/>
              <a:t>Εκφράζει απόλυτη υποχρέωση – Κανόνες</a:t>
            </a:r>
            <a:r>
              <a:rPr lang="en-US" dirty="0" smtClean="0"/>
              <a:t> / </a:t>
            </a:r>
            <a:r>
              <a:rPr lang="el-GR" dirty="0" smtClean="0"/>
              <a:t>μεγάλη πιθανότητα</a:t>
            </a:r>
            <a:endParaRPr lang="en-US" dirty="0" smtClean="0"/>
          </a:p>
          <a:p>
            <a:r>
              <a:rPr lang="en-US" dirty="0" smtClean="0"/>
              <a:t>You must be on time for school</a:t>
            </a:r>
          </a:p>
          <a:p>
            <a:r>
              <a:rPr lang="el-GR" dirty="0" smtClean="0"/>
              <a:t>Πρέπει  να είσαι στην ώρα σου στο σχολείο</a:t>
            </a:r>
          </a:p>
          <a:p>
            <a:r>
              <a:rPr lang="en-US" dirty="0" smtClean="0"/>
              <a:t>That must be my teacher</a:t>
            </a:r>
            <a:endParaRPr lang="el-GR" dirty="0" smtClean="0"/>
          </a:p>
          <a:p>
            <a:r>
              <a:rPr lang="el-GR" dirty="0" smtClean="0"/>
              <a:t>Αυτή πρέπει να είναι η δασκάλα μου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Mustn’t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Prohibition (</a:t>
            </a:r>
            <a:r>
              <a:rPr lang="el-GR" dirty="0" smtClean="0"/>
              <a:t>Απαγόρευση)</a:t>
            </a:r>
          </a:p>
          <a:p>
            <a:r>
              <a:rPr lang="en-US" dirty="0" smtClean="0"/>
              <a:t>You mustn’t smoke in indoors public places</a:t>
            </a:r>
          </a:p>
          <a:p>
            <a:r>
              <a:rPr lang="el-GR" dirty="0" smtClean="0"/>
              <a:t>Απαγορεύεται να καπνίζεις σε εσωτερικούς δημόσιους χώρους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Should/Shouldn’t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Expresses advice (</a:t>
            </a:r>
            <a:r>
              <a:rPr lang="el-GR" dirty="0" smtClean="0"/>
              <a:t>Εκφράζει συμβουλή)</a:t>
            </a:r>
          </a:p>
          <a:p>
            <a:r>
              <a:rPr lang="en-US" dirty="0" smtClean="0"/>
              <a:t>It means ‘It would</a:t>
            </a:r>
            <a:r>
              <a:rPr lang="el-GR" dirty="0" smtClean="0"/>
              <a:t> /</a:t>
            </a:r>
            <a:r>
              <a:rPr lang="en-US" dirty="0" smtClean="0"/>
              <a:t>wouldn’t be a good thing to …’ (</a:t>
            </a:r>
            <a:r>
              <a:rPr lang="el-GR" dirty="0" smtClean="0"/>
              <a:t>Θα ήταν / Δε θα ήταν καλό να ….)</a:t>
            </a:r>
            <a:endParaRPr lang="en-US" dirty="0" smtClean="0"/>
          </a:p>
          <a:p>
            <a:r>
              <a:rPr lang="en-US" dirty="0" smtClean="0"/>
              <a:t>You should have a good breakfast before you go to school</a:t>
            </a:r>
          </a:p>
          <a:p>
            <a:r>
              <a:rPr lang="el-GR" dirty="0" smtClean="0"/>
              <a:t>Θα έπρεπε να φας ένα καλό πρωινό πριν πας σχολείο</a:t>
            </a:r>
          </a:p>
          <a:p>
            <a:r>
              <a:rPr lang="en-US" dirty="0" smtClean="0"/>
              <a:t>You shouldn’t speak rudely to your friends</a:t>
            </a:r>
            <a:endParaRPr lang="el-GR" dirty="0" smtClean="0"/>
          </a:p>
          <a:p>
            <a:r>
              <a:rPr lang="el-GR" dirty="0" smtClean="0"/>
              <a:t>Δε θα έπρεπε να μιλάς με αγένεια στους φίλους σου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Expresses ability, permission, request</a:t>
            </a:r>
            <a:endParaRPr lang="el-GR" dirty="0" smtClean="0"/>
          </a:p>
          <a:p>
            <a:r>
              <a:rPr lang="el-GR" dirty="0" smtClean="0"/>
              <a:t>Εκφράζει ικανότητα, άδεια, αίτημα</a:t>
            </a:r>
            <a:endParaRPr lang="en-US" dirty="0" smtClean="0"/>
          </a:p>
          <a:p>
            <a:r>
              <a:rPr lang="en-US" dirty="0" smtClean="0"/>
              <a:t>My dad can ride a motorbike</a:t>
            </a:r>
            <a:endParaRPr lang="el-GR" dirty="0" smtClean="0"/>
          </a:p>
          <a:p>
            <a:r>
              <a:rPr lang="el-GR" dirty="0" smtClean="0"/>
              <a:t>Ο μπαμπάς μου μπορεί να οδηγεί μηχανή</a:t>
            </a:r>
            <a:endParaRPr lang="en-US" dirty="0" smtClean="0"/>
          </a:p>
          <a:p>
            <a:r>
              <a:rPr lang="en-US" dirty="0" smtClean="0"/>
              <a:t>You can go out if you ask for permission</a:t>
            </a:r>
            <a:endParaRPr lang="el-GR" dirty="0" smtClean="0"/>
          </a:p>
          <a:p>
            <a:r>
              <a:rPr lang="el-GR" dirty="0" smtClean="0"/>
              <a:t>Μπορείς να βγεις έξω αν ζητήσεις την άδεια</a:t>
            </a:r>
            <a:endParaRPr lang="en-US" dirty="0" smtClean="0"/>
          </a:p>
          <a:p>
            <a:r>
              <a:rPr lang="en-US" dirty="0" smtClean="0"/>
              <a:t>Can I borrow your pen?</a:t>
            </a:r>
            <a:endParaRPr lang="el-GR" dirty="0" smtClean="0"/>
          </a:p>
          <a:p>
            <a:r>
              <a:rPr lang="el-GR" dirty="0" smtClean="0"/>
              <a:t>Μπορώ να δανειστώ το </a:t>
            </a:r>
            <a:r>
              <a:rPr lang="el-GR" dirty="0" err="1" smtClean="0"/>
              <a:t>στιλό</a:t>
            </a:r>
            <a:r>
              <a:rPr lang="el-GR" dirty="0" smtClean="0"/>
              <a:t> σου</a:t>
            </a:r>
            <a:r>
              <a:rPr lang="en-US" dirty="0" smtClean="0"/>
              <a:t>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Can’t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Expresses lack of ability/permission</a:t>
            </a:r>
            <a:r>
              <a:rPr lang="el-GR" dirty="0" smtClean="0"/>
              <a:t>/</a:t>
            </a:r>
            <a:r>
              <a:rPr lang="en-US" dirty="0" smtClean="0"/>
              <a:t>possibility</a:t>
            </a:r>
            <a:endParaRPr lang="el-GR" dirty="0" smtClean="0"/>
          </a:p>
          <a:p>
            <a:r>
              <a:rPr lang="el-GR" dirty="0" smtClean="0"/>
              <a:t>Εκφράζει απουσία ικανότητας/άδειας/πιθανότητας</a:t>
            </a:r>
            <a:endParaRPr lang="en-US" dirty="0" smtClean="0"/>
          </a:p>
          <a:p>
            <a:r>
              <a:rPr lang="en-US" dirty="0" smtClean="0"/>
              <a:t>He can’t see very well in the dark</a:t>
            </a:r>
            <a:endParaRPr lang="el-GR" dirty="0" smtClean="0"/>
          </a:p>
          <a:p>
            <a:r>
              <a:rPr lang="el-GR" dirty="0" smtClean="0"/>
              <a:t>Δεν μπορεί να δει καλά στο σκοτάδι</a:t>
            </a:r>
            <a:endParaRPr lang="en-US" dirty="0" smtClean="0"/>
          </a:p>
          <a:p>
            <a:r>
              <a:rPr lang="en-US" dirty="0" smtClean="0"/>
              <a:t>I’m afraid you can’t come in here</a:t>
            </a:r>
            <a:endParaRPr lang="el-GR" dirty="0" smtClean="0"/>
          </a:p>
          <a:p>
            <a:r>
              <a:rPr lang="el-GR" dirty="0" smtClean="0"/>
              <a:t>Φοβάμαι πως δεν μπορείς να μπεις</a:t>
            </a:r>
          </a:p>
          <a:p>
            <a:r>
              <a:rPr lang="en-US" dirty="0" smtClean="0"/>
              <a:t>That can’t be my friend</a:t>
            </a:r>
            <a:endParaRPr lang="el-GR" dirty="0" smtClean="0"/>
          </a:p>
          <a:p>
            <a:r>
              <a:rPr lang="el-GR" dirty="0" smtClean="0"/>
              <a:t>Δεν μπορεί να είναι ο φίλος μου αυτός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</TotalTime>
  <Words>245</Words>
  <Application>Microsoft Office PowerPoint</Application>
  <PresentationFormat>Προβολή στην οθόνη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Αφθονία</vt:lpstr>
      <vt:lpstr>Modal verbs</vt:lpstr>
      <vt:lpstr>Must</vt:lpstr>
      <vt:lpstr>Mustn’t</vt:lpstr>
      <vt:lpstr>Should/Shouldn’t</vt:lpstr>
      <vt:lpstr>Can</vt:lpstr>
      <vt:lpstr>Can’t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AFRODITI GIATRELI</dc:creator>
  <cp:lastModifiedBy>AFRODITI GIATRELI</cp:lastModifiedBy>
  <cp:revision>2</cp:revision>
  <dcterms:created xsi:type="dcterms:W3CDTF">2020-03-25T05:44:58Z</dcterms:created>
  <dcterms:modified xsi:type="dcterms:W3CDTF">2020-03-25T06:02:52Z</dcterms:modified>
</cp:coreProperties>
</file>