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0507C-0B7D-4F14-9AA6-1CAFC4173080}" type="datetimeFigureOut">
              <a:rPr lang="el-GR" smtClean="0"/>
              <a:pPr/>
              <a:t>25/3/2020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1032B-920C-4D23-B780-A7CAE27A71E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7772400" cy="1470025"/>
          </a:xfrm>
        </p:spPr>
        <p:txBody>
          <a:bodyPr/>
          <a:lstStyle/>
          <a:p>
            <a:r>
              <a:rPr lang="el-GR" dirty="0" smtClean="0"/>
              <a:t>ΤΟ ΡΗΜΑ ‘ΕΙΜΑΙ’ ΣΤΑ ΑΓΓΛΙΚΑ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929618" cy="392909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 AM  </a:t>
            </a:r>
            <a:r>
              <a:rPr lang="el-GR" sz="2800" b="1" dirty="0" smtClean="0">
                <a:solidFill>
                  <a:srgbClr val="FF0000"/>
                </a:solidFill>
              </a:rPr>
              <a:t>Εγώ είμαι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YOU ARE</a:t>
            </a:r>
            <a:r>
              <a:rPr lang="el-GR" sz="2800" b="1" dirty="0" smtClean="0">
                <a:solidFill>
                  <a:srgbClr val="FF0000"/>
                </a:solidFill>
              </a:rPr>
              <a:t> Εσύ είσαι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HE IS</a:t>
            </a:r>
            <a:r>
              <a:rPr lang="el-GR" sz="2800" b="1" dirty="0" smtClean="0">
                <a:solidFill>
                  <a:srgbClr val="FF0000"/>
                </a:solidFill>
              </a:rPr>
              <a:t> Αυτός είναι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SHE IS</a:t>
            </a:r>
            <a:r>
              <a:rPr lang="el-GR" sz="2800" b="1" dirty="0" smtClean="0">
                <a:solidFill>
                  <a:srgbClr val="FF0000"/>
                </a:solidFill>
              </a:rPr>
              <a:t> Αυτή είναι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IT IS </a:t>
            </a:r>
            <a:r>
              <a:rPr lang="el-GR" sz="2800" b="1" dirty="0" smtClean="0">
                <a:solidFill>
                  <a:srgbClr val="FF0000"/>
                </a:solidFill>
              </a:rPr>
              <a:t> Αυτό είναι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WE ARE</a:t>
            </a:r>
            <a:r>
              <a:rPr lang="el-GR" sz="2800" b="1" dirty="0" smtClean="0">
                <a:solidFill>
                  <a:srgbClr val="FF0000"/>
                </a:solidFill>
              </a:rPr>
              <a:t> Εμείς είμαστε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YOU ARE</a:t>
            </a:r>
            <a:r>
              <a:rPr lang="el-GR" sz="2800" b="1" dirty="0" smtClean="0">
                <a:solidFill>
                  <a:srgbClr val="FF0000"/>
                </a:solidFill>
              </a:rPr>
              <a:t> Εσείς είσαστε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THEY ARE</a:t>
            </a:r>
            <a:r>
              <a:rPr lang="el-GR" sz="2800" b="1" dirty="0" smtClean="0">
                <a:solidFill>
                  <a:srgbClr val="FF0000"/>
                </a:solidFill>
              </a:rPr>
              <a:t> Αυτοί, -</a:t>
            </a:r>
            <a:r>
              <a:rPr lang="el-GR" sz="2800" b="1" dirty="0" err="1" smtClean="0">
                <a:solidFill>
                  <a:srgbClr val="FF0000"/>
                </a:solidFill>
              </a:rPr>
              <a:t>ές</a:t>
            </a:r>
            <a:r>
              <a:rPr lang="el-GR" sz="2800" b="1" dirty="0" smtClean="0">
                <a:solidFill>
                  <a:srgbClr val="FF0000"/>
                </a:solidFill>
              </a:rPr>
              <a:t>, -ά είναι</a:t>
            </a:r>
            <a:endParaRPr lang="el-GR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ΕΠΙΘΕΤΑ ΠΟΥ ΠΕΡΙΓΡΑΦΟΥΝ ΑΝΘΡΩΠΟΥΣ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</a:t>
            </a:r>
            <a:r>
              <a:rPr lang="en-US" dirty="0" smtClean="0"/>
              <a:t>all  </a:t>
            </a:r>
            <a:r>
              <a:rPr lang="el-GR" dirty="0" smtClean="0"/>
              <a:t>ψηλός</a:t>
            </a:r>
            <a:endParaRPr lang="en-US" dirty="0" smtClean="0"/>
          </a:p>
          <a:p>
            <a:r>
              <a:rPr lang="en-US" dirty="0" smtClean="0"/>
              <a:t>Short</a:t>
            </a:r>
            <a:r>
              <a:rPr lang="el-GR" dirty="0" smtClean="0"/>
              <a:t>  κοντός</a:t>
            </a:r>
          </a:p>
          <a:p>
            <a:r>
              <a:rPr lang="el-GR" dirty="0" smtClean="0"/>
              <a:t>Ο</a:t>
            </a:r>
            <a:r>
              <a:rPr lang="en-US" dirty="0" smtClean="0"/>
              <a:t>f medium height  </a:t>
            </a:r>
            <a:r>
              <a:rPr lang="el-GR" dirty="0" smtClean="0"/>
              <a:t>μεσαίου ύψους</a:t>
            </a:r>
            <a:endParaRPr lang="en-US" dirty="0" smtClean="0"/>
          </a:p>
          <a:p>
            <a:r>
              <a:rPr lang="en-US" dirty="0" smtClean="0"/>
              <a:t>Thin</a:t>
            </a:r>
            <a:r>
              <a:rPr lang="el-GR" dirty="0" smtClean="0"/>
              <a:t> λεπτός</a:t>
            </a:r>
            <a:endParaRPr lang="en-US" dirty="0" smtClean="0"/>
          </a:p>
          <a:p>
            <a:r>
              <a:rPr lang="en-US" dirty="0" smtClean="0"/>
              <a:t>Plump</a:t>
            </a:r>
            <a:r>
              <a:rPr lang="el-GR" dirty="0" smtClean="0"/>
              <a:t>  παχουλός</a:t>
            </a:r>
            <a:endParaRPr lang="en-US" dirty="0" smtClean="0"/>
          </a:p>
          <a:p>
            <a:r>
              <a:rPr lang="en-US" dirty="0" smtClean="0"/>
              <a:t>Young</a:t>
            </a:r>
            <a:r>
              <a:rPr lang="el-GR" dirty="0" smtClean="0"/>
              <a:t>  νέος</a:t>
            </a:r>
            <a:endParaRPr lang="en-US" dirty="0" smtClean="0"/>
          </a:p>
          <a:p>
            <a:r>
              <a:rPr lang="en-US" dirty="0" smtClean="0"/>
              <a:t>Middle-aged</a:t>
            </a:r>
            <a:r>
              <a:rPr lang="el-GR" dirty="0" smtClean="0"/>
              <a:t>  μεσήλικας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ΠΕΡΙΓΡΑΦΩ ΤΟΝ ΕΑΥΤΟ ΜΟΥ</a:t>
            </a:r>
            <a:r>
              <a:rPr lang="en-US" dirty="0" smtClean="0"/>
              <a:t> </a:t>
            </a:r>
            <a:r>
              <a:rPr lang="el-GR" dirty="0" err="1" smtClean="0"/>
              <a:t>΄Η</a:t>
            </a:r>
            <a:r>
              <a:rPr lang="el-GR" dirty="0" smtClean="0"/>
              <a:t> ΤΟΥΣ ΑΛΛΟΥΣ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am tall and thin.</a:t>
            </a:r>
          </a:p>
          <a:p>
            <a:r>
              <a:rPr lang="en-US" dirty="0" smtClean="0"/>
              <a:t>She is short and thin</a:t>
            </a:r>
            <a:endParaRPr lang="el-GR" dirty="0" smtClean="0"/>
          </a:p>
          <a:p>
            <a:r>
              <a:rPr lang="el-GR" dirty="0" smtClean="0"/>
              <a:t>Η</a:t>
            </a:r>
            <a:r>
              <a:rPr lang="en-US" dirty="0" smtClean="0"/>
              <a:t>e is plump</a:t>
            </a:r>
          </a:p>
          <a:p>
            <a:r>
              <a:rPr lang="en-US" dirty="0" smtClean="0"/>
              <a:t>We are of medium height</a:t>
            </a:r>
          </a:p>
          <a:p>
            <a:r>
              <a:rPr lang="en-US" dirty="0" smtClean="0"/>
              <a:t>You are young</a:t>
            </a:r>
          </a:p>
          <a:p>
            <a:r>
              <a:rPr lang="en-US" dirty="0" smtClean="0"/>
              <a:t>They are middle-aged</a:t>
            </a:r>
          </a:p>
          <a:p>
            <a:r>
              <a:rPr lang="en-US" dirty="0" smtClean="0"/>
              <a:t>It is blue</a:t>
            </a:r>
          </a:p>
          <a:p>
            <a:r>
              <a:rPr lang="en-US" dirty="0" smtClean="0"/>
              <a:t>Mary is middle-aged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ΠΕΡΙΓΡΑΦΕΣ ΑΝΘΡΩΠΩΝ</a:t>
            </a:r>
            <a:endParaRPr lang="el-GR" dirty="0"/>
          </a:p>
        </p:txBody>
      </p:sp>
      <p:pic>
        <p:nvPicPr>
          <p:cNvPr id="4" name="3 - Θέση περιεχομένου" descr="DESCRIBING-PEOP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96142" y="1600200"/>
            <a:ext cx="295171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ΓΕΝΙΚΗ ΕΜΦΑΝΙΣΗ</a:t>
            </a:r>
            <a:endParaRPr lang="el-GR" dirty="0"/>
          </a:p>
        </p:txBody>
      </p:sp>
      <p:pic>
        <p:nvPicPr>
          <p:cNvPr id="4" name="3 - Θέση περιεχομένου" descr="General-Appearance-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5" y="1600200"/>
            <a:ext cx="4214842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29</TotalTime>
  <Words>112</Words>
  <Application>Microsoft Office PowerPoint</Application>
  <PresentationFormat>Προβολή στην οθόνη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ΤΟ ΡΗΜΑ ‘ΕΙΜΑΙ’ ΣΤΑ ΑΓΓΛΙΚΑ</vt:lpstr>
      <vt:lpstr>ΕΠΙΘΕΤΑ ΠΟΥ ΠΕΡΙΓΡΑΦΟΥΝ ΑΝΘΡΩΠΟΥΣ</vt:lpstr>
      <vt:lpstr>ΠΕΡΙΓΡΑΦΩ ΤΟΝ ΕΑΥΤΟ ΜΟΥ ΄Η ΤΟΥΣ ΑΛΛΟΥΣ</vt:lpstr>
      <vt:lpstr>ΠΕΡΙΓΡΑΦΕΣ ΑΝΘΡΩΠΩΝ</vt:lpstr>
      <vt:lpstr>ΓΕΝΙΚΗ ΕΜΦΑΝΙΣΗ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ΡΗΜΑ ‘ΕΙΜΑΙ’ ΣΤΑ ΑΓΓΛΙΚΑ</dc:title>
  <dc:creator>AFRODITI GIATRELI</dc:creator>
  <cp:lastModifiedBy>AFRODITI GIATRELI</cp:lastModifiedBy>
  <cp:revision>4</cp:revision>
  <dcterms:created xsi:type="dcterms:W3CDTF">2020-03-25T15:06:06Z</dcterms:created>
  <dcterms:modified xsi:type="dcterms:W3CDTF">2020-03-25T15:54:04Z</dcterms:modified>
</cp:coreProperties>
</file>