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2"/>
  </p:notesMasterIdLst>
  <p:sldIdLst>
    <p:sldId id="256" r:id="rId2"/>
    <p:sldId id="260" r:id="rId3"/>
    <p:sldId id="274" r:id="rId4"/>
    <p:sldId id="261" r:id="rId5"/>
    <p:sldId id="262" r:id="rId6"/>
    <p:sldId id="263" r:id="rId7"/>
    <p:sldId id="264" r:id="rId8"/>
    <p:sldId id="266" r:id="rId9"/>
    <p:sldId id="265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635"/>
    <a:srgbClr val="005856"/>
    <a:srgbClr val="9EFF29"/>
    <a:srgbClr val="007033"/>
    <a:srgbClr val="5EEC3C"/>
    <a:srgbClr val="F1C88B"/>
    <a:srgbClr val="FE9202"/>
    <a:srgbClr val="FF2549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670B7-5ED5-4665-B141-127FCC649879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95BA35-63E4-4C4E-A5D3-1651B926E0B1}">
      <dgm:prSet/>
      <dgm:spPr/>
      <dgm:t>
        <a:bodyPr/>
        <a:lstStyle/>
        <a:p>
          <a:pPr>
            <a:defRPr b="1"/>
          </a:pPr>
          <a:r>
            <a:rPr lang="en-US"/>
            <a:t>1950</a:t>
          </a:r>
        </a:p>
      </dgm:t>
    </dgm:pt>
    <dgm:pt modelId="{9767CE42-D0DF-462D-B1BA-8D88F12F8727}" type="parTrans" cxnId="{8AF52738-CC67-4F10-AD40-D8A498DEED96}">
      <dgm:prSet/>
      <dgm:spPr/>
      <dgm:t>
        <a:bodyPr/>
        <a:lstStyle/>
        <a:p>
          <a:endParaRPr lang="en-US"/>
        </a:p>
      </dgm:t>
    </dgm:pt>
    <dgm:pt modelId="{02711211-5BBF-46A2-B1D7-ED41B7D299D4}" type="sibTrans" cxnId="{8AF52738-CC67-4F10-AD40-D8A498DEED96}">
      <dgm:prSet/>
      <dgm:spPr/>
      <dgm:t>
        <a:bodyPr/>
        <a:lstStyle/>
        <a:p>
          <a:endParaRPr lang="en-US"/>
        </a:p>
      </dgm:t>
    </dgm:pt>
    <dgm:pt modelId="{D2785AB8-662C-4C1D-A0ED-4D66C22D252A}">
      <dgm:prSet/>
      <dgm:spPr/>
      <dgm:t>
        <a:bodyPr/>
        <a:lstStyle/>
        <a:p>
          <a:r>
            <a:rPr lang="en-US"/>
            <a:t>Time sharing</a:t>
          </a:r>
        </a:p>
      </dgm:t>
    </dgm:pt>
    <dgm:pt modelId="{A67C027E-9EE1-411D-85AA-3BE56E1777C9}" type="parTrans" cxnId="{24E877BE-A97A-4BAE-B557-45150694DFF6}">
      <dgm:prSet/>
      <dgm:spPr/>
      <dgm:t>
        <a:bodyPr/>
        <a:lstStyle/>
        <a:p>
          <a:endParaRPr lang="en-US"/>
        </a:p>
      </dgm:t>
    </dgm:pt>
    <dgm:pt modelId="{B27DE223-95B2-41E9-9590-C038B0A44D2A}" type="sibTrans" cxnId="{24E877BE-A97A-4BAE-B557-45150694DFF6}">
      <dgm:prSet/>
      <dgm:spPr/>
      <dgm:t>
        <a:bodyPr/>
        <a:lstStyle/>
        <a:p>
          <a:endParaRPr lang="en-US"/>
        </a:p>
      </dgm:t>
    </dgm:pt>
    <dgm:pt modelId="{E9D1BC51-2DED-4CEA-97BD-EB7F59999FD5}">
      <dgm:prSet/>
      <dgm:spPr/>
      <dgm:t>
        <a:bodyPr/>
        <a:lstStyle/>
        <a:p>
          <a:pPr>
            <a:defRPr b="1"/>
          </a:pPr>
          <a:r>
            <a:rPr lang="en-US"/>
            <a:t>1969</a:t>
          </a:r>
        </a:p>
      </dgm:t>
    </dgm:pt>
    <dgm:pt modelId="{48326F98-F175-4B71-A738-4B78193EDD1A}" type="parTrans" cxnId="{DE666CF4-82DD-49F1-B25B-1B040FA63B13}">
      <dgm:prSet/>
      <dgm:spPr/>
      <dgm:t>
        <a:bodyPr/>
        <a:lstStyle/>
        <a:p>
          <a:endParaRPr lang="en-US"/>
        </a:p>
      </dgm:t>
    </dgm:pt>
    <dgm:pt modelId="{F0C3404A-FA25-4DB9-80D7-4B96295156E8}" type="sibTrans" cxnId="{DE666CF4-82DD-49F1-B25B-1B040FA63B13}">
      <dgm:prSet/>
      <dgm:spPr/>
      <dgm:t>
        <a:bodyPr/>
        <a:lstStyle/>
        <a:p>
          <a:endParaRPr lang="en-US"/>
        </a:p>
      </dgm:t>
    </dgm:pt>
    <dgm:pt modelId="{53F071DB-B798-4B66-B7F4-BDF52A2BDC3C}">
      <dgm:prSet/>
      <dgm:spPr/>
      <dgm:t>
        <a:bodyPr/>
        <a:lstStyle/>
        <a:p>
          <a:r>
            <a:rPr lang="en-US"/>
            <a:t>ARPANET</a:t>
          </a:r>
        </a:p>
      </dgm:t>
    </dgm:pt>
    <dgm:pt modelId="{73DFDB2D-D106-4A8A-A126-C1F8849ABF2A}" type="parTrans" cxnId="{465BAEA2-3612-4DDA-B658-24064C8B03B0}">
      <dgm:prSet/>
      <dgm:spPr/>
      <dgm:t>
        <a:bodyPr/>
        <a:lstStyle/>
        <a:p>
          <a:endParaRPr lang="en-US"/>
        </a:p>
      </dgm:t>
    </dgm:pt>
    <dgm:pt modelId="{CBBFA582-59A5-4446-98A5-F41F06D39735}" type="sibTrans" cxnId="{465BAEA2-3612-4DDA-B658-24064C8B03B0}">
      <dgm:prSet/>
      <dgm:spPr/>
      <dgm:t>
        <a:bodyPr/>
        <a:lstStyle/>
        <a:p>
          <a:endParaRPr lang="en-US"/>
        </a:p>
      </dgm:t>
    </dgm:pt>
    <dgm:pt modelId="{759EE0A4-C599-4517-A4EB-22DF4C879D98}">
      <dgm:prSet/>
      <dgm:spPr/>
      <dgm:t>
        <a:bodyPr/>
        <a:lstStyle/>
        <a:p>
          <a:pPr>
            <a:defRPr b="1"/>
          </a:pPr>
          <a:r>
            <a:rPr lang="en-US"/>
            <a:t>1970</a:t>
          </a:r>
        </a:p>
      </dgm:t>
    </dgm:pt>
    <dgm:pt modelId="{47E45F4C-C4CA-4B55-8F93-B34EED125049}" type="parTrans" cxnId="{5F1AD335-B0B1-4482-B1AF-41CE979BF1F0}">
      <dgm:prSet/>
      <dgm:spPr/>
      <dgm:t>
        <a:bodyPr/>
        <a:lstStyle/>
        <a:p>
          <a:endParaRPr lang="en-US"/>
        </a:p>
      </dgm:t>
    </dgm:pt>
    <dgm:pt modelId="{68DFA872-5AE7-4320-B7B5-2B183021484F}" type="sibTrans" cxnId="{5F1AD335-B0B1-4482-B1AF-41CE979BF1F0}">
      <dgm:prSet/>
      <dgm:spPr/>
      <dgm:t>
        <a:bodyPr/>
        <a:lstStyle/>
        <a:p>
          <a:endParaRPr lang="en-US"/>
        </a:p>
      </dgm:t>
    </dgm:pt>
    <dgm:pt modelId="{CB0B6E3C-D277-486C-9DE8-A1FA15005C97}">
      <dgm:prSet/>
      <dgm:spPr/>
      <dgm:t>
        <a:bodyPr/>
        <a:lstStyle/>
        <a:p>
          <a:r>
            <a:rPr lang="en-US"/>
            <a:t>Εικονικές μηχανές</a:t>
          </a:r>
        </a:p>
      </dgm:t>
    </dgm:pt>
    <dgm:pt modelId="{70E95882-6D30-456B-9136-F70A2B39CB75}" type="parTrans" cxnId="{D2D1A107-91CC-499B-9E2F-A845CB18A407}">
      <dgm:prSet/>
      <dgm:spPr/>
      <dgm:t>
        <a:bodyPr/>
        <a:lstStyle/>
        <a:p>
          <a:endParaRPr lang="en-US"/>
        </a:p>
      </dgm:t>
    </dgm:pt>
    <dgm:pt modelId="{D7292FE5-289D-439A-923E-E8E5FC77DE00}" type="sibTrans" cxnId="{D2D1A107-91CC-499B-9E2F-A845CB18A407}">
      <dgm:prSet/>
      <dgm:spPr/>
      <dgm:t>
        <a:bodyPr/>
        <a:lstStyle/>
        <a:p>
          <a:endParaRPr lang="en-US"/>
        </a:p>
      </dgm:t>
    </dgm:pt>
    <dgm:pt modelId="{8CA2ADE4-AA45-48DE-AABF-AD8BBB6DFFA6}">
      <dgm:prSet/>
      <dgm:spPr/>
      <dgm:t>
        <a:bodyPr/>
        <a:lstStyle/>
        <a:p>
          <a:pPr>
            <a:defRPr b="1"/>
          </a:pPr>
          <a:r>
            <a:rPr lang="en-US"/>
            <a:t>1990</a:t>
          </a:r>
        </a:p>
      </dgm:t>
    </dgm:pt>
    <dgm:pt modelId="{C3319DAC-7B6D-4A2F-889A-0E7066A3F4A8}" type="parTrans" cxnId="{7BA4588A-F125-45E1-AB53-A1A00C0403D2}">
      <dgm:prSet/>
      <dgm:spPr/>
      <dgm:t>
        <a:bodyPr/>
        <a:lstStyle/>
        <a:p>
          <a:endParaRPr lang="en-US"/>
        </a:p>
      </dgm:t>
    </dgm:pt>
    <dgm:pt modelId="{17E13F8E-A45E-4D3C-A285-452CC6DFF816}" type="sibTrans" cxnId="{7BA4588A-F125-45E1-AB53-A1A00C0403D2}">
      <dgm:prSet/>
      <dgm:spPr/>
      <dgm:t>
        <a:bodyPr/>
        <a:lstStyle/>
        <a:p>
          <a:endParaRPr lang="en-US"/>
        </a:p>
      </dgm:t>
    </dgm:pt>
    <dgm:pt modelId="{9034FC35-0A53-4C1C-9330-62340C2F73E5}">
      <dgm:prSet/>
      <dgm:spPr/>
      <dgm:t>
        <a:bodyPr/>
        <a:lstStyle/>
        <a:p>
          <a:r>
            <a:rPr lang="en-US"/>
            <a:t>Ιδιωτικές εικονικές μηχανές (VPN)</a:t>
          </a:r>
        </a:p>
      </dgm:t>
    </dgm:pt>
    <dgm:pt modelId="{232B259E-4F99-4185-A5CA-EF58B40AA4E3}" type="parTrans" cxnId="{129B751F-C6BB-485B-8CCD-4F601AC727CC}">
      <dgm:prSet/>
      <dgm:spPr/>
      <dgm:t>
        <a:bodyPr/>
        <a:lstStyle/>
        <a:p>
          <a:endParaRPr lang="en-US"/>
        </a:p>
      </dgm:t>
    </dgm:pt>
    <dgm:pt modelId="{A6904184-891A-470C-A368-A2A8DCF33431}" type="sibTrans" cxnId="{129B751F-C6BB-485B-8CCD-4F601AC727CC}">
      <dgm:prSet/>
      <dgm:spPr/>
      <dgm:t>
        <a:bodyPr/>
        <a:lstStyle/>
        <a:p>
          <a:endParaRPr lang="en-US"/>
        </a:p>
      </dgm:t>
    </dgm:pt>
    <dgm:pt modelId="{ED56E9D1-4E0F-4A98-B23D-9ED93932829E}">
      <dgm:prSet/>
      <dgm:spPr/>
      <dgm:t>
        <a:bodyPr/>
        <a:lstStyle/>
        <a:p>
          <a:pPr>
            <a:defRPr b="1"/>
          </a:pPr>
          <a:r>
            <a:rPr lang="en-US"/>
            <a:t>2000</a:t>
          </a:r>
        </a:p>
      </dgm:t>
    </dgm:pt>
    <dgm:pt modelId="{5C4BADF7-AE00-4D3B-8B09-48AF4FCF8C8F}" type="parTrans" cxnId="{08B44F2A-C72A-4F9A-9BE9-44CC1640A774}">
      <dgm:prSet/>
      <dgm:spPr/>
      <dgm:t>
        <a:bodyPr/>
        <a:lstStyle/>
        <a:p>
          <a:endParaRPr lang="en-US"/>
        </a:p>
      </dgm:t>
    </dgm:pt>
    <dgm:pt modelId="{1D9E5B4E-A923-49A3-9934-8431093EE0F1}" type="sibTrans" cxnId="{08B44F2A-C72A-4F9A-9BE9-44CC1640A774}">
      <dgm:prSet/>
      <dgm:spPr/>
      <dgm:t>
        <a:bodyPr/>
        <a:lstStyle/>
        <a:p>
          <a:endParaRPr lang="en-US"/>
        </a:p>
      </dgm:t>
    </dgm:pt>
    <dgm:pt modelId="{A528D9C4-35CB-4846-9B1F-93CF9AD4E7E6}">
      <dgm:prSet/>
      <dgm:spPr/>
      <dgm:t>
        <a:bodyPr/>
        <a:lstStyle/>
        <a:p>
          <a:r>
            <a:rPr lang="en-US"/>
            <a:t>Amazon Web Services…</a:t>
          </a:r>
        </a:p>
      </dgm:t>
    </dgm:pt>
    <dgm:pt modelId="{A90ACC14-C6A2-47C2-8867-2EAB3D085E60}" type="parTrans" cxnId="{F5EEA66A-9C07-4E34-937D-CEC986A9D2B4}">
      <dgm:prSet/>
      <dgm:spPr/>
      <dgm:t>
        <a:bodyPr/>
        <a:lstStyle/>
        <a:p>
          <a:endParaRPr lang="en-US"/>
        </a:p>
      </dgm:t>
    </dgm:pt>
    <dgm:pt modelId="{5F2A71F9-71AB-48D4-A8A3-68E97D8C38F5}" type="sibTrans" cxnId="{F5EEA66A-9C07-4E34-937D-CEC986A9D2B4}">
      <dgm:prSet/>
      <dgm:spPr/>
      <dgm:t>
        <a:bodyPr/>
        <a:lstStyle/>
        <a:p>
          <a:endParaRPr lang="en-US"/>
        </a:p>
      </dgm:t>
    </dgm:pt>
    <dgm:pt modelId="{1F3FC8C6-F824-4128-81BB-E1F8806A6AB8}">
      <dgm:prSet/>
      <dgm:spPr/>
      <dgm:t>
        <a:bodyPr/>
        <a:lstStyle/>
        <a:p>
          <a:pPr>
            <a:defRPr b="1"/>
          </a:pPr>
          <a:r>
            <a:rPr lang="en-US"/>
            <a:t>2009</a:t>
          </a:r>
        </a:p>
      </dgm:t>
    </dgm:pt>
    <dgm:pt modelId="{A22480D7-49D6-4A3B-B6FC-C16510C893D9}" type="parTrans" cxnId="{FB6AB184-DE29-4CD6-B91D-D50E5E31B7B9}">
      <dgm:prSet/>
      <dgm:spPr/>
      <dgm:t>
        <a:bodyPr/>
        <a:lstStyle/>
        <a:p>
          <a:endParaRPr lang="en-US"/>
        </a:p>
      </dgm:t>
    </dgm:pt>
    <dgm:pt modelId="{CB2F952D-2A97-4ADC-BE38-BAAD1BBAD98C}" type="sibTrans" cxnId="{FB6AB184-DE29-4CD6-B91D-D50E5E31B7B9}">
      <dgm:prSet/>
      <dgm:spPr/>
      <dgm:t>
        <a:bodyPr/>
        <a:lstStyle/>
        <a:p>
          <a:endParaRPr lang="en-US"/>
        </a:p>
      </dgm:t>
    </dgm:pt>
    <dgm:pt modelId="{42ACB83F-DC3E-4510-A840-76D61C4D3E84}">
      <dgm:prSet/>
      <dgm:spPr/>
      <dgm:t>
        <a:bodyPr/>
        <a:lstStyle/>
        <a:p>
          <a:r>
            <a:rPr lang="en-US"/>
            <a:t>Web 2.0</a:t>
          </a:r>
        </a:p>
      </dgm:t>
    </dgm:pt>
    <dgm:pt modelId="{7826D36A-DA7E-47D7-9F72-90A63DD4BE74}" type="parTrans" cxnId="{7F929764-5E8D-4E20-B937-22BF28D7D343}">
      <dgm:prSet/>
      <dgm:spPr/>
      <dgm:t>
        <a:bodyPr/>
        <a:lstStyle/>
        <a:p>
          <a:endParaRPr lang="en-US"/>
        </a:p>
      </dgm:t>
    </dgm:pt>
    <dgm:pt modelId="{C0F92814-247F-499A-965E-C534F3745D6A}" type="sibTrans" cxnId="{7F929764-5E8D-4E20-B937-22BF28D7D343}">
      <dgm:prSet/>
      <dgm:spPr/>
      <dgm:t>
        <a:bodyPr/>
        <a:lstStyle/>
        <a:p>
          <a:endParaRPr lang="en-US"/>
        </a:p>
      </dgm:t>
    </dgm:pt>
    <dgm:pt modelId="{346926E1-C857-4C6A-824A-6DDE24726D5F}" type="pres">
      <dgm:prSet presAssocID="{BB0670B7-5ED5-4665-B141-127FCC649879}" presName="root" presStyleCnt="0">
        <dgm:presLayoutVars>
          <dgm:chMax/>
          <dgm:chPref/>
          <dgm:animLvl val="lvl"/>
        </dgm:presLayoutVars>
      </dgm:prSet>
      <dgm:spPr/>
    </dgm:pt>
    <dgm:pt modelId="{4D1FC73D-3087-4C00-8AB4-5A8843F48A00}" type="pres">
      <dgm:prSet presAssocID="{BB0670B7-5ED5-4665-B141-127FCC649879}" presName="divider" presStyleLbl="fgAcc1" presStyleIdx="0" presStyleCnt="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tailEnd type="triangle" w="lg" len="lg"/>
        </a:ln>
      </dgm:spPr>
    </dgm:pt>
    <dgm:pt modelId="{E8CCDA5F-0407-43B5-B132-C0CEBD43369F}" type="pres">
      <dgm:prSet presAssocID="{BB0670B7-5ED5-4665-B141-127FCC649879}" presName="nodes" presStyleCnt="0">
        <dgm:presLayoutVars>
          <dgm:chMax/>
          <dgm:chPref/>
          <dgm:animLvl val="lvl"/>
        </dgm:presLayoutVars>
      </dgm:prSet>
      <dgm:spPr/>
    </dgm:pt>
    <dgm:pt modelId="{1963A435-4EA1-4F57-822E-27F8C04CDE98}" type="pres">
      <dgm:prSet presAssocID="{8295BA35-63E4-4C4E-A5D3-1651B926E0B1}" presName="composite" presStyleCnt="0"/>
      <dgm:spPr/>
    </dgm:pt>
    <dgm:pt modelId="{0C5D0AA1-0AEE-48EC-A642-C448A9725586}" type="pres">
      <dgm:prSet presAssocID="{8295BA35-63E4-4C4E-A5D3-1651B926E0B1}" presName="ConnectorPoint" presStyleLbl="lnNode1" presStyleIdx="0" presStyleCnt="6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6ED00E6-F04E-4488-8E4F-23C89EAC8109}" type="pres">
      <dgm:prSet presAssocID="{8295BA35-63E4-4C4E-A5D3-1651B926E0B1}" presName="DropPinPlaceHolder" presStyleCnt="0"/>
      <dgm:spPr/>
    </dgm:pt>
    <dgm:pt modelId="{ECD354F5-C96D-446F-8826-27DAFE7E8FCA}" type="pres">
      <dgm:prSet presAssocID="{8295BA35-63E4-4C4E-A5D3-1651B926E0B1}" presName="DropPin" presStyleLbl="alignNode1" presStyleIdx="0" presStyleCnt="6"/>
      <dgm:spPr/>
    </dgm:pt>
    <dgm:pt modelId="{6E432A93-5D7F-4145-99A4-3081000A3164}" type="pres">
      <dgm:prSet presAssocID="{8295BA35-63E4-4C4E-A5D3-1651B926E0B1}" presName="Ellipse" presStyleLbl="fgAcc1" presStyleIdx="1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7B1EEF1F-270F-4D4F-AFC3-814EBA5957B4}" type="pres">
      <dgm:prSet presAssocID="{8295BA35-63E4-4C4E-A5D3-1651B926E0B1}" presName="L2TextContainer" presStyleLbl="revTx" presStyleIdx="0" presStyleCnt="12">
        <dgm:presLayoutVars>
          <dgm:bulletEnabled val="1"/>
        </dgm:presLayoutVars>
      </dgm:prSet>
      <dgm:spPr/>
    </dgm:pt>
    <dgm:pt modelId="{62E2F4E4-3E25-4786-B4C1-7D528C017134}" type="pres">
      <dgm:prSet presAssocID="{8295BA35-63E4-4C4E-A5D3-1651B926E0B1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EEA264D3-69E3-4131-9347-9FE557D3A6E6}" type="pres">
      <dgm:prSet presAssocID="{8295BA35-63E4-4C4E-A5D3-1651B926E0B1}" presName="ConnectLine" presStyleLbl="sibTrans1D1" presStyleIdx="0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EE12C94-AFC5-4554-9C91-6E596D80CC59}" type="pres">
      <dgm:prSet presAssocID="{8295BA35-63E4-4C4E-A5D3-1651B926E0B1}" presName="EmptyPlaceHolder" presStyleCnt="0"/>
      <dgm:spPr/>
    </dgm:pt>
    <dgm:pt modelId="{2530FDD1-1663-49FD-84FD-87B681912EE9}" type="pres">
      <dgm:prSet presAssocID="{02711211-5BBF-46A2-B1D7-ED41B7D299D4}" presName="spaceBetweenRectangles" presStyleCnt="0"/>
      <dgm:spPr/>
    </dgm:pt>
    <dgm:pt modelId="{B65D93C2-23BF-4E4D-8DDE-4868BC4D99DD}" type="pres">
      <dgm:prSet presAssocID="{E9D1BC51-2DED-4CEA-97BD-EB7F59999FD5}" presName="composite" presStyleCnt="0"/>
      <dgm:spPr/>
    </dgm:pt>
    <dgm:pt modelId="{8C77B9A7-9856-429E-ABBC-3FEE8EA8DF2A}" type="pres">
      <dgm:prSet presAssocID="{E9D1BC51-2DED-4CEA-97BD-EB7F59999FD5}" presName="ConnectorPoint" presStyleLbl="lnNode1" presStyleIdx="1" presStyleCnt="6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376EFBA-AAC0-4E7F-928E-747774F26713}" type="pres">
      <dgm:prSet presAssocID="{E9D1BC51-2DED-4CEA-97BD-EB7F59999FD5}" presName="DropPinPlaceHolder" presStyleCnt="0"/>
      <dgm:spPr/>
    </dgm:pt>
    <dgm:pt modelId="{40F5BB27-3D5A-472A-AAC8-FA8158E175DC}" type="pres">
      <dgm:prSet presAssocID="{E9D1BC51-2DED-4CEA-97BD-EB7F59999FD5}" presName="DropPin" presStyleLbl="alignNode1" presStyleIdx="1" presStyleCnt="6"/>
      <dgm:spPr/>
    </dgm:pt>
    <dgm:pt modelId="{07C68A54-F07E-4FB3-8603-FA89585D333C}" type="pres">
      <dgm:prSet presAssocID="{E9D1BC51-2DED-4CEA-97BD-EB7F59999FD5}" presName="Ellipse" presStyleLbl="fgAcc1" presStyleIdx="2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24E68E30-D51B-49A4-97D6-9F30CC0F6C68}" type="pres">
      <dgm:prSet presAssocID="{E9D1BC51-2DED-4CEA-97BD-EB7F59999FD5}" presName="L2TextContainer" presStyleLbl="revTx" presStyleIdx="2" presStyleCnt="12">
        <dgm:presLayoutVars>
          <dgm:bulletEnabled val="1"/>
        </dgm:presLayoutVars>
      </dgm:prSet>
      <dgm:spPr/>
    </dgm:pt>
    <dgm:pt modelId="{9E672B64-1F6C-4C98-BD16-D1398C634ACE}" type="pres">
      <dgm:prSet presAssocID="{E9D1BC51-2DED-4CEA-97BD-EB7F59999FD5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8403539E-005B-46EF-BB7E-177890A42965}" type="pres">
      <dgm:prSet presAssocID="{E9D1BC51-2DED-4CEA-97BD-EB7F59999FD5}" presName="ConnectLine" presStyleLbl="sibTrans1D1" presStyleIdx="1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E1AC3D3-217E-480E-8733-F0C3B5E7D4BC}" type="pres">
      <dgm:prSet presAssocID="{E9D1BC51-2DED-4CEA-97BD-EB7F59999FD5}" presName="EmptyPlaceHolder" presStyleCnt="0"/>
      <dgm:spPr/>
    </dgm:pt>
    <dgm:pt modelId="{316BDF14-51C0-4A49-81F5-C41B0F046EFC}" type="pres">
      <dgm:prSet presAssocID="{F0C3404A-FA25-4DB9-80D7-4B96295156E8}" presName="spaceBetweenRectangles" presStyleCnt="0"/>
      <dgm:spPr/>
    </dgm:pt>
    <dgm:pt modelId="{690C9269-D0C3-40B6-B91E-8710AE713BCC}" type="pres">
      <dgm:prSet presAssocID="{759EE0A4-C599-4517-A4EB-22DF4C879D98}" presName="composite" presStyleCnt="0"/>
      <dgm:spPr/>
    </dgm:pt>
    <dgm:pt modelId="{4244AB00-7FE2-4914-A1E0-813C6E85EE81}" type="pres">
      <dgm:prSet presAssocID="{759EE0A4-C599-4517-A4EB-22DF4C879D98}" presName="ConnectorPoint" presStyleLbl="lnNode1" presStyleIdx="2" presStyleCnt="6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69D3325-D0FF-4A57-881A-8A84B212F261}" type="pres">
      <dgm:prSet presAssocID="{759EE0A4-C599-4517-A4EB-22DF4C879D98}" presName="DropPinPlaceHolder" presStyleCnt="0"/>
      <dgm:spPr/>
    </dgm:pt>
    <dgm:pt modelId="{221B4AFD-8B7B-4951-9972-D369B7C3EF7D}" type="pres">
      <dgm:prSet presAssocID="{759EE0A4-C599-4517-A4EB-22DF4C879D98}" presName="DropPin" presStyleLbl="alignNode1" presStyleIdx="2" presStyleCnt="6"/>
      <dgm:spPr/>
    </dgm:pt>
    <dgm:pt modelId="{FA5E0005-ADC8-48A3-9847-93C484832CE5}" type="pres">
      <dgm:prSet presAssocID="{759EE0A4-C599-4517-A4EB-22DF4C879D98}" presName="Ellipse" presStyleLbl="fgAcc1" presStyleIdx="3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2D5F78EE-14F1-4687-A19F-19245D7D7CDA}" type="pres">
      <dgm:prSet presAssocID="{759EE0A4-C599-4517-A4EB-22DF4C879D98}" presName="L2TextContainer" presStyleLbl="revTx" presStyleIdx="4" presStyleCnt="12">
        <dgm:presLayoutVars>
          <dgm:bulletEnabled val="1"/>
        </dgm:presLayoutVars>
      </dgm:prSet>
      <dgm:spPr/>
    </dgm:pt>
    <dgm:pt modelId="{C67B4861-7461-4187-8ED7-876F86108344}" type="pres">
      <dgm:prSet presAssocID="{759EE0A4-C599-4517-A4EB-22DF4C879D9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A5DC5C4A-5E4E-4ABA-B929-A91725AF55D6}" type="pres">
      <dgm:prSet presAssocID="{759EE0A4-C599-4517-A4EB-22DF4C879D98}" presName="ConnectLine" presStyleLbl="sibTrans1D1" presStyleIdx="2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B1F2ED8-F68D-4338-884B-FE31B1B26E55}" type="pres">
      <dgm:prSet presAssocID="{759EE0A4-C599-4517-A4EB-22DF4C879D98}" presName="EmptyPlaceHolder" presStyleCnt="0"/>
      <dgm:spPr/>
    </dgm:pt>
    <dgm:pt modelId="{11604F2E-68C1-4CDF-A392-B46CFE2D2790}" type="pres">
      <dgm:prSet presAssocID="{68DFA872-5AE7-4320-B7B5-2B183021484F}" presName="spaceBetweenRectangles" presStyleCnt="0"/>
      <dgm:spPr/>
    </dgm:pt>
    <dgm:pt modelId="{9F242533-1764-400F-8377-3C822407EF95}" type="pres">
      <dgm:prSet presAssocID="{8CA2ADE4-AA45-48DE-AABF-AD8BBB6DFFA6}" presName="composite" presStyleCnt="0"/>
      <dgm:spPr/>
    </dgm:pt>
    <dgm:pt modelId="{B5B0C802-D92E-4BEE-9DFD-523D41E9FDB0}" type="pres">
      <dgm:prSet presAssocID="{8CA2ADE4-AA45-48DE-AABF-AD8BBB6DFFA6}" presName="ConnectorPoint" presStyleLbl="lnNode1" presStyleIdx="3" presStyleCnt="6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838AEAD-EF59-44E8-A2F2-D0863E371929}" type="pres">
      <dgm:prSet presAssocID="{8CA2ADE4-AA45-48DE-AABF-AD8BBB6DFFA6}" presName="DropPinPlaceHolder" presStyleCnt="0"/>
      <dgm:spPr/>
    </dgm:pt>
    <dgm:pt modelId="{EE2F426D-7C83-406A-8878-5C53FB0A71E0}" type="pres">
      <dgm:prSet presAssocID="{8CA2ADE4-AA45-48DE-AABF-AD8BBB6DFFA6}" presName="DropPin" presStyleLbl="alignNode1" presStyleIdx="3" presStyleCnt="6"/>
      <dgm:spPr/>
    </dgm:pt>
    <dgm:pt modelId="{7893A77D-B8DC-4928-A9EB-948EBDE0AF7E}" type="pres">
      <dgm:prSet presAssocID="{8CA2ADE4-AA45-48DE-AABF-AD8BBB6DFFA6}" presName="Ellipse" presStyleLbl="fgAcc1" presStyleIdx="4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2D2DCA24-686E-417C-B766-DDCC9B12D725}" type="pres">
      <dgm:prSet presAssocID="{8CA2ADE4-AA45-48DE-AABF-AD8BBB6DFFA6}" presName="L2TextContainer" presStyleLbl="revTx" presStyleIdx="6" presStyleCnt="12">
        <dgm:presLayoutVars>
          <dgm:bulletEnabled val="1"/>
        </dgm:presLayoutVars>
      </dgm:prSet>
      <dgm:spPr/>
    </dgm:pt>
    <dgm:pt modelId="{2A92B18A-D43D-4A99-97C9-6C1120AFE922}" type="pres">
      <dgm:prSet presAssocID="{8CA2ADE4-AA45-48DE-AABF-AD8BBB6DFFA6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0D6476D4-E85B-4154-B034-D69C737F0EC1}" type="pres">
      <dgm:prSet presAssocID="{8CA2ADE4-AA45-48DE-AABF-AD8BBB6DFFA6}" presName="ConnectLine" presStyleLbl="sibTrans1D1" presStyleIdx="3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90240D9-7042-48DC-B1D4-50710E6D57AF}" type="pres">
      <dgm:prSet presAssocID="{8CA2ADE4-AA45-48DE-AABF-AD8BBB6DFFA6}" presName="EmptyPlaceHolder" presStyleCnt="0"/>
      <dgm:spPr/>
    </dgm:pt>
    <dgm:pt modelId="{5FD12620-A942-427C-AE35-D9ACFC9EC92B}" type="pres">
      <dgm:prSet presAssocID="{17E13F8E-A45E-4D3C-A285-452CC6DFF816}" presName="spaceBetweenRectangles" presStyleCnt="0"/>
      <dgm:spPr/>
    </dgm:pt>
    <dgm:pt modelId="{0C1E84DC-B215-42B1-A229-7018BDB8F001}" type="pres">
      <dgm:prSet presAssocID="{ED56E9D1-4E0F-4A98-B23D-9ED93932829E}" presName="composite" presStyleCnt="0"/>
      <dgm:spPr/>
    </dgm:pt>
    <dgm:pt modelId="{9E06D773-BEF8-4928-A063-123A3B43A04F}" type="pres">
      <dgm:prSet presAssocID="{ED56E9D1-4E0F-4A98-B23D-9ED93932829E}" presName="ConnectorPoint" presStyleLbl="lnNode1" presStyleIdx="4" presStyleCnt="6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E30454E-ECFE-43AC-B1B9-F73399AB2C56}" type="pres">
      <dgm:prSet presAssocID="{ED56E9D1-4E0F-4A98-B23D-9ED93932829E}" presName="DropPinPlaceHolder" presStyleCnt="0"/>
      <dgm:spPr/>
    </dgm:pt>
    <dgm:pt modelId="{43D2D8E8-1DA8-42C0-B8BC-1EDBAF2032B1}" type="pres">
      <dgm:prSet presAssocID="{ED56E9D1-4E0F-4A98-B23D-9ED93932829E}" presName="DropPin" presStyleLbl="alignNode1" presStyleIdx="4" presStyleCnt="6"/>
      <dgm:spPr/>
    </dgm:pt>
    <dgm:pt modelId="{EDCC217C-44C8-43F3-A60F-69AED4A888BC}" type="pres">
      <dgm:prSet presAssocID="{ED56E9D1-4E0F-4A98-B23D-9ED93932829E}" presName="Ellipse" presStyleLbl="fgAcc1" presStyleIdx="5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5BEB495A-62B4-4B54-B4C3-7FB37E823D04}" type="pres">
      <dgm:prSet presAssocID="{ED56E9D1-4E0F-4A98-B23D-9ED93932829E}" presName="L2TextContainer" presStyleLbl="revTx" presStyleIdx="8" presStyleCnt="12">
        <dgm:presLayoutVars>
          <dgm:bulletEnabled val="1"/>
        </dgm:presLayoutVars>
      </dgm:prSet>
      <dgm:spPr/>
    </dgm:pt>
    <dgm:pt modelId="{3728EEA8-8D6B-4E06-8BCE-FFD38BEEB427}" type="pres">
      <dgm:prSet presAssocID="{ED56E9D1-4E0F-4A98-B23D-9ED93932829E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6C3A9044-8D4A-400A-9F41-55ED81341A83}" type="pres">
      <dgm:prSet presAssocID="{ED56E9D1-4E0F-4A98-B23D-9ED93932829E}" presName="ConnectLine" presStyleLbl="sibTrans1D1" presStyleIdx="4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20FC34B-14AA-4C8A-AE0C-852420DD6E58}" type="pres">
      <dgm:prSet presAssocID="{ED56E9D1-4E0F-4A98-B23D-9ED93932829E}" presName="EmptyPlaceHolder" presStyleCnt="0"/>
      <dgm:spPr/>
    </dgm:pt>
    <dgm:pt modelId="{34492D88-5EB2-48F6-8062-407B1402E38E}" type="pres">
      <dgm:prSet presAssocID="{1D9E5B4E-A923-49A3-9934-8431093EE0F1}" presName="spaceBetweenRectangles" presStyleCnt="0"/>
      <dgm:spPr/>
    </dgm:pt>
    <dgm:pt modelId="{3A620F77-E1CA-4E82-81C6-2B28252A9CBB}" type="pres">
      <dgm:prSet presAssocID="{1F3FC8C6-F824-4128-81BB-E1F8806A6AB8}" presName="composite" presStyleCnt="0"/>
      <dgm:spPr/>
    </dgm:pt>
    <dgm:pt modelId="{E76E10B7-5B7C-4074-9D93-2BF5476A1ED9}" type="pres">
      <dgm:prSet presAssocID="{1F3FC8C6-F824-4128-81BB-E1F8806A6AB8}" presName="ConnectorPoint" presStyleLbl="lnNode1" presStyleIdx="5" presStyleCnt="6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2603C28-A249-44B1-B2EC-D7917F4E110B}" type="pres">
      <dgm:prSet presAssocID="{1F3FC8C6-F824-4128-81BB-E1F8806A6AB8}" presName="DropPinPlaceHolder" presStyleCnt="0"/>
      <dgm:spPr/>
    </dgm:pt>
    <dgm:pt modelId="{D541B67C-704D-4EE3-8875-EA896186882D}" type="pres">
      <dgm:prSet presAssocID="{1F3FC8C6-F824-4128-81BB-E1F8806A6AB8}" presName="DropPin" presStyleLbl="alignNode1" presStyleIdx="5" presStyleCnt="6"/>
      <dgm:spPr/>
    </dgm:pt>
    <dgm:pt modelId="{1908F1C5-FEA5-414B-9AAA-AA9FDB8DE2B1}" type="pres">
      <dgm:prSet presAssocID="{1F3FC8C6-F824-4128-81BB-E1F8806A6AB8}" presName="Ellipse" presStyleLbl="fgAcc1" presStyleIdx="6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  <dgm:pt modelId="{0988D050-7905-4831-959E-A49B6ADA7869}" type="pres">
      <dgm:prSet presAssocID="{1F3FC8C6-F824-4128-81BB-E1F8806A6AB8}" presName="L2TextContainer" presStyleLbl="revTx" presStyleIdx="10" presStyleCnt="12">
        <dgm:presLayoutVars>
          <dgm:bulletEnabled val="1"/>
        </dgm:presLayoutVars>
      </dgm:prSet>
      <dgm:spPr/>
    </dgm:pt>
    <dgm:pt modelId="{B2DA14E1-1677-4E37-8FC0-FDBAA822ABF9}" type="pres">
      <dgm:prSet presAssocID="{1F3FC8C6-F824-4128-81BB-E1F8806A6AB8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492D5903-2097-4B80-8189-97B73BD6FA35}" type="pres">
      <dgm:prSet presAssocID="{1F3FC8C6-F824-4128-81BB-E1F8806A6AB8}" presName="ConnectLine" presStyleLbl="sibTrans1D1" presStyleIdx="5" presStyleCnt="6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7343442-CFCD-446B-8642-F1C2A73F4E75}" type="pres">
      <dgm:prSet presAssocID="{1F3FC8C6-F824-4128-81BB-E1F8806A6AB8}" presName="EmptyPlaceHolder" presStyleCnt="0"/>
      <dgm:spPr/>
    </dgm:pt>
  </dgm:ptLst>
  <dgm:cxnLst>
    <dgm:cxn modelId="{D2D1A107-91CC-499B-9E2F-A845CB18A407}" srcId="{759EE0A4-C599-4517-A4EB-22DF4C879D98}" destId="{CB0B6E3C-D277-486C-9DE8-A1FA15005C97}" srcOrd="0" destOrd="0" parTransId="{70E95882-6D30-456B-9136-F70A2B39CB75}" sibTransId="{D7292FE5-289D-439A-923E-E8E5FC77DE00}"/>
    <dgm:cxn modelId="{488A5C0B-F353-46F4-8BB4-702B06A71B16}" type="presOf" srcId="{A528D9C4-35CB-4846-9B1F-93CF9AD4E7E6}" destId="{5BEB495A-62B4-4B54-B4C3-7FB37E823D04}" srcOrd="0" destOrd="0" presId="urn:microsoft.com/office/officeart/2017/3/layout/DropPinTimeline"/>
    <dgm:cxn modelId="{129B751F-C6BB-485B-8CCD-4F601AC727CC}" srcId="{8CA2ADE4-AA45-48DE-AABF-AD8BBB6DFFA6}" destId="{9034FC35-0A53-4C1C-9330-62340C2F73E5}" srcOrd="0" destOrd="0" parTransId="{232B259E-4F99-4185-A5CA-EF58B40AA4E3}" sibTransId="{A6904184-891A-470C-A368-A2A8DCF33431}"/>
    <dgm:cxn modelId="{08B44F2A-C72A-4F9A-9BE9-44CC1640A774}" srcId="{BB0670B7-5ED5-4665-B141-127FCC649879}" destId="{ED56E9D1-4E0F-4A98-B23D-9ED93932829E}" srcOrd="4" destOrd="0" parTransId="{5C4BADF7-AE00-4D3B-8B09-48AF4FCF8C8F}" sibTransId="{1D9E5B4E-A923-49A3-9934-8431093EE0F1}"/>
    <dgm:cxn modelId="{5F1AD335-B0B1-4482-B1AF-41CE979BF1F0}" srcId="{BB0670B7-5ED5-4665-B141-127FCC649879}" destId="{759EE0A4-C599-4517-A4EB-22DF4C879D98}" srcOrd="2" destOrd="0" parTransId="{47E45F4C-C4CA-4B55-8F93-B34EED125049}" sibTransId="{68DFA872-5AE7-4320-B7B5-2B183021484F}"/>
    <dgm:cxn modelId="{8AF52738-CC67-4F10-AD40-D8A498DEED96}" srcId="{BB0670B7-5ED5-4665-B141-127FCC649879}" destId="{8295BA35-63E4-4C4E-A5D3-1651B926E0B1}" srcOrd="0" destOrd="0" parTransId="{9767CE42-D0DF-462D-B1BA-8D88F12F8727}" sibTransId="{02711211-5BBF-46A2-B1D7-ED41B7D299D4}"/>
    <dgm:cxn modelId="{EB387939-0F98-42F9-8450-2CAA3EDE11B4}" type="presOf" srcId="{8CA2ADE4-AA45-48DE-AABF-AD8BBB6DFFA6}" destId="{2A92B18A-D43D-4A99-97C9-6C1120AFE922}" srcOrd="0" destOrd="0" presId="urn:microsoft.com/office/officeart/2017/3/layout/DropPinTimeline"/>
    <dgm:cxn modelId="{B6112E3A-DB04-43AC-ABE8-962661CC2943}" type="presOf" srcId="{E9D1BC51-2DED-4CEA-97BD-EB7F59999FD5}" destId="{9E672B64-1F6C-4C98-BD16-D1398C634ACE}" srcOrd="0" destOrd="0" presId="urn:microsoft.com/office/officeart/2017/3/layout/DropPinTimeline"/>
    <dgm:cxn modelId="{66B5A83A-7AD2-4563-A7D7-94FA31820FFE}" type="presOf" srcId="{1F3FC8C6-F824-4128-81BB-E1F8806A6AB8}" destId="{B2DA14E1-1677-4E37-8FC0-FDBAA822ABF9}" srcOrd="0" destOrd="0" presId="urn:microsoft.com/office/officeart/2017/3/layout/DropPinTimeline"/>
    <dgm:cxn modelId="{4B163E3E-CE8C-417D-83A2-CAC7C803764F}" type="presOf" srcId="{9034FC35-0A53-4C1C-9330-62340C2F73E5}" destId="{2D2DCA24-686E-417C-B766-DDCC9B12D725}" srcOrd="0" destOrd="0" presId="urn:microsoft.com/office/officeart/2017/3/layout/DropPinTimeline"/>
    <dgm:cxn modelId="{7F929764-5E8D-4E20-B937-22BF28D7D343}" srcId="{1F3FC8C6-F824-4128-81BB-E1F8806A6AB8}" destId="{42ACB83F-DC3E-4510-A840-76D61C4D3E84}" srcOrd="0" destOrd="0" parTransId="{7826D36A-DA7E-47D7-9F72-90A63DD4BE74}" sibTransId="{C0F92814-247F-499A-965E-C534F3745D6A}"/>
    <dgm:cxn modelId="{F5EEA66A-9C07-4E34-937D-CEC986A9D2B4}" srcId="{ED56E9D1-4E0F-4A98-B23D-9ED93932829E}" destId="{A528D9C4-35CB-4846-9B1F-93CF9AD4E7E6}" srcOrd="0" destOrd="0" parTransId="{A90ACC14-C6A2-47C2-8867-2EAB3D085E60}" sibTransId="{5F2A71F9-71AB-48D4-A8A3-68E97D8C38F5}"/>
    <dgm:cxn modelId="{4FA4CB54-F7BD-468F-AE2E-301CA78927CA}" type="presOf" srcId="{BB0670B7-5ED5-4665-B141-127FCC649879}" destId="{346926E1-C857-4C6A-824A-6DDE24726D5F}" srcOrd="0" destOrd="0" presId="urn:microsoft.com/office/officeart/2017/3/layout/DropPinTimeline"/>
    <dgm:cxn modelId="{01D81281-E081-462F-9DC6-D8A012C74BE3}" type="presOf" srcId="{759EE0A4-C599-4517-A4EB-22DF4C879D98}" destId="{C67B4861-7461-4187-8ED7-876F86108344}" srcOrd="0" destOrd="0" presId="urn:microsoft.com/office/officeart/2017/3/layout/DropPinTimeline"/>
    <dgm:cxn modelId="{FB6AB184-DE29-4CD6-B91D-D50E5E31B7B9}" srcId="{BB0670B7-5ED5-4665-B141-127FCC649879}" destId="{1F3FC8C6-F824-4128-81BB-E1F8806A6AB8}" srcOrd="5" destOrd="0" parTransId="{A22480D7-49D6-4A3B-B6FC-C16510C893D9}" sibTransId="{CB2F952D-2A97-4ADC-BE38-BAAD1BBAD98C}"/>
    <dgm:cxn modelId="{7BA4588A-F125-45E1-AB53-A1A00C0403D2}" srcId="{BB0670B7-5ED5-4665-B141-127FCC649879}" destId="{8CA2ADE4-AA45-48DE-AABF-AD8BBB6DFFA6}" srcOrd="3" destOrd="0" parTransId="{C3319DAC-7B6D-4A2F-889A-0E7066A3F4A8}" sibTransId="{17E13F8E-A45E-4D3C-A285-452CC6DFF816}"/>
    <dgm:cxn modelId="{D9951F8F-8F6C-4553-8CD2-8B73E657D82D}" type="presOf" srcId="{53F071DB-B798-4B66-B7F4-BDF52A2BDC3C}" destId="{24E68E30-D51B-49A4-97D6-9F30CC0F6C68}" srcOrd="0" destOrd="0" presId="urn:microsoft.com/office/officeart/2017/3/layout/DropPinTimeline"/>
    <dgm:cxn modelId="{4A0BC99E-9CED-4E71-9881-8FD123CD1C0C}" type="presOf" srcId="{ED56E9D1-4E0F-4A98-B23D-9ED93932829E}" destId="{3728EEA8-8D6B-4E06-8BCE-FFD38BEEB427}" srcOrd="0" destOrd="0" presId="urn:microsoft.com/office/officeart/2017/3/layout/DropPinTimeline"/>
    <dgm:cxn modelId="{465BAEA2-3612-4DDA-B658-24064C8B03B0}" srcId="{E9D1BC51-2DED-4CEA-97BD-EB7F59999FD5}" destId="{53F071DB-B798-4B66-B7F4-BDF52A2BDC3C}" srcOrd="0" destOrd="0" parTransId="{73DFDB2D-D106-4A8A-A126-C1F8849ABF2A}" sibTransId="{CBBFA582-59A5-4446-98A5-F41F06D39735}"/>
    <dgm:cxn modelId="{793191A7-F0E2-451F-B69E-621E08E8DDFD}" type="presOf" srcId="{8295BA35-63E4-4C4E-A5D3-1651B926E0B1}" destId="{62E2F4E4-3E25-4786-B4C1-7D528C017134}" srcOrd="0" destOrd="0" presId="urn:microsoft.com/office/officeart/2017/3/layout/DropPinTimeline"/>
    <dgm:cxn modelId="{24E877BE-A97A-4BAE-B557-45150694DFF6}" srcId="{8295BA35-63E4-4C4E-A5D3-1651B926E0B1}" destId="{D2785AB8-662C-4C1D-A0ED-4D66C22D252A}" srcOrd="0" destOrd="0" parTransId="{A67C027E-9EE1-411D-85AA-3BE56E1777C9}" sibTransId="{B27DE223-95B2-41E9-9590-C038B0A44D2A}"/>
    <dgm:cxn modelId="{B8FEB4D1-7D43-4A32-B3BF-ACB076ACA40C}" type="presOf" srcId="{42ACB83F-DC3E-4510-A840-76D61C4D3E84}" destId="{0988D050-7905-4831-959E-A49B6ADA7869}" srcOrd="0" destOrd="0" presId="urn:microsoft.com/office/officeart/2017/3/layout/DropPinTimeline"/>
    <dgm:cxn modelId="{2DAE66E7-B97A-4367-A1FD-1022A2A28D4E}" type="presOf" srcId="{CB0B6E3C-D277-486C-9DE8-A1FA15005C97}" destId="{2D5F78EE-14F1-4687-A19F-19245D7D7CDA}" srcOrd="0" destOrd="0" presId="urn:microsoft.com/office/officeart/2017/3/layout/DropPinTimeline"/>
    <dgm:cxn modelId="{3E37FCEF-5611-4E04-9CBB-A30F5B4125D1}" type="presOf" srcId="{D2785AB8-662C-4C1D-A0ED-4D66C22D252A}" destId="{7B1EEF1F-270F-4D4F-AFC3-814EBA5957B4}" srcOrd="0" destOrd="0" presId="urn:microsoft.com/office/officeart/2017/3/layout/DropPinTimeline"/>
    <dgm:cxn modelId="{DE666CF4-82DD-49F1-B25B-1B040FA63B13}" srcId="{BB0670B7-5ED5-4665-B141-127FCC649879}" destId="{E9D1BC51-2DED-4CEA-97BD-EB7F59999FD5}" srcOrd="1" destOrd="0" parTransId="{48326F98-F175-4B71-A738-4B78193EDD1A}" sibTransId="{F0C3404A-FA25-4DB9-80D7-4B96295156E8}"/>
    <dgm:cxn modelId="{C20C6394-AFA3-44C1-B3E8-5C427D010D7E}" type="presParOf" srcId="{346926E1-C857-4C6A-824A-6DDE24726D5F}" destId="{4D1FC73D-3087-4C00-8AB4-5A8843F48A00}" srcOrd="0" destOrd="0" presId="urn:microsoft.com/office/officeart/2017/3/layout/DropPinTimeline"/>
    <dgm:cxn modelId="{5C8C182F-C927-41FE-823B-54B8F8EDA989}" type="presParOf" srcId="{346926E1-C857-4C6A-824A-6DDE24726D5F}" destId="{E8CCDA5F-0407-43B5-B132-C0CEBD43369F}" srcOrd="1" destOrd="0" presId="urn:microsoft.com/office/officeart/2017/3/layout/DropPinTimeline"/>
    <dgm:cxn modelId="{8D6C2D4A-6DF2-4D75-B077-E8E9CFB1A1E8}" type="presParOf" srcId="{E8CCDA5F-0407-43B5-B132-C0CEBD43369F}" destId="{1963A435-4EA1-4F57-822E-27F8C04CDE98}" srcOrd="0" destOrd="0" presId="urn:microsoft.com/office/officeart/2017/3/layout/DropPinTimeline"/>
    <dgm:cxn modelId="{D66C6886-846B-4528-BE6B-96409803080C}" type="presParOf" srcId="{1963A435-4EA1-4F57-822E-27F8C04CDE98}" destId="{0C5D0AA1-0AEE-48EC-A642-C448A9725586}" srcOrd="0" destOrd="0" presId="urn:microsoft.com/office/officeart/2017/3/layout/DropPinTimeline"/>
    <dgm:cxn modelId="{F747218A-C0D6-4A57-A9C0-3CC3789AEBAE}" type="presParOf" srcId="{1963A435-4EA1-4F57-822E-27F8C04CDE98}" destId="{16ED00E6-F04E-4488-8E4F-23C89EAC8109}" srcOrd="1" destOrd="0" presId="urn:microsoft.com/office/officeart/2017/3/layout/DropPinTimeline"/>
    <dgm:cxn modelId="{58962485-6365-473C-BE21-591EFF0CD611}" type="presParOf" srcId="{16ED00E6-F04E-4488-8E4F-23C89EAC8109}" destId="{ECD354F5-C96D-446F-8826-27DAFE7E8FCA}" srcOrd="0" destOrd="0" presId="urn:microsoft.com/office/officeart/2017/3/layout/DropPinTimeline"/>
    <dgm:cxn modelId="{B7F65F73-915B-41CF-B415-BC0D2374546A}" type="presParOf" srcId="{16ED00E6-F04E-4488-8E4F-23C89EAC8109}" destId="{6E432A93-5D7F-4145-99A4-3081000A3164}" srcOrd="1" destOrd="0" presId="urn:microsoft.com/office/officeart/2017/3/layout/DropPinTimeline"/>
    <dgm:cxn modelId="{B78BF742-35AE-49C8-A886-C7411D32855A}" type="presParOf" srcId="{1963A435-4EA1-4F57-822E-27F8C04CDE98}" destId="{7B1EEF1F-270F-4D4F-AFC3-814EBA5957B4}" srcOrd="2" destOrd="0" presId="urn:microsoft.com/office/officeart/2017/3/layout/DropPinTimeline"/>
    <dgm:cxn modelId="{00C2C673-6AAE-4CB1-A19D-99F48BA77976}" type="presParOf" srcId="{1963A435-4EA1-4F57-822E-27F8C04CDE98}" destId="{62E2F4E4-3E25-4786-B4C1-7D528C017134}" srcOrd="3" destOrd="0" presId="urn:microsoft.com/office/officeart/2017/3/layout/DropPinTimeline"/>
    <dgm:cxn modelId="{42DBC715-6B6A-4C49-A451-04F1C51F919E}" type="presParOf" srcId="{1963A435-4EA1-4F57-822E-27F8C04CDE98}" destId="{EEA264D3-69E3-4131-9347-9FE557D3A6E6}" srcOrd="4" destOrd="0" presId="urn:microsoft.com/office/officeart/2017/3/layout/DropPinTimeline"/>
    <dgm:cxn modelId="{0B036962-3812-4383-94F9-70B109E03BB1}" type="presParOf" srcId="{1963A435-4EA1-4F57-822E-27F8C04CDE98}" destId="{AEE12C94-AFC5-4554-9C91-6E596D80CC59}" srcOrd="5" destOrd="0" presId="urn:microsoft.com/office/officeart/2017/3/layout/DropPinTimeline"/>
    <dgm:cxn modelId="{58A676AF-7F3A-40EB-98BD-25D6894C9AEC}" type="presParOf" srcId="{E8CCDA5F-0407-43B5-B132-C0CEBD43369F}" destId="{2530FDD1-1663-49FD-84FD-87B681912EE9}" srcOrd="1" destOrd="0" presId="urn:microsoft.com/office/officeart/2017/3/layout/DropPinTimeline"/>
    <dgm:cxn modelId="{AD5DB4A5-FBFB-4B01-9C31-5CA5C074A1DE}" type="presParOf" srcId="{E8CCDA5F-0407-43B5-B132-C0CEBD43369F}" destId="{B65D93C2-23BF-4E4D-8DDE-4868BC4D99DD}" srcOrd="2" destOrd="0" presId="urn:microsoft.com/office/officeart/2017/3/layout/DropPinTimeline"/>
    <dgm:cxn modelId="{7FA3F498-26A7-4290-8E60-127CE13EFC9D}" type="presParOf" srcId="{B65D93C2-23BF-4E4D-8DDE-4868BC4D99DD}" destId="{8C77B9A7-9856-429E-ABBC-3FEE8EA8DF2A}" srcOrd="0" destOrd="0" presId="urn:microsoft.com/office/officeart/2017/3/layout/DropPinTimeline"/>
    <dgm:cxn modelId="{9742542A-FBB5-4C04-B55B-B44189524329}" type="presParOf" srcId="{B65D93C2-23BF-4E4D-8DDE-4868BC4D99DD}" destId="{3376EFBA-AAC0-4E7F-928E-747774F26713}" srcOrd="1" destOrd="0" presId="urn:microsoft.com/office/officeart/2017/3/layout/DropPinTimeline"/>
    <dgm:cxn modelId="{13A0473C-ECB8-4DE6-B4FB-351DA4B8BA0E}" type="presParOf" srcId="{3376EFBA-AAC0-4E7F-928E-747774F26713}" destId="{40F5BB27-3D5A-472A-AAC8-FA8158E175DC}" srcOrd="0" destOrd="0" presId="urn:microsoft.com/office/officeart/2017/3/layout/DropPinTimeline"/>
    <dgm:cxn modelId="{EB84A4AB-60A0-407B-A319-0A48064DDF7A}" type="presParOf" srcId="{3376EFBA-AAC0-4E7F-928E-747774F26713}" destId="{07C68A54-F07E-4FB3-8603-FA89585D333C}" srcOrd="1" destOrd="0" presId="urn:microsoft.com/office/officeart/2017/3/layout/DropPinTimeline"/>
    <dgm:cxn modelId="{65426241-4670-401D-8663-EEE2593E7761}" type="presParOf" srcId="{B65D93C2-23BF-4E4D-8DDE-4868BC4D99DD}" destId="{24E68E30-D51B-49A4-97D6-9F30CC0F6C68}" srcOrd="2" destOrd="0" presId="urn:microsoft.com/office/officeart/2017/3/layout/DropPinTimeline"/>
    <dgm:cxn modelId="{4E8F152B-1895-4872-AD99-C65792DD8A2C}" type="presParOf" srcId="{B65D93C2-23BF-4E4D-8DDE-4868BC4D99DD}" destId="{9E672B64-1F6C-4C98-BD16-D1398C634ACE}" srcOrd="3" destOrd="0" presId="urn:microsoft.com/office/officeart/2017/3/layout/DropPinTimeline"/>
    <dgm:cxn modelId="{03F838D0-042A-43CC-BE6B-574619D7AE68}" type="presParOf" srcId="{B65D93C2-23BF-4E4D-8DDE-4868BC4D99DD}" destId="{8403539E-005B-46EF-BB7E-177890A42965}" srcOrd="4" destOrd="0" presId="urn:microsoft.com/office/officeart/2017/3/layout/DropPinTimeline"/>
    <dgm:cxn modelId="{818B2E52-C880-4CB4-9385-937BF675B2D6}" type="presParOf" srcId="{B65D93C2-23BF-4E4D-8DDE-4868BC4D99DD}" destId="{8E1AC3D3-217E-480E-8733-F0C3B5E7D4BC}" srcOrd="5" destOrd="0" presId="urn:microsoft.com/office/officeart/2017/3/layout/DropPinTimeline"/>
    <dgm:cxn modelId="{D143723B-2E93-4114-99F1-48BF2B8F6198}" type="presParOf" srcId="{E8CCDA5F-0407-43B5-B132-C0CEBD43369F}" destId="{316BDF14-51C0-4A49-81F5-C41B0F046EFC}" srcOrd="3" destOrd="0" presId="urn:microsoft.com/office/officeart/2017/3/layout/DropPinTimeline"/>
    <dgm:cxn modelId="{78CB896E-BB4A-4C0C-9E08-84ED958DF326}" type="presParOf" srcId="{E8CCDA5F-0407-43B5-B132-C0CEBD43369F}" destId="{690C9269-D0C3-40B6-B91E-8710AE713BCC}" srcOrd="4" destOrd="0" presId="urn:microsoft.com/office/officeart/2017/3/layout/DropPinTimeline"/>
    <dgm:cxn modelId="{A2A40C80-8EED-4CA1-A3B7-E966A066C0F2}" type="presParOf" srcId="{690C9269-D0C3-40B6-B91E-8710AE713BCC}" destId="{4244AB00-7FE2-4914-A1E0-813C6E85EE81}" srcOrd="0" destOrd="0" presId="urn:microsoft.com/office/officeart/2017/3/layout/DropPinTimeline"/>
    <dgm:cxn modelId="{87573806-1EBC-4213-A8E6-3D3B19633094}" type="presParOf" srcId="{690C9269-D0C3-40B6-B91E-8710AE713BCC}" destId="{F69D3325-D0FF-4A57-881A-8A84B212F261}" srcOrd="1" destOrd="0" presId="urn:microsoft.com/office/officeart/2017/3/layout/DropPinTimeline"/>
    <dgm:cxn modelId="{31C475D6-F6A0-440E-B774-8AAB507B86C2}" type="presParOf" srcId="{F69D3325-D0FF-4A57-881A-8A84B212F261}" destId="{221B4AFD-8B7B-4951-9972-D369B7C3EF7D}" srcOrd="0" destOrd="0" presId="urn:microsoft.com/office/officeart/2017/3/layout/DropPinTimeline"/>
    <dgm:cxn modelId="{6583B008-FF86-49D6-A264-8198F9C7A54B}" type="presParOf" srcId="{F69D3325-D0FF-4A57-881A-8A84B212F261}" destId="{FA5E0005-ADC8-48A3-9847-93C484832CE5}" srcOrd="1" destOrd="0" presId="urn:microsoft.com/office/officeart/2017/3/layout/DropPinTimeline"/>
    <dgm:cxn modelId="{C4C5EDF1-CB50-4363-9132-A95C0147861D}" type="presParOf" srcId="{690C9269-D0C3-40B6-B91E-8710AE713BCC}" destId="{2D5F78EE-14F1-4687-A19F-19245D7D7CDA}" srcOrd="2" destOrd="0" presId="urn:microsoft.com/office/officeart/2017/3/layout/DropPinTimeline"/>
    <dgm:cxn modelId="{B704B7E6-BEA2-4095-AFBD-A5495CA68549}" type="presParOf" srcId="{690C9269-D0C3-40B6-B91E-8710AE713BCC}" destId="{C67B4861-7461-4187-8ED7-876F86108344}" srcOrd="3" destOrd="0" presId="urn:microsoft.com/office/officeart/2017/3/layout/DropPinTimeline"/>
    <dgm:cxn modelId="{7AA39C70-8D25-4841-A30F-F9F3E758B1BC}" type="presParOf" srcId="{690C9269-D0C3-40B6-B91E-8710AE713BCC}" destId="{A5DC5C4A-5E4E-4ABA-B929-A91725AF55D6}" srcOrd="4" destOrd="0" presId="urn:microsoft.com/office/officeart/2017/3/layout/DropPinTimeline"/>
    <dgm:cxn modelId="{DA7C3976-1223-4F4C-9733-7E433404391A}" type="presParOf" srcId="{690C9269-D0C3-40B6-B91E-8710AE713BCC}" destId="{6B1F2ED8-F68D-4338-884B-FE31B1B26E55}" srcOrd="5" destOrd="0" presId="urn:microsoft.com/office/officeart/2017/3/layout/DropPinTimeline"/>
    <dgm:cxn modelId="{05A8F8D3-1E13-401B-AF5F-EDE028891D38}" type="presParOf" srcId="{E8CCDA5F-0407-43B5-B132-C0CEBD43369F}" destId="{11604F2E-68C1-4CDF-A392-B46CFE2D2790}" srcOrd="5" destOrd="0" presId="urn:microsoft.com/office/officeart/2017/3/layout/DropPinTimeline"/>
    <dgm:cxn modelId="{8E4CFB93-4F05-4B07-A5F4-6DF6B8713A42}" type="presParOf" srcId="{E8CCDA5F-0407-43B5-B132-C0CEBD43369F}" destId="{9F242533-1764-400F-8377-3C822407EF95}" srcOrd="6" destOrd="0" presId="urn:microsoft.com/office/officeart/2017/3/layout/DropPinTimeline"/>
    <dgm:cxn modelId="{E2F62B64-A237-4ED9-BC0D-3B0D764E21EB}" type="presParOf" srcId="{9F242533-1764-400F-8377-3C822407EF95}" destId="{B5B0C802-D92E-4BEE-9DFD-523D41E9FDB0}" srcOrd="0" destOrd="0" presId="urn:microsoft.com/office/officeart/2017/3/layout/DropPinTimeline"/>
    <dgm:cxn modelId="{6F6BF8D0-B6E4-4EED-A14D-077C667746A4}" type="presParOf" srcId="{9F242533-1764-400F-8377-3C822407EF95}" destId="{A838AEAD-EF59-44E8-A2F2-D0863E371929}" srcOrd="1" destOrd="0" presId="urn:microsoft.com/office/officeart/2017/3/layout/DropPinTimeline"/>
    <dgm:cxn modelId="{51FF1413-3D4E-4638-B24B-5D0ECE4A798B}" type="presParOf" srcId="{A838AEAD-EF59-44E8-A2F2-D0863E371929}" destId="{EE2F426D-7C83-406A-8878-5C53FB0A71E0}" srcOrd="0" destOrd="0" presId="urn:microsoft.com/office/officeart/2017/3/layout/DropPinTimeline"/>
    <dgm:cxn modelId="{A3C3C0CE-4D74-4F61-BF7E-B5BA346CB09A}" type="presParOf" srcId="{A838AEAD-EF59-44E8-A2F2-D0863E371929}" destId="{7893A77D-B8DC-4928-A9EB-948EBDE0AF7E}" srcOrd="1" destOrd="0" presId="urn:microsoft.com/office/officeart/2017/3/layout/DropPinTimeline"/>
    <dgm:cxn modelId="{C61B089F-8361-4F00-98E5-827CC90B3D63}" type="presParOf" srcId="{9F242533-1764-400F-8377-3C822407EF95}" destId="{2D2DCA24-686E-417C-B766-DDCC9B12D725}" srcOrd="2" destOrd="0" presId="urn:microsoft.com/office/officeart/2017/3/layout/DropPinTimeline"/>
    <dgm:cxn modelId="{EDD6F399-2026-4BD8-AEFB-0B1D1F8022D0}" type="presParOf" srcId="{9F242533-1764-400F-8377-3C822407EF95}" destId="{2A92B18A-D43D-4A99-97C9-6C1120AFE922}" srcOrd="3" destOrd="0" presId="urn:microsoft.com/office/officeart/2017/3/layout/DropPinTimeline"/>
    <dgm:cxn modelId="{94F70BD8-83A6-40D7-B73A-C51F4E0D1498}" type="presParOf" srcId="{9F242533-1764-400F-8377-3C822407EF95}" destId="{0D6476D4-E85B-4154-B034-D69C737F0EC1}" srcOrd="4" destOrd="0" presId="urn:microsoft.com/office/officeart/2017/3/layout/DropPinTimeline"/>
    <dgm:cxn modelId="{9B3F4F00-8EDE-4BEB-93CE-5DD954492406}" type="presParOf" srcId="{9F242533-1764-400F-8377-3C822407EF95}" destId="{C90240D9-7042-48DC-B1D4-50710E6D57AF}" srcOrd="5" destOrd="0" presId="urn:microsoft.com/office/officeart/2017/3/layout/DropPinTimeline"/>
    <dgm:cxn modelId="{5DD03802-1C31-4B74-9A82-2E3C3AC16330}" type="presParOf" srcId="{E8CCDA5F-0407-43B5-B132-C0CEBD43369F}" destId="{5FD12620-A942-427C-AE35-D9ACFC9EC92B}" srcOrd="7" destOrd="0" presId="urn:microsoft.com/office/officeart/2017/3/layout/DropPinTimeline"/>
    <dgm:cxn modelId="{BE6069A5-7249-4983-B910-0A2E89F48EA5}" type="presParOf" srcId="{E8CCDA5F-0407-43B5-B132-C0CEBD43369F}" destId="{0C1E84DC-B215-42B1-A229-7018BDB8F001}" srcOrd="8" destOrd="0" presId="urn:microsoft.com/office/officeart/2017/3/layout/DropPinTimeline"/>
    <dgm:cxn modelId="{981565EE-5B58-4087-88B3-4A8C87662038}" type="presParOf" srcId="{0C1E84DC-B215-42B1-A229-7018BDB8F001}" destId="{9E06D773-BEF8-4928-A063-123A3B43A04F}" srcOrd="0" destOrd="0" presId="urn:microsoft.com/office/officeart/2017/3/layout/DropPinTimeline"/>
    <dgm:cxn modelId="{ACEDC30F-81DD-4527-A667-5F63F2C0320D}" type="presParOf" srcId="{0C1E84DC-B215-42B1-A229-7018BDB8F001}" destId="{7E30454E-ECFE-43AC-B1B9-F73399AB2C56}" srcOrd="1" destOrd="0" presId="urn:microsoft.com/office/officeart/2017/3/layout/DropPinTimeline"/>
    <dgm:cxn modelId="{825D1253-6B00-491B-8ABF-DFD88CE3B35D}" type="presParOf" srcId="{7E30454E-ECFE-43AC-B1B9-F73399AB2C56}" destId="{43D2D8E8-1DA8-42C0-B8BC-1EDBAF2032B1}" srcOrd="0" destOrd="0" presId="urn:microsoft.com/office/officeart/2017/3/layout/DropPinTimeline"/>
    <dgm:cxn modelId="{49F7C84E-01E6-47FD-9A44-256D0CC50ED3}" type="presParOf" srcId="{7E30454E-ECFE-43AC-B1B9-F73399AB2C56}" destId="{EDCC217C-44C8-43F3-A60F-69AED4A888BC}" srcOrd="1" destOrd="0" presId="urn:microsoft.com/office/officeart/2017/3/layout/DropPinTimeline"/>
    <dgm:cxn modelId="{B7C552D5-AFFB-42DA-B3DD-95873A8CCDE9}" type="presParOf" srcId="{0C1E84DC-B215-42B1-A229-7018BDB8F001}" destId="{5BEB495A-62B4-4B54-B4C3-7FB37E823D04}" srcOrd="2" destOrd="0" presId="urn:microsoft.com/office/officeart/2017/3/layout/DropPinTimeline"/>
    <dgm:cxn modelId="{9CF11625-17E2-47E1-AD10-700CBB02DF23}" type="presParOf" srcId="{0C1E84DC-B215-42B1-A229-7018BDB8F001}" destId="{3728EEA8-8D6B-4E06-8BCE-FFD38BEEB427}" srcOrd="3" destOrd="0" presId="urn:microsoft.com/office/officeart/2017/3/layout/DropPinTimeline"/>
    <dgm:cxn modelId="{CC0EFFC8-0565-4004-BA19-10F750B4CF00}" type="presParOf" srcId="{0C1E84DC-B215-42B1-A229-7018BDB8F001}" destId="{6C3A9044-8D4A-400A-9F41-55ED81341A83}" srcOrd="4" destOrd="0" presId="urn:microsoft.com/office/officeart/2017/3/layout/DropPinTimeline"/>
    <dgm:cxn modelId="{959ADB48-E281-4479-94CD-B52FACE0901E}" type="presParOf" srcId="{0C1E84DC-B215-42B1-A229-7018BDB8F001}" destId="{120FC34B-14AA-4C8A-AE0C-852420DD6E58}" srcOrd="5" destOrd="0" presId="urn:microsoft.com/office/officeart/2017/3/layout/DropPinTimeline"/>
    <dgm:cxn modelId="{D3F30437-DBA1-48BB-A34A-6EE1FE640C00}" type="presParOf" srcId="{E8CCDA5F-0407-43B5-B132-C0CEBD43369F}" destId="{34492D88-5EB2-48F6-8062-407B1402E38E}" srcOrd="9" destOrd="0" presId="urn:microsoft.com/office/officeart/2017/3/layout/DropPinTimeline"/>
    <dgm:cxn modelId="{11B54E14-1B35-4EA5-8116-A627E563A05E}" type="presParOf" srcId="{E8CCDA5F-0407-43B5-B132-C0CEBD43369F}" destId="{3A620F77-E1CA-4E82-81C6-2B28252A9CBB}" srcOrd="10" destOrd="0" presId="urn:microsoft.com/office/officeart/2017/3/layout/DropPinTimeline"/>
    <dgm:cxn modelId="{0DDB9B7B-0C75-4F41-A16B-8A66D3B7C551}" type="presParOf" srcId="{3A620F77-E1CA-4E82-81C6-2B28252A9CBB}" destId="{E76E10B7-5B7C-4074-9D93-2BF5476A1ED9}" srcOrd="0" destOrd="0" presId="urn:microsoft.com/office/officeart/2017/3/layout/DropPinTimeline"/>
    <dgm:cxn modelId="{3889F7BF-8877-4CDC-A0FB-F0A1CE6825E7}" type="presParOf" srcId="{3A620F77-E1CA-4E82-81C6-2B28252A9CBB}" destId="{C2603C28-A249-44B1-B2EC-D7917F4E110B}" srcOrd="1" destOrd="0" presId="urn:microsoft.com/office/officeart/2017/3/layout/DropPinTimeline"/>
    <dgm:cxn modelId="{65C4EE0F-2F09-40BD-BAAC-9E4257384486}" type="presParOf" srcId="{C2603C28-A249-44B1-B2EC-D7917F4E110B}" destId="{D541B67C-704D-4EE3-8875-EA896186882D}" srcOrd="0" destOrd="0" presId="urn:microsoft.com/office/officeart/2017/3/layout/DropPinTimeline"/>
    <dgm:cxn modelId="{6E240127-0858-46F4-B8A5-7B8AC8104667}" type="presParOf" srcId="{C2603C28-A249-44B1-B2EC-D7917F4E110B}" destId="{1908F1C5-FEA5-414B-9AAA-AA9FDB8DE2B1}" srcOrd="1" destOrd="0" presId="urn:microsoft.com/office/officeart/2017/3/layout/DropPinTimeline"/>
    <dgm:cxn modelId="{07EA1F52-9409-4C7A-B9EA-B283E10B3AA8}" type="presParOf" srcId="{3A620F77-E1CA-4E82-81C6-2B28252A9CBB}" destId="{0988D050-7905-4831-959E-A49B6ADA7869}" srcOrd="2" destOrd="0" presId="urn:microsoft.com/office/officeart/2017/3/layout/DropPinTimeline"/>
    <dgm:cxn modelId="{4DD24AC6-87E0-4C5B-A009-BCCCFB604A93}" type="presParOf" srcId="{3A620F77-E1CA-4E82-81C6-2B28252A9CBB}" destId="{B2DA14E1-1677-4E37-8FC0-FDBAA822ABF9}" srcOrd="3" destOrd="0" presId="urn:microsoft.com/office/officeart/2017/3/layout/DropPinTimeline"/>
    <dgm:cxn modelId="{65D33CB5-B62C-4316-A4D7-6F227959945B}" type="presParOf" srcId="{3A620F77-E1CA-4E82-81C6-2B28252A9CBB}" destId="{492D5903-2097-4B80-8189-97B73BD6FA35}" srcOrd="4" destOrd="0" presId="urn:microsoft.com/office/officeart/2017/3/layout/DropPinTimeline"/>
    <dgm:cxn modelId="{FE7626BD-85BB-40C7-8210-57AA83E24970}" type="presParOf" srcId="{3A620F77-E1CA-4E82-81C6-2B28252A9CBB}" destId="{C7343442-CFCD-446B-8642-F1C2A73F4E7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7FC50-1FD4-4003-B967-C988842436E1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3008BC-C21A-4165-A996-FCC363BA150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dirty="0"/>
            <a:t>Ιδιωτικό νέφος</a:t>
          </a:r>
          <a:endParaRPr lang="en-US" dirty="0"/>
        </a:p>
      </dgm:t>
    </dgm:pt>
    <dgm:pt modelId="{F3EF62C4-F48E-466E-B375-63CDBFC17371}" type="parTrans" cxnId="{D1BF7A9E-1E72-4CF4-A56B-D07D39561EB8}">
      <dgm:prSet/>
      <dgm:spPr/>
      <dgm:t>
        <a:bodyPr/>
        <a:lstStyle/>
        <a:p>
          <a:endParaRPr lang="en-US"/>
        </a:p>
      </dgm:t>
    </dgm:pt>
    <dgm:pt modelId="{2BEAD111-18C8-4913-B8F9-808BED36DD02}" type="sibTrans" cxnId="{D1BF7A9E-1E72-4CF4-A56B-D07D39561EB8}">
      <dgm:prSet/>
      <dgm:spPr/>
      <dgm:t>
        <a:bodyPr/>
        <a:lstStyle/>
        <a:p>
          <a:endParaRPr lang="en-US"/>
        </a:p>
      </dgm:t>
    </dgm:pt>
    <dgm:pt modelId="{500E18A3-2094-49F0-B28E-D782D3701A7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dirty="0"/>
            <a:t>Δημόσιο  νέφος</a:t>
          </a:r>
          <a:endParaRPr lang="en-US" dirty="0"/>
        </a:p>
      </dgm:t>
    </dgm:pt>
    <dgm:pt modelId="{EDE94903-CAB0-4E1C-94B0-04CEEF5BBAD3}" type="parTrans" cxnId="{9ECE4A29-8B1E-4C45-9F89-FB756F25E3EB}">
      <dgm:prSet/>
      <dgm:spPr/>
      <dgm:t>
        <a:bodyPr/>
        <a:lstStyle/>
        <a:p>
          <a:endParaRPr lang="en-US"/>
        </a:p>
      </dgm:t>
    </dgm:pt>
    <dgm:pt modelId="{06FA0CF3-A889-429F-9467-A6A927CB09A2}" type="sibTrans" cxnId="{9ECE4A29-8B1E-4C45-9F89-FB756F25E3EB}">
      <dgm:prSet/>
      <dgm:spPr/>
      <dgm:t>
        <a:bodyPr/>
        <a:lstStyle/>
        <a:p>
          <a:endParaRPr lang="en-US"/>
        </a:p>
      </dgm:t>
    </dgm:pt>
    <dgm:pt modelId="{0C541C06-5AD1-4791-8AD9-8D7B500C93D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dirty="0"/>
            <a:t>Υβριδικό νέφος</a:t>
          </a:r>
          <a:endParaRPr lang="en-US" dirty="0"/>
        </a:p>
      </dgm:t>
    </dgm:pt>
    <dgm:pt modelId="{882ADF2D-2A50-43D4-BE00-17F76C8E3A4D}" type="parTrans" cxnId="{57D02C9F-4304-40CB-8232-4619666AFFD4}">
      <dgm:prSet/>
      <dgm:spPr/>
      <dgm:t>
        <a:bodyPr/>
        <a:lstStyle/>
        <a:p>
          <a:endParaRPr lang="en-US"/>
        </a:p>
      </dgm:t>
    </dgm:pt>
    <dgm:pt modelId="{6005E9F6-6A0E-447A-99BE-F696192AA474}" type="sibTrans" cxnId="{57D02C9F-4304-40CB-8232-4619666AFFD4}">
      <dgm:prSet/>
      <dgm:spPr/>
      <dgm:t>
        <a:bodyPr/>
        <a:lstStyle/>
        <a:p>
          <a:endParaRPr lang="en-US"/>
        </a:p>
      </dgm:t>
    </dgm:pt>
    <dgm:pt modelId="{9274CE9F-F5EA-4976-910A-912ADCF6CB6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Κοινοτικό νέφος</a:t>
          </a:r>
          <a:endParaRPr lang="en-US" dirty="0"/>
        </a:p>
      </dgm:t>
    </dgm:pt>
    <dgm:pt modelId="{61C2E656-4FFD-47FE-B7B1-BA681A6CF065}" type="parTrans" cxnId="{AD7FF564-0D28-4F0A-84B3-259C223187D7}">
      <dgm:prSet/>
      <dgm:spPr/>
      <dgm:t>
        <a:bodyPr/>
        <a:lstStyle/>
        <a:p>
          <a:endParaRPr lang="en-US"/>
        </a:p>
      </dgm:t>
    </dgm:pt>
    <dgm:pt modelId="{0F81854D-B9A5-4C9C-9B6C-FE6D910859B9}" type="sibTrans" cxnId="{AD7FF564-0D28-4F0A-84B3-259C223187D7}">
      <dgm:prSet/>
      <dgm:spPr/>
      <dgm:t>
        <a:bodyPr/>
        <a:lstStyle/>
        <a:p>
          <a:endParaRPr lang="en-US"/>
        </a:p>
      </dgm:t>
    </dgm:pt>
    <dgm:pt modelId="{47F2FA1E-780A-4CEF-A1F0-4C1D1D249164}" type="pres">
      <dgm:prSet presAssocID="{D777FC50-1FD4-4003-B967-C988842436E1}" presName="matrix" presStyleCnt="0">
        <dgm:presLayoutVars>
          <dgm:chMax val="1"/>
          <dgm:dir/>
          <dgm:resizeHandles val="exact"/>
        </dgm:presLayoutVars>
      </dgm:prSet>
      <dgm:spPr/>
    </dgm:pt>
    <dgm:pt modelId="{2473D48B-435D-4FA3-9BEF-95EF286CC66F}" type="pres">
      <dgm:prSet presAssocID="{D777FC50-1FD4-4003-B967-C988842436E1}" presName="diamond" presStyleLbl="b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800794B-2085-423B-B88A-0E91D86E1A71}" type="pres">
      <dgm:prSet presAssocID="{D777FC50-1FD4-4003-B967-C988842436E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55161A-3B1B-4A30-9D10-C1F0F8DA8DF7}" type="pres">
      <dgm:prSet presAssocID="{D777FC50-1FD4-4003-B967-C988842436E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E0EDC6-89AF-49DC-BBAA-F856406EE518}" type="pres">
      <dgm:prSet presAssocID="{D777FC50-1FD4-4003-B967-C988842436E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6CE8B3-946D-42C1-91C2-5003FC72115C}" type="pres">
      <dgm:prSet presAssocID="{D777FC50-1FD4-4003-B967-C988842436E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ECE4A29-8B1E-4C45-9F89-FB756F25E3EB}" srcId="{D777FC50-1FD4-4003-B967-C988842436E1}" destId="{500E18A3-2094-49F0-B28E-D782D3701A7F}" srcOrd="1" destOrd="0" parTransId="{EDE94903-CAB0-4E1C-94B0-04CEEF5BBAD3}" sibTransId="{06FA0CF3-A889-429F-9467-A6A927CB09A2}"/>
    <dgm:cxn modelId="{5DB8143C-989D-4771-8023-53D9DA315EB5}" type="presOf" srcId="{500E18A3-2094-49F0-B28E-D782D3701A7F}" destId="{D755161A-3B1B-4A30-9D10-C1F0F8DA8DF7}" srcOrd="0" destOrd="0" presId="urn:microsoft.com/office/officeart/2005/8/layout/matrix3"/>
    <dgm:cxn modelId="{AD7FF564-0D28-4F0A-84B3-259C223187D7}" srcId="{D777FC50-1FD4-4003-B967-C988842436E1}" destId="{9274CE9F-F5EA-4976-910A-912ADCF6CB64}" srcOrd="3" destOrd="0" parTransId="{61C2E656-4FFD-47FE-B7B1-BA681A6CF065}" sibTransId="{0F81854D-B9A5-4C9C-9B6C-FE6D910859B9}"/>
    <dgm:cxn modelId="{9F20E96F-8803-470E-9E95-AB7A36A02D3B}" type="presOf" srcId="{0C541C06-5AD1-4791-8AD9-8D7B500C93DF}" destId="{C8E0EDC6-89AF-49DC-BBAA-F856406EE518}" srcOrd="0" destOrd="0" presId="urn:microsoft.com/office/officeart/2005/8/layout/matrix3"/>
    <dgm:cxn modelId="{92489599-7312-43FC-903F-08D1AD43A021}" type="presOf" srcId="{D777FC50-1FD4-4003-B967-C988842436E1}" destId="{47F2FA1E-780A-4CEF-A1F0-4C1D1D249164}" srcOrd="0" destOrd="0" presId="urn:microsoft.com/office/officeart/2005/8/layout/matrix3"/>
    <dgm:cxn modelId="{D1BF7A9E-1E72-4CF4-A56B-D07D39561EB8}" srcId="{D777FC50-1FD4-4003-B967-C988842436E1}" destId="{413008BC-C21A-4165-A996-FCC363BA1503}" srcOrd="0" destOrd="0" parTransId="{F3EF62C4-F48E-466E-B375-63CDBFC17371}" sibTransId="{2BEAD111-18C8-4913-B8F9-808BED36DD02}"/>
    <dgm:cxn modelId="{57D02C9F-4304-40CB-8232-4619666AFFD4}" srcId="{D777FC50-1FD4-4003-B967-C988842436E1}" destId="{0C541C06-5AD1-4791-8AD9-8D7B500C93DF}" srcOrd="2" destOrd="0" parTransId="{882ADF2D-2A50-43D4-BE00-17F76C8E3A4D}" sibTransId="{6005E9F6-6A0E-447A-99BE-F696192AA474}"/>
    <dgm:cxn modelId="{B5BF6BA3-F80F-45EC-995A-3C4C8EEBD980}" type="presOf" srcId="{413008BC-C21A-4165-A996-FCC363BA1503}" destId="{C800794B-2085-423B-B88A-0E91D86E1A71}" srcOrd="0" destOrd="0" presId="urn:microsoft.com/office/officeart/2005/8/layout/matrix3"/>
    <dgm:cxn modelId="{B6FA9EF7-6706-4C7B-A374-2BAFA29A90D9}" type="presOf" srcId="{9274CE9F-F5EA-4976-910A-912ADCF6CB64}" destId="{E46CE8B3-946D-42C1-91C2-5003FC72115C}" srcOrd="0" destOrd="0" presId="urn:microsoft.com/office/officeart/2005/8/layout/matrix3"/>
    <dgm:cxn modelId="{29EF408E-1ED6-401B-9F2C-082BAF75F19F}" type="presParOf" srcId="{47F2FA1E-780A-4CEF-A1F0-4C1D1D249164}" destId="{2473D48B-435D-4FA3-9BEF-95EF286CC66F}" srcOrd="0" destOrd="0" presId="urn:microsoft.com/office/officeart/2005/8/layout/matrix3"/>
    <dgm:cxn modelId="{4B000FCF-7CDD-4CB2-9F71-6B88AA8586F6}" type="presParOf" srcId="{47F2FA1E-780A-4CEF-A1F0-4C1D1D249164}" destId="{C800794B-2085-423B-B88A-0E91D86E1A71}" srcOrd="1" destOrd="0" presId="urn:microsoft.com/office/officeart/2005/8/layout/matrix3"/>
    <dgm:cxn modelId="{51B59391-8914-4B2F-B955-B721EFA6DE07}" type="presParOf" srcId="{47F2FA1E-780A-4CEF-A1F0-4C1D1D249164}" destId="{D755161A-3B1B-4A30-9D10-C1F0F8DA8DF7}" srcOrd="2" destOrd="0" presId="urn:microsoft.com/office/officeart/2005/8/layout/matrix3"/>
    <dgm:cxn modelId="{702901A5-CFB8-42DC-B912-0532A3AF4ED9}" type="presParOf" srcId="{47F2FA1E-780A-4CEF-A1F0-4C1D1D249164}" destId="{C8E0EDC6-89AF-49DC-BBAA-F856406EE518}" srcOrd="3" destOrd="0" presId="urn:microsoft.com/office/officeart/2005/8/layout/matrix3"/>
    <dgm:cxn modelId="{15FB0B33-1664-4249-AFE3-4ADAAC180610}" type="presParOf" srcId="{47F2FA1E-780A-4CEF-A1F0-4C1D1D249164}" destId="{E46CE8B3-946D-42C1-91C2-5003FC72115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C73D-3087-4C00-8AB4-5A8843F48A00}">
      <dsp:nvSpPr>
        <dsp:cNvPr id="0" name=""/>
        <dsp:cNvSpPr/>
      </dsp:nvSpPr>
      <dsp:spPr>
        <a:xfrm>
          <a:off x="0" y="1356692"/>
          <a:ext cx="7543800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70000"/>
                <a:shade val="63000"/>
              </a:schemeClr>
              <a:schemeClr val="accent1"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/>
          </a:solidFill>
          <a:prstDash val="solid"/>
          <a:tailEnd type="triangle" w="lg" len="lg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CD354F5-C96D-446F-8826-27DAFE7E8FCA}">
      <dsp:nvSpPr>
        <dsp:cNvPr id="0" name=""/>
        <dsp:cNvSpPr/>
      </dsp:nvSpPr>
      <dsp:spPr>
        <a:xfrm rot="8100000">
          <a:off x="44710" y="312664"/>
          <a:ext cx="199539" cy="199539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32A93-5D7F-4145-99A4-3081000A3164}">
      <dsp:nvSpPr>
        <dsp:cNvPr id="0" name=""/>
        <dsp:cNvSpPr/>
      </dsp:nvSpPr>
      <dsp:spPr>
        <a:xfrm>
          <a:off x="66877" y="334831"/>
          <a:ext cx="155205" cy="15520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7B1EEF1F-270F-4D4F-AFC3-814EBA5957B4}">
      <dsp:nvSpPr>
        <dsp:cNvPr id="0" name=""/>
        <dsp:cNvSpPr/>
      </dsp:nvSpPr>
      <dsp:spPr>
        <a:xfrm>
          <a:off x="285576" y="553530"/>
          <a:ext cx="1791661" cy="80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Time sharing</a:t>
          </a:r>
        </a:p>
      </dsp:txBody>
      <dsp:txXfrm>
        <a:off x="285576" y="553530"/>
        <a:ext cx="1791661" cy="803161"/>
      </dsp:txXfrm>
    </dsp:sp>
    <dsp:sp modelId="{62E2F4E4-3E25-4786-B4C1-7D528C017134}">
      <dsp:nvSpPr>
        <dsp:cNvPr id="0" name=""/>
        <dsp:cNvSpPr/>
      </dsp:nvSpPr>
      <dsp:spPr>
        <a:xfrm>
          <a:off x="285576" y="271338"/>
          <a:ext cx="1791661" cy="28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1950</a:t>
          </a:r>
        </a:p>
      </dsp:txBody>
      <dsp:txXfrm>
        <a:off x="285576" y="271338"/>
        <a:ext cx="1791661" cy="282191"/>
      </dsp:txXfrm>
    </dsp:sp>
    <dsp:sp modelId="{EEA264D3-69E3-4131-9347-9FE557D3A6E6}">
      <dsp:nvSpPr>
        <dsp:cNvPr id="0" name=""/>
        <dsp:cNvSpPr/>
      </dsp:nvSpPr>
      <dsp:spPr>
        <a:xfrm>
          <a:off x="144480" y="553530"/>
          <a:ext cx="0" cy="803161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D0AA1-0AEE-48EC-A642-C448A9725586}">
      <dsp:nvSpPr>
        <dsp:cNvPr id="0" name=""/>
        <dsp:cNvSpPr/>
      </dsp:nvSpPr>
      <dsp:spPr>
        <a:xfrm>
          <a:off x="118609" y="1331294"/>
          <a:ext cx="50794" cy="5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BB27-3D5A-472A-AAC8-FA8158E175DC}">
      <dsp:nvSpPr>
        <dsp:cNvPr id="0" name=""/>
        <dsp:cNvSpPr/>
      </dsp:nvSpPr>
      <dsp:spPr>
        <a:xfrm rot="18900000">
          <a:off x="1120391" y="2201179"/>
          <a:ext cx="199539" cy="199539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68A54-F07E-4FB3-8603-FA89585D333C}">
      <dsp:nvSpPr>
        <dsp:cNvPr id="0" name=""/>
        <dsp:cNvSpPr/>
      </dsp:nvSpPr>
      <dsp:spPr>
        <a:xfrm>
          <a:off x="1142558" y="2223346"/>
          <a:ext cx="155205" cy="15520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4E68E30-D51B-49A4-97D6-9F30CC0F6C68}">
      <dsp:nvSpPr>
        <dsp:cNvPr id="0" name=""/>
        <dsp:cNvSpPr/>
      </dsp:nvSpPr>
      <dsp:spPr>
        <a:xfrm>
          <a:off x="1361256" y="1356692"/>
          <a:ext cx="1791661" cy="80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ARPANET</a:t>
          </a:r>
        </a:p>
      </dsp:txBody>
      <dsp:txXfrm>
        <a:off x="1361256" y="1356692"/>
        <a:ext cx="1791661" cy="803161"/>
      </dsp:txXfrm>
    </dsp:sp>
    <dsp:sp modelId="{9E672B64-1F6C-4C98-BD16-D1398C634ACE}">
      <dsp:nvSpPr>
        <dsp:cNvPr id="0" name=""/>
        <dsp:cNvSpPr/>
      </dsp:nvSpPr>
      <dsp:spPr>
        <a:xfrm>
          <a:off x="1361256" y="2159853"/>
          <a:ext cx="1791661" cy="28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1969</a:t>
          </a:r>
        </a:p>
      </dsp:txBody>
      <dsp:txXfrm>
        <a:off x="1361256" y="2159853"/>
        <a:ext cx="1791661" cy="282191"/>
      </dsp:txXfrm>
    </dsp:sp>
    <dsp:sp modelId="{8403539E-005B-46EF-BB7E-177890A42965}">
      <dsp:nvSpPr>
        <dsp:cNvPr id="0" name=""/>
        <dsp:cNvSpPr/>
      </dsp:nvSpPr>
      <dsp:spPr>
        <a:xfrm>
          <a:off x="1220160" y="1356692"/>
          <a:ext cx="0" cy="803161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7B9A7-9856-429E-ABBC-3FEE8EA8DF2A}">
      <dsp:nvSpPr>
        <dsp:cNvPr id="0" name=""/>
        <dsp:cNvSpPr/>
      </dsp:nvSpPr>
      <dsp:spPr>
        <a:xfrm>
          <a:off x="1194290" y="1331294"/>
          <a:ext cx="50794" cy="5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B4AFD-8B7B-4951-9972-D369B7C3EF7D}">
      <dsp:nvSpPr>
        <dsp:cNvPr id="0" name=""/>
        <dsp:cNvSpPr/>
      </dsp:nvSpPr>
      <dsp:spPr>
        <a:xfrm rot="8100000">
          <a:off x="2196071" y="312664"/>
          <a:ext cx="199539" cy="199539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E0005-ADC8-48A3-9847-93C484832CE5}">
      <dsp:nvSpPr>
        <dsp:cNvPr id="0" name=""/>
        <dsp:cNvSpPr/>
      </dsp:nvSpPr>
      <dsp:spPr>
        <a:xfrm>
          <a:off x="2218238" y="334831"/>
          <a:ext cx="155205" cy="15520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5F78EE-14F1-4687-A19F-19245D7D7CDA}">
      <dsp:nvSpPr>
        <dsp:cNvPr id="0" name=""/>
        <dsp:cNvSpPr/>
      </dsp:nvSpPr>
      <dsp:spPr>
        <a:xfrm>
          <a:off x="2436937" y="553530"/>
          <a:ext cx="1791661" cy="80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Εικονικές μηχανές</a:t>
          </a:r>
        </a:p>
      </dsp:txBody>
      <dsp:txXfrm>
        <a:off x="2436937" y="553530"/>
        <a:ext cx="1791661" cy="803161"/>
      </dsp:txXfrm>
    </dsp:sp>
    <dsp:sp modelId="{C67B4861-7461-4187-8ED7-876F86108344}">
      <dsp:nvSpPr>
        <dsp:cNvPr id="0" name=""/>
        <dsp:cNvSpPr/>
      </dsp:nvSpPr>
      <dsp:spPr>
        <a:xfrm>
          <a:off x="2436937" y="271338"/>
          <a:ext cx="1791661" cy="28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1970</a:t>
          </a:r>
        </a:p>
      </dsp:txBody>
      <dsp:txXfrm>
        <a:off x="2436937" y="271338"/>
        <a:ext cx="1791661" cy="282191"/>
      </dsp:txXfrm>
    </dsp:sp>
    <dsp:sp modelId="{A5DC5C4A-5E4E-4ABA-B929-A91725AF55D6}">
      <dsp:nvSpPr>
        <dsp:cNvPr id="0" name=""/>
        <dsp:cNvSpPr/>
      </dsp:nvSpPr>
      <dsp:spPr>
        <a:xfrm>
          <a:off x="2295841" y="553530"/>
          <a:ext cx="0" cy="803161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AB00-7FE2-4914-A1E0-813C6E85EE81}">
      <dsp:nvSpPr>
        <dsp:cNvPr id="0" name=""/>
        <dsp:cNvSpPr/>
      </dsp:nvSpPr>
      <dsp:spPr>
        <a:xfrm>
          <a:off x="2269970" y="1331294"/>
          <a:ext cx="50794" cy="5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F426D-7C83-406A-8878-5C53FB0A71E0}">
      <dsp:nvSpPr>
        <dsp:cNvPr id="0" name=""/>
        <dsp:cNvSpPr/>
      </dsp:nvSpPr>
      <dsp:spPr>
        <a:xfrm rot="18900000">
          <a:off x="3271752" y="2201179"/>
          <a:ext cx="199539" cy="199539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3A77D-B8DC-4928-A9EB-948EBDE0AF7E}">
      <dsp:nvSpPr>
        <dsp:cNvPr id="0" name=""/>
        <dsp:cNvSpPr/>
      </dsp:nvSpPr>
      <dsp:spPr>
        <a:xfrm>
          <a:off x="3293919" y="2223346"/>
          <a:ext cx="155205" cy="15520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2DCA24-686E-417C-B766-DDCC9B12D725}">
      <dsp:nvSpPr>
        <dsp:cNvPr id="0" name=""/>
        <dsp:cNvSpPr/>
      </dsp:nvSpPr>
      <dsp:spPr>
        <a:xfrm>
          <a:off x="3512618" y="1356692"/>
          <a:ext cx="1791661" cy="80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Ιδιωτικές εικονικές μηχανές (VPN)</a:t>
          </a:r>
        </a:p>
      </dsp:txBody>
      <dsp:txXfrm>
        <a:off x="3512618" y="1356692"/>
        <a:ext cx="1791661" cy="803161"/>
      </dsp:txXfrm>
    </dsp:sp>
    <dsp:sp modelId="{2A92B18A-D43D-4A99-97C9-6C1120AFE922}">
      <dsp:nvSpPr>
        <dsp:cNvPr id="0" name=""/>
        <dsp:cNvSpPr/>
      </dsp:nvSpPr>
      <dsp:spPr>
        <a:xfrm>
          <a:off x="3512618" y="2159853"/>
          <a:ext cx="1791661" cy="28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1990</a:t>
          </a:r>
        </a:p>
      </dsp:txBody>
      <dsp:txXfrm>
        <a:off x="3512618" y="2159853"/>
        <a:ext cx="1791661" cy="282191"/>
      </dsp:txXfrm>
    </dsp:sp>
    <dsp:sp modelId="{0D6476D4-E85B-4154-B034-D69C737F0EC1}">
      <dsp:nvSpPr>
        <dsp:cNvPr id="0" name=""/>
        <dsp:cNvSpPr/>
      </dsp:nvSpPr>
      <dsp:spPr>
        <a:xfrm>
          <a:off x="3371522" y="1356692"/>
          <a:ext cx="0" cy="803161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0C802-D92E-4BEE-9DFD-523D41E9FDB0}">
      <dsp:nvSpPr>
        <dsp:cNvPr id="0" name=""/>
        <dsp:cNvSpPr/>
      </dsp:nvSpPr>
      <dsp:spPr>
        <a:xfrm>
          <a:off x="3345651" y="1331294"/>
          <a:ext cx="50794" cy="5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2D8E8-1DA8-42C0-B8BC-1EDBAF2032B1}">
      <dsp:nvSpPr>
        <dsp:cNvPr id="0" name=""/>
        <dsp:cNvSpPr/>
      </dsp:nvSpPr>
      <dsp:spPr>
        <a:xfrm rot="8100000">
          <a:off x="4347432" y="312664"/>
          <a:ext cx="199539" cy="199539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217C-44C8-43F3-A60F-69AED4A888BC}">
      <dsp:nvSpPr>
        <dsp:cNvPr id="0" name=""/>
        <dsp:cNvSpPr/>
      </dsp:nvSpPr>
      <dsp:spPr>
        <a:xfrm>
          <a:off x="4369599" y="334831"/>
          <a:ext cx="155205" cy="15520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BEB495A-62B4-4B54-B4C3-7FB37E823D04}">
      <dsp:nvSpPr>
        <dsp:cNvPr id="0" name=""/>
        <dsp:cNvSpPr/>
      </dsp:nvSpPr>
      <dsp:spPr>
        <a:xfrm>
          <a:off x="4588298" y="553530"/>
          <a:ext cx="1791661" cy="80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Amazon Web Services…</a:t>
          </a:r>
        </a:p>
      </dsp:txBody>
      <dsp:txXfrm>
        <a:off x="4588298" y="553530"/>
        <a:ext cx="1791661" cy="803161"/>
      </dsp:txXfrm>
    </dsp:sp>
    <dsp:sp modelId="{3728EEA8-8D6B-4E06-8BCE-FFD38BEEB427}">
      <dsp:nvSpPr>
        <dsp:cNvPr id="0" name=""/>
        <dsp:cNvSpPr/>
      </dsp:nvSpPr>
      <dsp:spPr>
        <a:xfrm>
          <a:off x="4588298" y="271338"/>
          <a:ext cx="1791661" cy="28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2000</a:t>
          </a:r>
        </a:p>
      </dsp:txBody>
      <dsp:txXfrm>
        <a:off x="4588298" y="271338"/>
        <a:ext cx="1791661" cy="282191"/>
      </dsp:txXfrm>
    </dsp:sp>
    <dsp:sp modelId="{6C3A9044-8D4A-400A-9F41-55ED81341A83}">
      <dsp:nvSpPr>
        <dsp:cNvPr id="0" name=""/>
        <dsp:cNvSpPr/>
      </dsp:nvSpPr>
      <dsp:spPr>
        <a:xfrm>
          <a:off x="4447202" y="553530"/>
          <a:ext cx="0" cy="803161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6D773-BEF8-4928-A063-123A3B43A04F}">
      <dsp:nvSpPr>
        <dsp:cNvPr id="0" name=""/>
        <dsp:cNvSpPr/>
      </dsp:nvSpPr>
      <dsp:spPr>
        <a:xfrm>
          <a:off x="4421331" y="1331294"/>
          <a:ext cx="50794" cy="5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B67C-704D-4EE3-8875-EA896186882D}">
      <dsp:nvSpPr>
        <dsp:cNvPr id="0" name=""/>
        <dsp:cNvSpPr/>
      </dsp:nvSpPr>
      <dsp:spPr>
        <a:xfrm rot="18900000">
          <a:off x="5423113" y="2201179"/>
          <a:ext cx="199539" cy="199539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8F1C5-FEA5-414B-9AAA-AA9FDB8DE2B1}">
      <dsp:nvSpPr>
        <dsp:cNvPr id="0" name=""/>
        <dsp:cNvSpPr/>
      </dsp:nvSpPr>
      <dsp:spPr>
        <a:xfrm>
          <a:off x="5445280" y="2223346"/>
          <a:ext cx="155205" cy="155205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0988D050-7905-4831-959E-A49B6ADA7869}">
      <dsp:nvSpPr>
        <dsp:cNvPr id="0" name=""/>
        <dsp:cNvSpPr/>
      </dsp:nvSpPr>
      <dsp:spPr>
        <a:xfrm>
          <a:off x="5663979" y="1356692"/>
          <a:ext cx="1791661" cy="80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Web 2.0</a:t>
          </a:r>
        </a:p>
      </dsp:txBody>
      <dsp:txXfrm>
        <a:off x="5663979" y="1356692"/>
        <a:ext cx="1791661" cy="803161"/>
      </dsp:txXfrm>
    </dsp:sp>
    <dsp:sp modelId="{B2DA14E1-1677-4E37-8FC0-FDBAA822ABF9}">
      <dsp:nvSpPr>
        <dsp:cNvPr id="0" name=""/>
        <dsp:cNvSpPr/>
      </dsp:nvSpPr>
      <dsp:spPr>
        <a:xfrm>
          <a:off x="5663979" y="2159853"/>
          <a:ext cx="1791661" cy="28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2009</a:t>
          </a:r>
        </a:p>
      </dsp:txBody>
      <dsp:txXfrm>
        <a:off x="5663979" y="2159853"/>
        <a:ext cx="1791661" cy="282191"/>
      </dsp:txXfrm>
    </dsp:sp>
    <dsp:sp modelId="{492D5903-2097-4B80-8189-97B73BD6FA35}">
      <dsp:nvSpPr>
        <dsp:cNvPr id="0" name=""/>
        <dsp:cNvSpPr/>
      </dsp:nvSpPr>
      <dsp:spPr>
        <a:xfrm>
          <a:off x="5522883" y="1356692"/>
          <a:ext cx="0" cy="803161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E10B7-5B7C-4074-9D93-2BF5476A1ED9}">
      <dsp:nvSpPr>
        <dsp:cNvPr id="0" name=""/>
        <dsp:cNvSpPr/>
      </dsp:nvSpPr>
      <dsp:spPr>
        <a:xfrm>
          <a:off x="5497012" y="1331294"/>
          <a:ext cx="50794" cy="5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D48B-435D-4FA3-9BEF-95EF286CC66F}">
      <dsp:nvSpPr>
        <dsp:cNvPr id="0" name=""/>
        <dsp:cNvSpPr/>
      </dsp:nvSpPr>
      <dsp:spPr>
        <a:xfrm>
          <a:off x="369093" y="0"/>
          <a:ext cx="4191000" cy="4191000"/>
        </a:xfrm>
        <a:prstGeom prst="diamond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0794B-2085-423B-B88A-0E91D86E1A71}">
      <dsp:nvSpPr>
        <dsp:cNvPr id="0" name=""/>
        <dsp:cNvSpPr/>
      </dsp:nvSpPr>
      <dsp:spPr>
        <a:xfrm>
          <a:off x="767238" y="398144"/>
          <a:ext cx="1634490" cy="163449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Ιδιωτικό νέφος</a:t>
          </a:r>
          <a:endParaRPr lang="en-US" sz="2300" kern="1200" dirty="0"/>
        </a:p>
      </dsp:txBody>
      <dsp:txXfrm>
        <a:off x="847027" y="477933"/>
        <a:ext cx="1474912" cy="1474912"/>
      </dsp:txXfrm>
    </dsp:sp>
    <dsp:sp modelId="{D755161A-3B1B-4A30-9D10-C1F0F8DA8DF7}">
      <dsp:nvSpPr>
        <dsp:cNvPr id="0" name=""/>
        <dsp:cNvSpPr/>
      </dsp:nvSpPr>
      <dsp:spPr>
        <a:xfrm>
          <a:off x="2527458" y="398144"/>
          <a:ext cx="1634490" cy="163449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Δημόσιο  νέφος</a:t>
          </a:r>
          <a:endParaRPr lang="en-US" sz="2300" kern="1200" dirty="0"/>
        </a:p>
      </dsp:txBody>
      <dsp:txXfrm>
        <a:off x="2607247" y="477933"/>
        <a:ext cx="1474912" cy="1474912"/>
      </dsp:txXfrm>
    </dsp:sp>
    <dsp:sp modelId="{C8E0EDC6-89AF-49DC-BBAA-F856406EE518}">
      <dsp:nvSpPr>
        <dsp:cNvPr id="0" name=""/>
        <dsp:cNvSpPr/>
      </dsp:nvSpPr>
      <dsp:spPr>
        <a:xfrm>
          <a:off x="767238" y="2158365"/>
          <a:ext cx="1634490" cy="163449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Υβριδικό νέφος</a:t>
          </a:r>
          <a:endParaRPr lang="en-US" sz="2300" kern="1200" dirty="0"/>
        </a:p>
      </dsp:txBody>
      <dsp:txXfrm>
        <a:off x="847027" y="2238154"/>
        <a:ext cx="1474912" cy="1474912"/>
      </dsp:txXfrm>
    </dsp:sp>
    <dsp:sp modelId="{E46CE8B3-946D-42C1-91C2-5003FC72115C}">
      <dsp:nvSpPr>
        <dsp:cNvPr id="0" name=""/>
        <dsp:cNvSpPr/>
      </dsp:nvSpPr>
      <dsp:spPr>
        <a:xfrm>
          <a:off x="2527458" y="2158365"/>
          <a:ext cx="1634490" cy="16344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Κοινοτικό νέφος</a:t>
          </a:r>
          <a:endParaRPr lang="en-US" sz="2300" kern="1200" dirty="0"/>
        </a:p>
      </dsp:txBody>
      <dsp:txXfrm>
        <a:off x="2607247" y="2238154"/>
        <a:ext cx="1474912" cy="147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 b="1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4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5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3466D-6C94-4A36-81F7-F1F7A600F4D0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0019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51434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18" y="1833686"/>
            <a:ext cx="6078231" cy="12070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l-GR" sz="4800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Εφαρμογές Νέφους</a:t>
            </a:r>
            <a:endParaRPr lang="en-US" sz="4800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535" y="4273331"/>
            <a:ext cx="5057884" cy="79785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buFont typeface="Wingdings" pitchFamily="2" charset="2"/>
              <a:buChar char="§"/>
            </a:pPr>
            <a:endParaRPr lang="en-US" sz="1400" b="1" dirty="0"/>
          </a:p>
          <a:p>
            <a:pPr defTabSz="914400"/>
            <a:r>
              <a:rPr lang="en-US" sz="1400" b="1" dirty="0"/>
              <a:t>ΚΟΝΤΟΓΙΑΝΝΗ  ΠΑΝΑΓΙΟΥΛΑ</a:t>
            </a:r>
          </a:p>
          <a:p>
            <a:pPr indent="-182880" defTabSz="914400">
              <a:buFont typeface="Wingdings" pitchFamily="2" charset="2"/>
              <a:buChar char="§"/>
            </a:pPr>
            <a:endParaRPr lang="en-US" sz="1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D7B7EA-B235-4664-A3CC-3670637C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554070-6B7C-4BFF-A0C7-9996BE6F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754" y="363474"/>
            <a:ext cx="5655245" cy="120700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l-GR" sz="2800" dirty="0"/>
              <a:t>Εφαρμογές CC στην καθημερινή ζωή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279FFC-9178-49F8-80F7-46814E27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9" y="1641761"/>
            <a:ext cx="2791576" cy="186767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98B7D9-C58B-420F-9BAC-FA74EB7F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1781908"/>
            <a:ext cx="5047707" cy="28472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Ηλεκτρονικό ταχυδρομείο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Ιστολόγιο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Κοινωνικά δίκτυα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Εφαρμογές </a:t>
            </a:r>
            <a:r>
              <a:rPr lang="en-US" sz="2400" dirty="0"/>
              <a:t>marketing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Χώρος αποθήκευσης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Εφαρμογές γραφείου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294CAC-35CA-441F-B151-F4CB2FC3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7A93FA-692C-4722-9FF8-93558F51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CE3E14-4DB8-422C-B234-F4E1EDF8C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17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7B7EA-B235-4664-A3CC-3670637C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51434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3B55C8-4185-48D7-9DA9-44D9C48EF54A}"/>
              </a:ext>
            </a:extLst>
          </p:cNvPr>
          <p:cNvSpPr txBox="1">
            <a:spLocks/>
          </p:cNvSpPr>
          <p:nvPr/>
        </p:nvSpPr>
        <p:spPr>
          <a:xfrm>
            <a:off x="3488754" y="363474"/>
            <a:ext cx="5655246" cy="12070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είναι το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Computing (CC) ;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EC2EE7C-25B2-459E-B5DA-F1985A953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99" y="972435"/>
            <a:ext cx="2791576" cy="3206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1D0BEE-1620-4335-983B-D4CEEA852393}"/>
              </a:ext>
            </a:extLst>
          </p:cNvPr>
          <p:cNvSpPr txBox="1"/>
          <p:nvPr/>
        </p:nvSpPr>
        <p:spPr>
          <a:xfrm>
            <a:off x="3488754" y="1688640"/>
            <a:ext cx="5286535" cy="3215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/>
              <a:t>Κα</a:t>
            </a:r>
            <a:r>
              <a:rPr lang="el-GR" dirty="0"/>
              <a:t>λείτ</a:t>
            </a:r>
            <a:r>
              <a:rPr lang="en-US" dirty="0"/>
              <a:t>αι η απομακρυσμένη πρόσβαση σε  υπολογιστικούς πόρους</a:t>
            </a:r>
            <a:r>
              <a:rPr lang="el-GR" dirty="0"/>
              <a:t> </a:t>
            </a:r>
            <a:r>
              <a:rPr lang="en-US" dirty="0"/>
              <a:t>όπ</a:t>
            </a:r>
            <a:r>
              <a:rPr lang="el-GR" dirty="0"/>
              <a:t>ως 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dirty="0"/>
              <a:t>δίκτυο, </a:t>
            </a:r>
            <a:endParaRPr lang="el-GR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dirty="0"/>
              <a:t>εξυπηρετητές,</a:t>
            </a:r>
            <a:endParaRPr lang="el-GR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dirty="0"/>
              <a:t>εφαρμογές, </a:t>
            </a:r>
            <a:endParaRPr lang="el-GR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l-GR" dirty="0"/>
              <a:t>αποθήκευση,</a:t>
            </a:r>
            <a:r>
              <a:rPr lang="en-US" dirty="0"/>
              <a:t> </a:t>
            </a:r>
            <a:endParaRPr lang="el-GR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l-GR" dirty="0"/>
              <a:t>υπηρεσίες</a:t>
            </a:r>
            <a:r>
              <a:rPr lang="en-US" dirty="0"/>
              <a:t>, </a:t>
            </a:r>
            <a:endParaRPr lang="el-GR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/>
              <a:t>μετά από αίτηση του χρήστη, με</a:t>
            </a:r>
            <a:r>
              <a:rPr lang="el-GR" dirty="0"/>
              <a:t> </a:t>
            </a:r>
            <a:r>
              <a:rPr lang="en-US" dirty="0"/>
              <a:t>μεγάλη ευελιξία, χωρίς μεγάλη προσπάθεια από αυτόν </a:t>
            </a:r>
            <a:r>
              <a:rPr lang="el-GR" dirty="0"/>
              <a:t>και πολύ μεγάλη</a:t>
            </a:r>
            <a:r>
              <a:rPr lang="en-US" dirty="0"/>
              <a:t>  </a:t>
            </a:r>
            <a:r>
              <a:rPr lang="el-GR" dirty="0"/>
              <a:t>αυτομα</a:t>
            </a:r>
            <a:r>
              <a:rPr lang="en-US" dirty="0"/>
              <a:t>τοποίηση.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294CAC-35CA-441F-B151-F4CB2FC3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7A93FA-692C-4722-9FF8-93558F51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CE3E14-4DB8-422C-B234-F4E1EDF8C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</p:spPr>
        <p:txBody>
          <a:bodyPr>
            <a:normAutofit/>
          </a:bodyPr>
          <a:lstStyle/>
          <a:p>
            <a:r>
              <a:rPr lang="el-GR"/>
              <a:t>Η εξέλιξη στο χρόνο:</a:t>
            </a:r>
            <a:endParaRPr lang="el-G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1509969"/>
            <a:ext cx="7543800" cy="6051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F0031BCB-5860-4DA1-B67A-8BEC43F97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044895"/>
              </p:ext>
            </p:extLst>
          </p:nvPr>
        </p:nvGraphicFramePr>
        <p:xfrm>
          <a:off x="802481" y="1789042"/>
          <a:ext cx="7543800" cy="271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91EEB7CC-DAC5-49CE-BC48-A9BE9DAAC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51" y="2716977"/>
            <a:ext cx="1086136" cy="51158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108D784-AB8A-48FA-80FD-0E262C855E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3591" y="3391053"/>
            <a:ext cx="1126789" cy="5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67AA776-78BB-431E-BA5D-3986B2C8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0" y="363474"/>
            <a:ext cx="5372245" cy="726772"/>
          </a:xfrm>
        </p:spPr>
        <p:txBody>
          <a:bodyPr>
            <a:normAutofit fontScale="90000"/>
          </a:bodyPr>
          <a:lstStyle/>
          <a:p>
            <a:r>
              <a:rPr lang="el-GR" dirty="0"/>
              <a:t>Οφέλη </a:t>
            </a:r>
            <a:r>
              <a:rPr lang="en-US" dirty="0"/>
              <a:t>Cloud Computing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6A3BF2-A9F8-49E1-87B4-64D76524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" y="1208510"/>
            <a:ext cx="5637059" cy="38167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Εξοικονόμηση  κόστους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Σχεδόν απεριόριστος χώρος αποθήκευσης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Δημιουργία αντιγράφων ασφαλείας και εύκολη ανάκτηση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Εύκολη συντήρηση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Αυτόματη ενσωμάτωση λογισμικού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Αξιοπιστία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Εύκολη πρόσβαση στις πληροφορίες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Γρήγορη ανάπτυξη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Ευκολότερη κλιμάκωση υπηρεσιών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Παροχή νέων υπηρεσιών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Κινητικότητα </a:t>
            </a:r>
            <a:endParaRPr lang="en-US" sz="1600" dirty="0"/>
          </a:p>
          <a:p>
            <a:endParaRPr lang="el-GR" sz="1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51C2F0B-FF33-4002-A98D-DDF40FC99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47" r="29481" b="1"/>
          <a:stretch/>
        </p:blipFill>
        <p:spPr>
          <a:xfrm>
            <a:off x="5658955" y="10"/>
            <a:ext cx="3485045" cy="5143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2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050A092-3F8C-4C1A-B50C-8977A0F9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6" y="363474"/>
            <a:ext cx="5183228" cy="1207008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Προβλήματα χρήσης</a:t>
            </a:r>
            <a:r>
              <a:rPr lang="en-US" sz="3200" dirty="0"/>
              <a:t> CC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4987D6-9AE8-4A51-AB73-8C22FDBF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50" y="1590070"/>
            <a:ext cx="4312183" cy="27887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Τεχνικά θέματα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Απειλή ασφάλειας στο </a:t>
            </a:r>
            <a:r>
              <a:rPr lang="en-US" sz="2400" dirty="0"/>
              <a:t>Cloud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Ευάλωτο σε επιθέσεις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Πιθανή διακοπή λειτουργίας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Κόστος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Περιορισμένη ευελιξία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Έλλειψη υποστήριξης </a:t>
            </a:r>
            <a:endParaRPr lang="en-US" sz="2400" dirty="0"/>
          </a:p>
          <a:p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30AAA4-D3E3-419C-B360-B3981FD2E5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64" r="40499" b="1"/>
          <a:stretch/>
        </p:blipFill>
        <p:spPr>
          <a:xfrm>
            <a:off x="5658955" y="10"/>
            <a:ext cx="3485045" cy="5143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7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73B91-3A28-4133-AB33-31A8E8AA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363474"/>
            <a:ext cx="8228955" cy="1207008"/>
          </a:xfrm>
        </p:spPr>
        <p:txBody>
          <a:bodyPr>
            <a:normAutofit/>
          </a:bodyPr>
          <a:lstStyle/>
          <a:p>
            <a:r>
              <a:rPr lang="el-GR" sz="3200" dirty="0"/>
              <a:t>Μοντέλα υπηρεσιών Cloud Computing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FC724C-5D63-4A1C-BA7F-73C0AEC5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3" y="1903534"/>
            <a:ext cx="4478214" cy="2985515"/>
          </a:xfrm>
        </p:spPr>
        <p:txBody>
          <a:bodyPr>
            <a:normAutofit fontScale="92500"/>
          </a:bodyPr>
          <a:lstStyle/>
          <a:p>
            <a:r>
              <a:rPr lang="el-GR" sz="2400" dirty="0"/>
              <a:t>Λογισμικό ως υπηρεσία (SaaS)</a:t>
            </a:r>
          </a:p>
          <a:p>
            <a:endParaRPr lang="en-US" sz="2400" dirty="0"/>
          </a:p>
          <a:p>
            <a:r>
              <a:rPr lang="el-GR" sz="2400" dirty="0"/>
              <a:t>Πλατφόρμα ως υπηρεσία (PaaS)</a:t>
            </a:r>
          </a:p>
          <a:p>
            <a:endParaRPr lang="en-US" sz="2400" dirty="0"/>
          </a:p>
          <a:p>
            <a:r>
              <a:rPr lang="el-GR" sz="2400" dirty="0"/>
              <a:t>Υποδομή ως υπηρεσία (IaaS)</a:t>
            </a:r>
          </a:p>
          <a:p>
            <a:endParaRPr lang="en-US" sz="2400" dirty="0"/>
          </a:p>
          <a:p>
            <a:r>
              <a:rPr lang="el-GR" sz="2400" dirty="0"/>
              <a:t>Δίκτυο ως υπηρεσία (NaaS)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B1B1AA-517D-4B6D-A319-F0B7902F7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9" r="8178" b="1"/>
          <a:stretch/>
        </p:blipFill>
        <p:spPr>
          <a:xfrm>
            <a:off x="5158154" y="1644777"/>
            <a:ext cx="3192556" cy="29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>
            <a:extLst>
              <a:ext uri="{FF2B5EF4-FFF2-40B4-BE49-F238E27FC236}">
                <a16:creationId xmlns:a16="http://schemas.microsoft.com/office/drawing/2014/main" id="{E9DD6D25-73D7-4E21-A25F-56BC6E3B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00B6DB4-71CF-48BC-BB0A-955CC0A5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832" y="479823"/>
            <a:ext cx="2284555" cy="1571716"/>
          </a:xfrm>
          <a:ln>
            <a:noFill/>
          </a:ln>
        </p:spPr>
        <p:txBody>
          <a:bodyPr>
            <a:normAutofit/>
          </a:bodyPr>
          <a:lstStyle/>
          <a:p>
            <a:r>
              <a:rPr lang="el-GR" sz="2800" dirty="0"/>
              <a:t>Κατηγορίες </a:t>
            </a:r>
            <a:r>
              <a:rPr lang="en-US" sz="2800" dirty="0"/>
              <a:t>Cloud Computing</a:t>
            </a:r>
            <a:endParaRPr lang="el-GR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B8894B-4A72-427A-B1D1-C5AF5CBB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E574B9-86C7-4F7B-B550-D02C32EC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4338354-6A9B-4F69-AE40-C4443BD98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6" name="Θέση περιεχομένου 2">
            <a:extLst>
              <a:ext uri="{FF2B5EF4-FFF2-40B4-BE49-F238E27FC236}">
                <a16:creationId xmlns:a16="http://schemas.microsoft.com/office/drawing/2014/main" id="{FA8292B1-4F56-4926-87C7-6B1856232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33527"/>
              </p:ext>
            </p:extLst>
          </p:nvPr>
        </p:nvGraphicFramePr>
        <p:xfrm>
          <a:off x="466725" y="479822"/>
          <a:ext cx="492918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168A98-6AF5-4F44-BF40-F6953CEF9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9551" y="2531362"/>
            <a:ext cx="2562127" cy="19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58031-C70D-4181-96AD-12B6FE68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Πάροχοι </a:t>
            </a:r>
            <a:r>
              <a:rPr lang="en-US" dirty="0"/>
              <a:t>Cloud Computing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1FD445-1CA1-4A0A-B0E5-540C82D1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1591056"/>
            <a:ext cx="2653018" cy="3038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Amazon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Microsoft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Oracle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Google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Alibaba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7F17BD6-383E-4972-9FD8-E418AB02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693">
            <a:off x="4090045" y="1461693"/>
            <a:ext cx="2074047" cy="100481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B4F37AC-4412-4C76-B0ED-C875DFE0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7457">
            <a:off x="5264240" y="1830231"/>
            <a:ext cx="2074048" cy="97071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07037FB-DF35-4C8D-A362-4314740AE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0352">
            <a:off x="6264524" y="2299272"/>
            <a:ext cx="2074047" cy="95100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585D4AE-6424-4D6F-8C92-43BA27C8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2422">
            <a:off x="4837172" y="3202659"/>
            <a:ext cx="2075091" cy="9510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F5E370-8C83-4184-BEC5-249B0C362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03341">
            <a:off x="5950196" y="3211557"/>
            <a:ext cx="2050201" cy="8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C10CB33-09FC-46DC-AF8B-F0877345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" r="1" b="1"/>
          <a:stretch/>
        </p:blipFill>
        <p:spPr>
          <a:xfrm>
            <a:off x="2508" y="2632074"/>
            <a:ext cx="3356362" cy="2511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70C9C1-4C26-457E-A529-B8091CAC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51434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6A33551-9F1B-475F-8561-CA08A716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44" y="363474"/>
            <a:ext cx="5656448" cy="120700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l-GR" dirty="0"/>
              <a:t>Εφαρμογές ως υπηρεσίες C</a:t>
            </a:r>
            <a:r>
              <a:rPr lang="en-US" dirty="0"/>
              <a:t>C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CC82E0-8867-4FD7-B4D1-E03B50979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05" r="13321" b="1"/>
          <a:stretch/>
        </p:blipFill>
        <p:spPr>
          <a:xfrm>
            <a:off x="2508" y="10"/>
            <a:ext cx="3356362" cy="251141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A6EF87-83EC-4EFA-80F4-758A7ACB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2017059"/>
            <a:ext cx="5416419" cy="2115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Gmail, Hotmail, Yahoo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Dropbox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WeTransfer</a:t>
            </a:r>
            <a:endParaRPr lang="el-GR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9FE2EA-9E5E-4C8E-A341-C1D5842A2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974EC8-68EF-4705-928A-14A203F2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8E3E59-4600-4A0E-AFE3-8B8CC1D2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817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Ξυλογραφία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Προβολή στην οθόνη (16:9)</PresentationFormat>
  <Paragraphs>76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Calibri</vt:lpstr>
      <vt:lpstr>Georgia</vt:lpstr>
      <vt:lpstr>Rockwell Extra Bold</vt:lpstr>
      <vt:lpstr>Trebuchet MS</vt:lpstr>
      <vt:lpstr>Wingdings</vt:lpstr>
      <vt:lpstr>Ξυλογραφία</vt:lpstr>
      <vt:lpstr>Εφαρμογές Νέφους</vt:lpstr>
      <vt:lpstr>Παρουσίαση του PowerPoint</vt:lpstr>
      <vt:lpstr>Η εξέλιξη στο χρόνο:</vt:lpstr>
      <vt:lpstr>Οφέλη Cloud Computing</vt:lpstr>
      <vt:lpstr>Προβλήματα χρήσης CC</vt:lpstr>
      <vt:lpstr>Μοντέλα υπηρεσιών Cloud Computing</vt:lpstr>
      <vt:lpstr>Κατηγορίες Cloud Computing</vt:lpstr>
      <vt:lpstr>Πάροχοι Cloud Computing</vt:lpstr>
      <vt:lpstr>Εφαρμογές ως υπηρεσίες CC</vt:lpstr>
      <vt:lpstr>Εφαρμογές CC στην καθημερινή ζωή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2020-05-18T17:43:30Z</dcterms:created>
  <dcterms:modified xsi:type="dcterms:W3CDTF">2020-05-25T07:59:36Z</dcterms:modified>
</cp:coreProperties>
</file>