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150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69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419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45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493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035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994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305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450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10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057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1A0A1-88E5-438E-8CA6-4CB45BECD09E}" type="datetimeFigureOut">
              <a:rPr lang="el-GR" smtClean="0"/>
              <a:t>1/1/2019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0E9F-A43C-4359-A288-BC1BC198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34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35"/>
          <a:stretch/>
        </p:blipFill>
        <p:spPr bwMode="auto">
          <a:xfrm>
            <a:off x="385319" y="476672"/>
            <a:ext cx="7886700" cy="5583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139952" y="1128917"/>
            <a:ext cx="3024336" cy="432048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683568" y="4725144"/>
            <a:ext cx="1872208" cy="288032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3995936" y="2636912"/>
            <a:ext cx="3024336" cy="432048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3995936" y="3429000"/>
            <a:ext cx="3024336" cy="432048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/>
          <p:cNvSpPr/>
          <p:nvPr/>
        </p:nvSpPr>
        <p:spPr>
          <a:xfrm>
            <a:off x="3635896" y="5517232"/>
            <a:ext cx="1872208" cy="288032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Ορθογώνιο 2"/>
              <p:cNvSpPr/>
              <p:nvPr/>
            </p:nvSpPr>
            <p:spPr>
              <a:xfrm>
                <a:off x="6311362" y="5661248"/>
                <a:ext cx="852926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𝐟</m:t>
                      </m:r>
                      <m:r>
                        <a:rPr lang="en-US" sz="2000" b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l-GR" sz="2000" b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362" y="5661248"/>
                <a:ext cx="852926" cy="668516"/>
              </a:xfrm>
              <a:prstGeom prst="rect">
                <a:avLst/>
              </a:prstGeom>
              <a:blipFill rotWithShape="1">
                <a:blip r:embed="rId3"/>
                <a:stretch>
                  <a:fillRect r="-10714" b="-9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849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83"/>
          <a:stretch/>
        </p:blipFill>
        <p:spPr bwMode="auto">
          <a:xfrm>
            <a:off x="282478" y="332656"/>
            <a:ext cx="872893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755576" y="1124744"/>
            <a:ext cx="1872208" cy="288032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4211960" y="2528900"/>
            <a:ext cx="3168352" cy="288032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211960" y="4005064"/>
            <a:ext cx="1872208" cy="288032"/>
          </a:xfrm>
          <a:prstGeom prst="rect">
            <a:avLst/>
          </a:prstGeom>
          <a:solidFill>
            <a:srgbClr val="FFFF00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32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</Words>
  <Application>Microsoft Office PowerPoint</Application>
  <PresentationFormat>Προβολή στην οθόνη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5</cp:revision>
  <dcterms:created xsi:type="dcterms:W3CDTF">2018-12-26T20:39:58Z</dcterms:created>
  <dcterms:modified xsi:type="dcterms:W3CDTF">2019-01-01T07:54:45Z</dcterms:modified>
</cp:coreProperties>
</file>