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70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75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23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3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36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72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3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45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05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45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385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2F097-2AEC-4729-AEDC-A59E70EC065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6EFD-E429-4A17-BDDB-0E50CECCF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7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4"/>
          <a:stretch/>
        </p:blipFill>
        <p:spPr bwMode="auto">
          <a:xfrm>
            <a:off x="790575" y="116632"/>
            <a:ext cx="7562850" cy="638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283968" y="4365104"/>
            <a:ext cx="3096344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043608" y="5877272"/>
            <a:ext cx="4212468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115616" y="3306842"/>
            <a:ext cx="2592288" cy="41019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139952" y="2060848"/>
            <a:ext cx="2232248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4139952" y="548680"/>
            <a:ext cx="2232248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8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2741"/>
          <a:stretch/>
        </p:blipFill>
        <p:spPr bwMode="auto">
          <a:xfrm>
            <a:off x="704850" y="108284"/>
            <a:ext cx="7734300" cy="661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115616" y="1124744"/>
            <a:ext cx="4212468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115616" y="2708920"/>
            <a:ext cx="2520280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115616" y="4941168"/>
            <a:ext cx="3358580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971600" y="6437621"/>
            <a:ext cx="3024336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9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Προβολή στην οθόνη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5</cp:revision>
  <dcterms:created xsi:type="dcterms:W3CDTF">2018-12-28T13:45:23Z</dcterms:created>
  <dcterms:modified xsi:type="dcterms:W3CDTF">2019-01-01T10:53:30Z</dcterms:modified>
</cp:coreProperties>
</file>