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D4D4E5FA-CDC0-4913-BAD7-A9A52DFD9132}">
          <p14:sldIdLst>
            <p14:sldId id="256"/>
            <p14:sldId id="258"/>
            <p14:sldId id="257"/>
            <p14:sldId id="259"/>
            <p14:sldId id="260"/>
            <p14:sldId id="261"/>
          </p14:sldIdLst>
        </p14:section>
        <p14:section name="Ενότητα χωρίς τίτλο" id="{7417100C-A7F3-4334-9915-9FDC7DEA4C6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4T12:20:16.6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medical-first-aid/recognitio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5BB599-B2F3-B8A8-9853-0D053A67F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7" y="812800"/>
            <a:ext cx="8824913" cy="1517122"/>
          </a:xfrm>
        </p:spPr>
        <p:txBody>
          <a:bodyPr/>
          <a:lstStyle/>
          <a:p>
            <a:r>
              <a:rPr lang="en-US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First Aid</a:t>
            </a:r>
            <a:endParaRPr lang="el-GR" i="1" u="sng" dirty="0">
              <a:solidFill>
                <a:schemeClr val="accent5">
                  <a:lumMod val="60000"/>
                  <a:lumOff val="40000"/>
                </a:schemeClr>
              </a:solidFill>
              <a:cs typeface="Adobe Devanagari" panose="02040503050201020203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DA77E8-657F-3590-BDFA-293BC54F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6" y="2276928"/>
            <a:ext cx="8824913" cy="862012"/>
          </a:xfrm>
        </p:spPr>
        <p:txBody>
          <a:bodyPr>
            <a:normAutofit/>
          </a:bodyPr>
          <a:lstStyle/>
          <a:p>
            <a:r>
              <a:rPr lang="en-US" dirty="0"/>
              <a:t>BASIC INSTRUCTIONS AND EQUIPMENT</a:t>
            </a:r>
          </a:p>
          <a:p>
            <a:r>
              <a:rPr lang="el-GR" sz="900" dirty="0" err="1">
                <a:solidFill>
                  <a:schemeClr val="bg1">
                    <a:lumMod val="85000"/>
                  </a:schemeClr>
                </a:solidFill>
              </a:rPr>
              <a:t>Μαρια</a:t>
            </a:r>
            <a:r>
              <a:rPr lang="el-GR" sz="9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l-GR" sz="900" dirty="0" err="1">
                <a:solidFill>
                  <a:schemeClr val="bg1">
                    <a:lumMod val="85000"/>
                  </a:schemeClr>
                </a:solidFill>
              </a:rPr>
              <a:t>κολλημενου</a:t>
            </a:r>
            <a:endParaRPr lang="el-GR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First aid Kit vector clipart white background | Premium AI-generated vector">
            <a:extLst>
              <a:ext uri="{FF2B5EF4-FFF2-40B4-BE49-F238E27FC236}">
                <a16:creationId xmlns:a16="http://schemas.microsoft.com/office/drawing/2014/main" id="{11474B43-A6E4-EDF8-BA92-6F7C1BEC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50" y="434788"/>
            <a:ext cx="6468081" cy="59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5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428A65-D97C-C8B9-E100-AAD9A5AD817F}"/>
              </a:ext>
            </a:extLst>
          </p:cNvPr>
          <p:cNvSpPr txBox="1"/>
          <p:nvPr/>
        </p:nvSpPr>
        <p:spPr>
          <a:xfrm>
            <a:off x="0" y="2230258"/>
            <a:ext cx="122174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/>
            <a:endParaRPr lang="en-US" sz="44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2000" algn="just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First aid refers to medical attention that is usually administered immediately after the injury occurs and at the location where it occurred. It often consists of a one-time, short-term treatment and requires little technology or training to administer. First aid can include cleaning minor cuts, scrapes, or scratches; treating a minor burn; applying bandages and dressings; the use of non-prescription medicine; draining blisters; removing debris from the eyes; massage; and drinking fluids to relieve heat stress. OSHA's revised recordkeeping rule, which went into effect January 1, 2002, does not require first aid cases to be documented. For example: A worker goes to the first-aid room and has a dressing applied to a minor cut by a registered nurse. Although the registered nurse is a health care professional, the employer does not have to report the accident because the worker simply received first aid. The selected references below provide more information on first aid.</a:t>
            </a:r>
            <a:endParaRPr lang="el-GR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71C772AD-1F62-7252-993D-A20B4D63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54" y="943812"/>
            <a:ext cx="8761413" cy="706964"/>
          </a:xfrm>
        </p:spPr>
        <p:txBody>
          <a:bodyPr/>
          <a:lstStyle/>
          <a:p>
            <a:r>
              <a:rPr lang="en-US" sz="4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WHAT IS FIRST AID?</a:t>
            </a:r>
            <a:endParaRPr lang="el-GR" sz="4400" i="1" dirty="0">
              <a:solidFill>
                <a:schemeClr val="accent5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C55AFD0-7CBD-EB6E-E978-17743BD3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733" y="4961467"/>
            <a:ext cx="9025467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A635A6-25E1-B3C8-5C30-37022862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56" y="948268"/>
            <a:ext cx="8014446" cy="706964"/>
          </a:xfrm>
        </p:spPr>
        <p:txBody>
          <a:bodyPr/>
          <a:lstStyle/>
          <a:p>
            <a:r>
              <a:rPr lang="en-US" sz="44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First Aid kit</a:t>
            </a:r>
            <a:endParaRPr lang="el-GR" sz="4400" i="1" dirty="0">
              <a:solidFill>
                <a:schemeClr val="accent5">
                  <a:lumMod val="40000"/>
                  <a:lumOff val="6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4EE5C9-AF38-C1E1-87D1-F72BBBBE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88" y="2603500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Bandages, roller  bandages and tape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(Sterile) Gauze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Antiseptic wipes and swabs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Absorbent compresses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Antibiotic cream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Burn ointment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Mask for breathing(rescue breathing/CPR)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Chemical cold pack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Eye shield and eye wash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First aid reference guide that includes local phone numbers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162FAFD-D346-A9B6-63C0-EC57DED6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177" y="2258484"/>
            <a:ext cx="4191002" cy="31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9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2BE6B41-2A19-EEFA-632C-A342078F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15" y="979943"/>
            <a:ext cx="8825659" cy="706964"/>
          </a:xfrm>
        </p:spPr>
        <p:txBody>
          <a:bodyPr/>
          <a:lstStyle/>
          <a:p>
            <a: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Garamond" panose="02020404030301010803" pitchFamily="18" charset="0"/>
              </a:rPr>
              <a:t>Unresponsive and not breathing: learn first aid</a:t>
            </a:r>
            <a:b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Garamond" panose="02020404030301010803" pitchFamily="18" charset="0"/>
              </a:rPr>
            </a:br>
            <a:endParaRPr lang="el-GR" i="1" dirty="0">
              <a:solidFill>
                <a:schemeClr val="accent5">
                  <a:lumMod val="40000"/>
                  <a:lumOff val="6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A75319D-EF43-610D-03AC-A5AEA0337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45DDBC8B-D872-C80C-D62A-8064EADCB57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69612" y="4449838"/>
            <a:ext cx="3728809" cy="1590525"/>
          </a:xfrm>
        </p:spPr>
        <p:txBody>
          <a:bodyPr/>
          <a:lstStyle/>
          <a:p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1. Check if they are breathing. Tilt their head back - is their chest moving? Look, listen and feel for breaths.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5A71C746-3780-0E3B-C8D6-428C07B6E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03E0F47D-D1C6-8D13-5BD9-AF6867D542E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0" y="4449838"/>
            <a:ext cx="3147009" cy="2847293"/>
          </a:xfrm>
        </p:spPr>
        <p:txBody>
          <a:bodyPr/>
          <a:lstStyle/>
          <a:p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2. If they are not breathing, call</a:t>
            </a:r>
            <a:r>
              <a:rPr lang="el-GR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for help. 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17CE7D4D-7A77-0655-61CB-39DC70D89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26E82E75-1980-B1F5-EFA5-16CBD401F1C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4028" y="4365095"/>
            <a:ext cx="3145536" cy="2847293"/>
          </a:xfrm>
        </p:spPr>
        <p:txBody>
          <a:bodyPr/>
          <a:lstStyle/>
          <a:p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3. Give chest compressions by pushing firmly in the middle of the chest up and down. Push the chest hard and fast at a rate of 2 pushes per second.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40DFEF0-BA01-27B4-EF24-0E0839C77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6" y="2603499"/>
            <a:ext cx="3326927" cy="1650999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977F4F0-28A5-D805-7BCB-1326E430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21" y="2603500"/>
            <a:ext cx="3332517" cy="165099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761D777-C696-A896-81E9-5DAA68D26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170" y="2603499"/>
            <a:ext cx="3326927" cy="16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78263B-2F75-4B9D-E3CD-ABA369F3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1016002"/>
            <a:ext cx="8825659" cy="706964"/>
          </a:xfrm>
        </p:spPr>
        <p:txBody>
          <a:bodyPr/>
          <a:lstStyle/>
          <a:p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Garamond" panose="02020404030301010803" pitchFamily="18" charset="0"/>
              </a:rPr>
              <a:t>Learn first aid for a baby who is unresponsive and breathing</a:t>
            </a:r>
            <a:br>
              <a:rPr lang="en-US" b="1" i="0" dirty="0">
                <a:solidFill>
                  <a:srgbClr val="FFFFFF"/>
                </a:solidFill>
                <a:effectLst/>
                <a:latin typeface="HelveticaNeue"/>
              </a:rPr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65AD07-8370-0F03-813C-8C60B840C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6DFAC42-E59F-E832-3CCF-2084F2B87F3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1. Check their breathing by tilting their head back slightly and looking, listening and feeling for breaths.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E39303A-F407-5A1A-C6BD-6BA4E30F4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3C8F022-B0B3-319B-1BC3-693BEF64FBE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2. Hold the baby on their side with their head slightly tilted back, supported and lower than their bottom.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532DD799-F6E2-C1B3-3F4F-87BD7FDB6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0FF4135D-6B9B-C2F0-A090-54966C411CB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3. Call for help as soon as possible.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AutoShape 2" descr="First aid for a baby who is unresponsive and not breathing">
            <a:extLst>
              <a:ext uri="{FF2B5EF4-FFF2-40B4-BE49-F238E27FC236}">
                <a16:creationId xmlns:a16="http://schemas.microsoft.com/office/drawing/2014/main" id="{D72A3669-1F94-3B71-7C45-BF70C96C6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4" descr="First aid for a baby who is unresponsive and not breathing">
            <a:extLst>
              <a:ext uri="{FF2B5EF4-FFF2-40B4-BE49-F238E27FC236}">
                <a16:creationId xmlns:a16="http://schemas.microsoft.com/office/drawing/2014/main" id="{F572D682-EBF4-74B1-4447-60B3E43025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6" descr="First aid for a baby who is unresponsive and not breathing">
            <a:extLst>
              <a:ext uri="{FF2B5EF4-FFF2-40B4-BE49-F238E27FC236}">
                <a16:creationId xmlns:a16="http://schemas.microsoft.com/office/drawing/2014/main" id="{69AE9A08-C409-D167-2A98-CFF91FBD5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CCF96C1-96D7-4F55-E6A0-07C99597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17" y="4188690"/>
            <a:ext cx="3050605" cy="159457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0B91546-679D-CEC5-1328-3C06E746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21" y="4188690"/>
            <a:ext cx="3050604" cy="159457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92AC646-21C6-23E0-6213-EF78E4C1A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75" y="4154459"/>
            <a:ext cx="3050604" cy="16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0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AE09C-4B1C-CCF1-74C0-FA26A4614C94}"/>
              </a:ext>
            </a:extLst>
          </p:cNvPr>
          <p:cNvSpPr txBox="1"/>
          <p:nvPr/>
        </p:nvSpPr>
        <p:spPr>
          <a:xfrm>
            <a:off x="4402667" y="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endParaRPr lang="el-GR" sz="40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16C86-E3E1-4B13-515B-C2DE6EE89062}"/>
              </a:ext>
            </a:extLst>
          </p:cNvPr>
          <p:cNvSpPr txBox="1"/>
          <p:nvPr/>
        </p:nvSpPr>
        <p:spPr>
          <a:xfrm>
            <a:off x="160867" y="26770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https://www.redcross.org.uk/first-aid/learn-first-aid/unresponsive-and-not-breathing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59C43-ED21-169F-D378-A313CE51B901}"/>
              </a:ext>
            </a:extLst>
          </p:cNvPr>
          <p:cNvSpPr txBox="1"/>
          <p:nvPr/>
        </p:nvSpPr>
        <p:spPr>
          <a:xfrm>
            <a:off x="160867" y="353460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https://www.redcross.org.uk/first-aid/learn-first-aid-for-babies-and-children/unresponsive-and-breathing-baby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0FD2D-0B8E-5AAC-1F61-07F59F1EE779}"/>
              </a:ext>
            </a:extLst>
          </p:cNvPr>
          <p:cNvSpPr txBox="1"/>
          <p:nvPr/>
        </p:nvSpPr>
        <p:spPr>
          <a:xfrm>
            <a:off x="160867" y="20174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http://www.osha.gov/medical-first-aid</a:t>
            </a:r>
            <a:r>
              <a:rPr lang="en-US" dirty="0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recognition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423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TM02900722[[fn=Αίθουσα συσκέψεων (Ιόντα)]]</Template>
  <TotalTime>100</TotalTime>
  <Words>429</Words>
  <Application>Microsoft Office PowerPoint</Application>
  <PresentationFormat>Ευρεία οθόνη</PresentationFormat>
  <Paragraphs>35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4" baseType="lpstr">
      <vt:lpstr>Adobe Devanagari</vt:lpstr>
      <vt:lpstr>Arial</vt:lpstr>
      <vt:lpstr>Century Gothic</vt:lpstr>
      <vt:lpstr>Garamond</vt:lpstr>
      <vt:lpstr>HelveticaNeue</vt:lpstr>
      <vt:lpstr>Montserrat</vt:lpstr>
      <vt:lpstr>Wingdings 3</vt:lpstr>
      <vt:lpstr>Αίθουσα συσκέψεων "Ιόν"</vt:lpstr>
      <vt:lpstr>First Aid</vt:lpstr>
      <vt:lpstr>WHAT IS FIRST AID?</vt:lpstr>
      <vt:lpstr>First Aid kit</vt:lpstr>
      <vt:lpstr>Unresponsive and not breathing: learn first aid </vt:lpstr>
      <vt:lpstr>Learn first aid for a baby who is unresponsive and breathing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aid</dc:title>
  <dc:creator>Student</dc:creator>
  <cp:lastModifiedBy>Student</cp:lastModifiedBy>
  <cp:revision>8</cp:revision>
  <dcterms:created xsi:type="dcterms:W3CDTF">2024-12-04T10:11:29Z</dcterms:created>
  <dcterms:modified xsi:type="dcterms:W3CDTF">2025-01-15T10:33:21Z</dcterms:modified>
</cp:coreProperties>
</file>