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2536" y="776288"/>
            <a:ext cx="9468544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ΥΛΟΠΟΙΗΣΗ ΕΦΑΡΜΟΓΩΝ ΣΕ ΠΡΟΓΡΑΜΜΑΤΙΣΤΙΚΑ </a:t>
            </a:r>
            <a:r>
              <a:rPr lang="el-GR" sz="4000" dirty="0" smtClean="0"/>
              <a:t>ΠΕΡΙΒΑΛΛΟΝΤΑ</a:t>
            </a:r>
            <a:endParaRPr lang="el-G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540496"/>
            <a:ext cx="8062912" cy="1752600"/>
          </a:xfrm>
        </p:spPr>
        <p:txBody>
          <a:bodyPr/>
          <a:lstStyle/>
          <a:p>
            <a:r>
              <a:rPr lang="el-GR" dirty="0"/>
              <a:t>ΚΕΦΑΛΑΙΟ </a:t>
            </a:r>
            <a:r>
              <a:rPr lang="el-GR" dirty="0" smtClean="0"/>
              <a:t>7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57536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συστατικό στοιχείο του προβλήματος μετατρέπεται σε ένα αυτοτελές </a:t>
            </a:r>
            <a:r>
              <a:rPr lang="el-GR" dirty="0" smtClean="0"/>
              <a:t>αντικείμενο (</a:t>
            </a:r>
            <a:r>
              <a:rPr lang="en-US" dirty="0" smtClean="0"/>
              <a:t>object</a:t>
            </a:r>
            <a:r>
              <a:rPr lang="en-US" dirty="0" smtClean="0"/>
              <a:t>)</a:t>
            </a:r>
            <a:r>
              <a:rPr lang="el-GR" dirty="0" smtClean="0"/>
              <a:t> μέσα στο πρόγραμμα.</a:t>
            </a:r>
            <a:endParaRPr lang="el-GR" dirty="0" smtClean="0"/>
          </a:p>
          <a:p>
            <a:r>
              <a:rPr lang="el-GR" dirty="0" smtClean="0"/>
              <a:t>Το αντικείμενο περιέχει τις δικές του εντολές και τα δεδομένα που σχετίζονται με αυτό το αντικείμενο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Μια κλάση (</a:t>
            </a:r>
            <a:r>
              <a:rPr lang="el-GR" dirty="0" err="1" smtClean="0"/>
              <a:t>class</a:t>
            </a:r>
            <a:r>
              <a:rPr lang="el-GR" dirty="0" smtClean="0"/>
              <a:t>)</a:t>
            </a:r>
            <a:r>
              <a:rPr lang="el-GR" b="1" dirty="0" smtClean="0"/>
              <a:t> </a:t>
            </a:r>
            <a:r>
              <a:rPr lang="el-GR" dirty="0" smtClean="0"/>
              <a:t>είναι ένα καλούπι</a:t>
            </a:r>
            <a:r>
              <a:rPr lang="el-GR" b="1" dirty="0" smtClean="0"/>
              <a:t> </a:t>
            </a:r>
            <a:r>
              <a:rPr lang="el-GR" dirty="0" smtClean="0"/>
              <a:t>που χρησιμοποιείται για τη δημιουργία ενός αντικειμένου</a:t>
            </a:r>
          </a:p>
          <a:p>
            <a:r>
              <a:rPr lang="el-GR" dirty="0" smtClean="0"/>
              <a:t>Ένα αντικείμενο αποτελεί ένα συγκεκριμένο στιγμιότυπο (</a:t>
            </a:r>
            <a:r>
              <a:rPr lang="el-GR" dirty="0" err="1" smtClean="0"/>
              <a:t>instance</a:t>
            </a:r>
            <a:r>
              <a:rPr lang="el-GR" dirty="0" smtClean="0"/>
              <a:t>) της κλάσης στην οποία ανήκει</a:t>
            </a:r>
          </a:p>
          <a:p>
            <a:r>
              <a:rPr lang="el-GR" dirty="0" smtClean="0"/>
              <a:t>Τα χαρακτηριστικά (δεδομένα) μιας κλάσης ονομάζονται ιδιότητες (</a:t>
            </a:r>
            <a:r>
              <a:rPr lang="el-GR" dirty="0" err="1" smtClean="0"/>
              <a:t>properties</a:t>
            </a:r>
            <a:r>
              <a:rPr lang="el-GR" dirty="0" smtClean="0"/>
              <a:t>)</a:t>
            </a:r>
            <a:r>
              <a:rPr lang="el-GR" b="1" dirty="0" smtClean="0"/>
              <a:t> </a:t>
            </a:r>
            <a:r>
              <a:rPr lang="el-GR" dirty="0" smtClean="0"/>
              <a:t>και οι διαδικασίες που ορίζουν τις συμπεριφορές της ονομάζονται μέθοδοι (</a:t>
            </a:r>
            <a:r>
              <a:rPr lang="el-GR" dirty="0" err="1" smtClean="0"/>
              <a:t>methods</a:t>
            </a:r>
            <a:r>
              <a:rPr lang="el-GR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διεργασία μέσω της οποίας μια κλάση μπορεί να αποκτήσει (κληρονομήσει) τις</a:t>
            </a:r>
          </a:p>
          <a:p>
            <a:pPr>
              <a:buNone/>
            </a:pPr>
            <a:r>
              <a:rPr lang="el-GR" dirty="0" smtClean="0"/>
              <a:t>	ιδιότητες και μεθόδους μιας άλλης κλάσης. Έτσι δημιουργείται μια ιεραρχική ταξινόμηση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Προγραμματισμός οδηγούμενος από γεγονότα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διάφορα τμήματα της εφαρμογής ενεργοποιούνται και εκτελούνται σε απόκριση γεγονότων που προκαλούνται από το χρήστη (π.χ. κλικ του ποντικιού σε μία συγκεκριμένη θέση)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157</TotalTime>
  <Words>143</Words>
  <Application>Microsoft Office PowerPoint</Application>
  <PresentationFormat>Προβολή στην οθόνη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Verve</vt:lpstr>
      <vt:lpstr>ΥΛΟΠΟΙΗΣΗ ΕΦΑΡΜΟΓΩΝ ΣΕ ΠΡΟΓΡΑΜΜΑΤΙΣΤΙΚΑ ΠΕΡΙΒΑΛΛΟΝΤΑ</vt:lpstr>
      <vt:lpstr>Αντικειμενοστρεφής προγραμματισμός</vt:lpstr>
      <vt:lpstr>Κλάση</vt:lpstr>
      <vt:lpstr>Κληρονομικότητα</vt:lpstr>
      <vt:lpstr>Προγραμματισμός οδηγούμενος από γεγονότα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ΠΕΡΙΒΑΛΛΟΝΤΑ ΑΝΑΠΤΥΞΗΣ ΕΦΑΡΜΟΓΩΝ</dc:title>
  <dc:creator>spl</dc:creator>
  <cp:lastModifiedBy>Εργαστήριο</cp:lastModifiedBy>
  <cp:revision>15</cp:revision>
  <dcterms:created xsi:type="dcterms:W3CDTF">2015-11-16T18:40:55Z</dcterms:created>
  <dcterms:modified xsi:type="dcterms:W3CDTF">2019-12-03T08:42:49Z</dcterms:modified>
</cp:coreProperties>
</file>