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>
        <p:scale>
          <a:sx n="95" d="100"/>
          <a:sy n="95" d="100"/>
        </p:scale>
        <p:origin x="66" y="-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109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4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7639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533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9459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76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764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59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73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36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18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9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8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40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69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24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77040"/>
            <a:ext cx="6495342" cy="1991091"/>
          </a:xfrm>
        </p:spPr>
        <p:txBody>
          <a:bodyPr/>
          <a:lstStyle/>
          <a:p>
            <a:r>
              <a:rPr lang="el-GR" sz="7200" b="1" dirty="0" smtClean="0">
                <a:solidFill>
                  <a:srgbClr val="FF0000"/>
                </a:solidFill>
              </a:rPr>
              <a:t>Δομές Επανάληψης</a:t>
            </a:r>
            <a:endParaRPr lang="el-GR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386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27" y="133138"/>
            <a:ext cx="11183665" cy="6239223"/>
          </a:xfrm>
        </p:spPr>
      </p:pic>
    </p:spTree>
    <p:extLst>
      <p:ext uri="{BB962C8B-B14F-4D97-AF65-F5344CB8AC3E}">
        <p14:creationId xmlns:p14="http://schemas.microsoft.com/office/powerpoint/2010/main" val="102875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882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l-GR" sz="7200" dirty="0" smtClean="0">
                <a:solidFill>
                  <a:srgbClr val="FF0000"/>
                </a:solidFill>
              </a:rPr>
              <a:t>Εντολή</a:t>
            </a:r>
            <a:r>
              <a:rPr lang="el-GR" sz="7200" b="1" dirty="0" smtClean="0">
                <a:solidFill>
                  <a:srgbClr val="FF0000"/>
                </a:solidFill>
              </a:rPr>
              <a:t> ΟΣΟ</a:t>
            </a:r>
            <a:endParaRPr lang="el-GR" sz="7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l-GR" sz="2400" dirty="0">
                <a:solidFill>
                  <a:schemeClr val="tx1"/>
                </a:solidFill>
              </a:rPr>
              <a:t>Η εντολή Όσο χρησιμοποιείται για την επανάληψη της ίδιας διαδικασίας όσο ικανοποιείται μια συνθήκη.</a:t>
            </a:r>
          </a:p>
          <a:p>
            <a:pPr marL="0" indent="0">
              <a:buNone/>
            </a:pPr>
            <a:endParaRPr lang="el-GR" sz="2400" b="1" dirty="0" smtClean="0"/>
          </a:p>
          <a:p>
            <a:pPr marL="0" indent="0">
              <a:buNone/>
            </a:pPr>
            <a:endParaRPr lang="el-GR" sz="2400" b="1" dirty="0" smtClean="0"/>
          </a:p>
          <a:p>
            <a:pPr marL="0" indent="0" algn="ctr">
              <a:buNone/>
            </a:pPr>
            <a:r>
              <a:rPr lang="el-GR" sz="2400" b="1" i="1" dirty="0" smtClean="0">
                <a:solidFill>
                  <a:schemeClr val="accent1">
                    <a:lumMod val="75000"/>
                  </a:schemeClr>
                </a:solidFill>
              </a:rPr>
              <a:t>ΣΥΝΤΑΞΗ</a:t>
            </a:r>
            <a:endParaRPr lang="en-US" sz="24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l-GR" sz="2400" dirty="0" smtClean="0"/>
              <a:t> </a:t>
            </a:r>
            <a:r>
              <a:rPr lang="el-GR" sz="2400" dirty="0" smtClean="0"/>
              <a:t>Όσο</a:t>
            </a:r>
            <a:r>
              <a:rPr lang="en-US" sz="2400" dirty="0" smtClean="0"/>
              <a:t> </a:t>
            </a:r>
            <a:r>
              <a:rPr lang="el-GR" sz="2400" dirty="0" smtClean="0"/>
              <a:t>συνθήκη </a:t>
            </a:r>
            <a:r>
              <a:rPr lang="el-GR" sz="2400" dirty="0"/>
              <a:t>επανάλαβε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    </a:t>
            </a:r>
            <a:r>
              <a:rPr lang="el-GR" sz="2400" dirty="0" smtClean="0"/>
              <a:t>εντολές </a:t>
            </a:r>
            <a:endParaRPr lang="en-US" sz="2400" dirty="0" smtClean="0"/>
          </a:p>
          <a:p>
            <a:pPr marL="0" indent="0" algn="ctr">
              <a:buNone/>
            </a:pPr>
            <a:r>
              <a:rPr lang="el-GR" sz="2400" dirty="0" smtClean="0"/>
              <a:t>Τέλος</a:t>
            </a:r>
            <a:r>
              <a:rPr lang="en-US" sz="2400" dirty="0" smtClean="0"/>
              <a:t> </a:t>
            </a:r>
            <a:r>
              <a:rPr lang="el-GR" sz="2400" dirty="0" smtClean="0"/>
              <a:t>_</a:t>
            </a:r>
            <a:r>
              <a:rPr lang="en-US" sz="2400" dirty="0" smtClean="0"/>
              <a:t> </a:t>
            </a:r>
            <a:r>
              <a:rPr lang="el-GR" sz="2400" dirty="0" smtClean="0"/>
              <a:t>επανάληψης</a:t>
            </a:r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1777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8136"/>
          </a:xfrm>
        </p:spPr>
        <p:txBody>
          <a:bodyPr>
            <a:normAutofit/>
          </a:bodyPr>
          <a:lstStyle/>
          <a:p>
            <a:r>
              <a:rPr lang="el-GR" sz="5400" b="1" dirty="0" smtClean="0">
                <a:solidFill>
                  <a:srgbClr val="FF0000"/>
                </a:solidFill>
              </a:rPr>
              <a:t>Λειτουργία εντολής ΟΣΟ</a:t>
            </a:r>
            <a:endParaRPr lang="el-GR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8220"/>
            <a:ext cx="8596668" cy="49236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Αρχικά ελέγχεται αν ισχύει η συνθήκη</a:t>
            </a:r>
            <a:r>
              <a:rPr lang="el-GR" sz="3200" dirty="0" smtClean="0"/>
              <a:t>.</a:t>
            </a:r>
          </a:p>
          <a:p>
            <a:pPr marL="0" indent="0">
              <a:buNone/>
            </a:pPr>
            <a:r>
              <a:rPr lang="el-GR" sz="3200" dirty="0" smtClean="0"/>
              <a:t>Αν </a:t>
            </a:r>
            <a:r>
              <a:rPr lang="el-GR" sz="3200" dirty="0"/>
              <a:t>ισχύει τότε εκτελούνται οι εντολές και ελέγχεται ξανά η συνθήκη. </a:t>
            </a:r>
            <a:endParaRPr lang="el-GR" sz="3200" dirty="0" smtClean="0"/>
          </a:p>
          <a:p>
            <a:pPr marL="0" indent="0">
              <a:buNone/>
            </a:pPr>
            <a:r>
              <a:rPr lang="el-GR" sz="3200" dirty="0" smtClean="0"/>
              <a:t>Η </a:t>
            </a:r>
            <a:r>
              <a:rPr lang="el-GR" sz="3200" dirty="0"/>
              <a:t>διαδικασία επαναλαμβάνεται Όσο η συνθήκη είναι αληθής</a:t>
            </a:r>
            <a:r>
              <a:rPr lang="el-GR" sz="3200" dirty="0" smtClean="0"/>
              <a:t>.</a:t>
            </a:r>
          </a:p>
          <a:p>
            <a:pPr marL="0" indent="0">
              <a:buNone/>
            </a:pPr>
            <a:r>
              <a:rPr lang="el-GR" sz="3200" dirty="0" smtClean="0"/>
              <a:t>Όταν </a:t>
            </a:r>
            <a:r>
              <a:rPr lang="el-GR" sz="3200" dirty="0"/>
              <a:t>κάποτε ελεγχθεί η συνθήκη και είναι ψευδής, η επανάληψη τελειώνει και  εκτελείται η εντολή που ακολουθεί τη λέξη </a:t>
            </a:r>
            <a:r>
              <a:rPr lang="el-GR" sz="3200" dirty="0" smtClean="0"/>
              <a:t>τέλος _ επανάληψης</a:t>
            </a:r>
            <a:r>
              <a:rPr lang="el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5316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7200" dirty="0">
                <a:solidFill>
                  <a:srgbClr val="FF0000"/>
                </a:solidFill>
              </a:rPr>
              <a:t>Εντολή </a:t>
            </a:r>
            <a:r>
              <a:rPr lang="el-GR" sz="7200" dirty="0" smtClean="0">
                <a:solidFill>
                  <a:srgbClr val="FF0000"/>
                </a:solidFill>
              </a:rPr>
              <a:t>Μέχρις _ ότου </a:t>
            </a:r>
            <a:endParaRPr lang="el-GR" sz="7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dirty="0"/>
              <a:t>Η εντολή </a:t>
            </a:r>
            <a:r>
              <a:rPr lang="el-GR" sz="2400" dirty="0" smtClean="0"/>
              <a:t>Μέχρις _ ότου </a:t>
            </a:r>
            <a:r>
              <a:rPr lang="el-GR" sz="2400" dirty="0"/>
              <a:t>χρησιμοποιείται για την επανάληψη της ίδιας διαδικασίας μέχρι να ικανοποιηθεί μια συνθήκη.</a:t>
            </a:r>
          </a:p>
          <a:p>
            <a:pPr marL="0" indent="0" algn="ctr">
              <a:buNone/>
            </a:pPr>
            <a:endParaRPr lang="el-GR" sz="2400" dirty="0" smtClean="0"/>
          </a:p>
          <a:p>
            <a:pPr marL="0" indent="0" algn="ctr">
              <a:buNone/>
            </a:pPr>
            <a:endParaRPr lang="el-GR" sz="2400" dirty="0" smtClean="0"/>
          </a:p>
          <a:p>
            <a:pPr marL="0" indent="0" algn="ctr">
              <a:buNone/>
            </a:pPr>
            <a:r>
              <a:rPr lang="el-GR" sz="2400" b="1" i="1" dirty="0">
                <a:solidFill>
                  <a:schemeClr val="accent1">
                    <a:lumMod val="75000"/>
                  </a:schemeClr>
                </a:solidFill>
              </a:rPr>
              <a:t>ΣΥΝΤΑΞΗ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l-GR" sz="2400" dirty="0" smtClean="0"/>
              <a:t>Αρχή _ επανάληψης </a:t>
            </a:r>
          </a:p>
          <a:p>
            <a:pPr marL="0" indent="0" algn="ctr">
              <a:buNone/>
            </a:pPr>
            <a:r>
              <a:rPr lang="el-GR" sz="2400" dirty="0" smtClean="0"/>
              <a:t>Εντολές</a:t>
            </a:r>
          </a:p>
          <a:p>
            <a:pPr marL="0" indent="0" algn="ctr">
              <a:buNone/>
            </a:pPr>
            <a:r>
              <a:rPr lang="el-GR" sz="2400" dirty="0" smtClean="0"/>
              <a:t>Μέχρις _ ότου </a:t>
            </a:r>
            <a:r>
              <a:rPr lang="el-GR" sz="2400" dirty="0"/>
              <a:t>συνθήκη </a:t>
            </a:r>
          </a:p>
        </p:txBody>
      </p:sp>
    </p:spTree>
    <p:extLst>
      <p:ext uri="{BB962C8B-B14F-4D97-AF65-F5344CB8AC3E}">
        <p14:creationId xmlns:p14="http://schemas.microsoft.com/office/powerpoint/2010/main" val="3827900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35" y="710083"/>
            <a:ext cx="9967965" cy="1320800"/>
          </a:xfrm>
        </p:spPr>
        <p:txBody>
          <a:bodyPr>
            <a:no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Λειτουργία </a:t>
            </a:r>
            <a:r>
              <a:rPr lang="el-GR" sz="4800" b="1" dirty="0" smtClean="0">
                <a:solidFill>
                  <a:srgbClr val="FF0000"/>
                </a:solidFill>
              </a:rPr>
              <a:t>Εντολής </a:t>
            </a:r>
            <a:r>
              <a:rPr lang="el-GR" sz="4800" b="1" dirty="0" err="1" smtClean="0">
                <a:solidFill>
                  <a:srgbClr val="FF0000"/>
                </a:solidFill>
              </a:rPr>
              <a:t>Μέχρις_ότου</a:t>
            </a:r>
            <a:r>
              <a:rPr lang="el-GR" sz="4800" b="1" dirty="0" smtClean="0">
                <a:solidFill>
                  <a:srgbClr val="FF0000"/>
                </a:solidFill>
              </a:rPr>
              <a:t> </a:t>
            </a:r>
            <a:endParaRPr lang="el-GR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3500" dirty="0"/>
              <a:t>Αρχικά, εκτελούνται οι εντολές</a:t>
            </a:r>
            <a:r>
              <a:rPr lang="el-GR" sz="3500" dirty="0" smtClean="0"/>
              <a:t>.</a:t>
            </a:r>
          </a:p>
          <a:p>
            <a:pPr marL="0" indent="0">
              <a:buNone/>
            </a:pPr>
            <a:r>
              <a:rPr lang="el-GR" sz="3500" dirty="0" smtClean="0"/>
              <a:t>Μετά</a:t>
            </a:r>
            <a:r>
              <a:rPr lang="el-GR" sz="3500" dirty="0"/>
              <a:t>, ελέγχεται αν ισχύει η συνθήκη. </a:t>
            </a:r>
            <a:endParaRPr lang="el-GR" sz="3500" dirty="0" smtClean="0"/>
          </a:p>
          <a:p>
            <a:pPr marL="0" indent="0">
              <a:buNone/>
            </a:pPr>
            <a:r>
              <a:rPr lang="el-GR" sz="3500" dirty="0" smtClean="0"/>
              <a:t>Αν </a:t>
            </a:r>
            <a:r>
              <a:rPr lang="el-GR" sz="3500" dirty="0"/>
              <a:t>δεν ισχύει εκτελούνται ξανά οι εντολές. </a:t>
            </a:r>
            <a:endParaRPr lang="el-GR" sz="3500" dirty="0" smtClean="0"/>
          </a:p>
          <a:p>
            <a:pPr marL="0" indent="0">
              <a:buNone/>
            </a:pPr>
            <a:r>
              <a:rPr lang="el-GR" sz="3500" dirty="0" smtClean="0"/>
              <a:t>Η </a:t>
            </a:r>
            <a:r>
              <a:rPr lang="el-GR" sz="3500" dirty="0"/>
              <a:t>διαδικασία επαναλαμβάνεται μέχρι η συνθήκη να γίνει αληθής. </a:t>
            </a:r>
            <a:endParaRPr lang="el-GR" sz="3500" dirty="0" smtClean="0"/>
          </a:p>
          <a:p>
            <a:pPr marL="0" indent="0">
              <a:buNone/>
            </a:pPr>
            <a:r>
              <a:rPr lang="el-GR" sz="3500" dirty="0" smtClean="0"/>
              <a:t>Όταν </a:t>
            </a:r>
            <a:r>
              <a:rPr lang="el-GR" sz="3500" dirty="0"/>
              <a:t>ολοκληρωθεί η επανάληψη, εκτελείται η εντολή που ακολουθεί τη </a:t>
            </a:r>
            <a:r>
              <a:rPr lang="el-GR" sz="3500" dirty="0" err="1"/>
              <a:t>μέχρις_ότου</a:t>
            </a:r>
            <a:r>
              <a:rPr lang="el-GR" sz="3500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5751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7200" dirty="0">
                <a:solidFill>
                  <a:srgbClr val="FF0000"/>
                </a:solidFill>
              </a:rPr>
              <a:t>Εντολή Για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dirty="0"/>
              <a:t>Χρησιμοποιείται όταν θέλουμε να εκτελεσθεί μια διαδικασία για προκαθορισμένο πλήθος επαναλήψεων</a:t>
            </a:r>
            <a:r>
              <a:rPr lang="el-GR" sz="2400" dirty="0" smtClean="0"/>
              <a:t>.</a:t>
            </a:r>
          </a:p>
          <a:p>
            <a:pPr marL="0" indent="0" algn="ctr">
              <a:buNone/>
            </a:pPr>
            <a:endParaRPr lang="el-GR" sz="2400" dirty="0" smtClean="0"/>
          </a:p>
          <a:p>
            <a:pPr marL="0" indent="0" algn="ctr">
              <a:buNone/>
            </a:pPr>
            <a:r>
              <a:rPr lang="el-GR" sz="2400" dirty="0" smtClean="0"/>
              <a:t> </a:t>
            </a:r>
            <a:r>
              <a:rPr lang="el-GR" sz="2400" b="1" i="1" dirty="0">
                <a:solidFill>
                  <a:schemeClr val="accent1">
                    <a:lumMod val="75000"/>
                  </a:schemeClr>
                </a:solidFill>
              </a:rPr>
              <a:t>ΣΥΝΤΑΞΗ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l-GR" sz="2400" dirty="0" smtClean="0"/>
              <a:t> </a:t>
            </a:r>
            <a:r>
              <a:rPr lang="el-GR" sz="2400" dirty="0"/>
              <a:t>Για </a:t>
            </a:r>
            <a:r>
              <a:rPr lang="el-GR" sz="2400" dirty="0" smtClean="0"/>
              <a:t>μετρητής από </a:t>
            </a:r>
            <a:r>
              <a:rPr lang="el-GR" sz="2400" dirty="0" err="1" smtClean="0"/>
              <a:t>ατ</a:t>
            </a:r>
            <a:r>
              <a:rPr lang="el-GR" sz="2400" dirty="0" smtClean="0"/>
              <a:t> μέχρι </a:t>
            </a:r>
            <a:r>
              <a:rPr lang="el-GR" sz="2400" dirty="0" err="1" smtClean="0"/>
              <a:t>ττ</a:t>
            </a:r>
            <a:r>
              <a:rPr lang="el-GR" sz="2400" dirty="0" smtClean="0"/>
              <a:t> [</a:t>
            </a:r>
            <a:r>
              <a:rPr lang="el-GR" sz="2400" dirty="0" err="1"/>
              <a:t>με_βήμα</a:t>
            </a:r>
            <a:r>
              <a:rPr lang="el-GR" sz="2400" dirty="0"/>
              <a:t> </a:t>
            </a:r>
            <a:r>
              <a:rPr lang="el-GR" sz="2400" dirty="0" err="1"/>
              <a:t>βμ</a:t>
            </a:r>
            <a:r>
              <a:rPr lang="el-GR" sz="2400" dirty="0" smtClean="0"/>
              <a:t>]</a:t>
            </a:r>
          </a:p>
          <a:p>
            <a:pPr marL="0" indent="0" algn="ctr">
              <a:buNone/>
            </a:pPr>
            <a:r>
              <a:rPr lang="el-GR" sz="2400" dirty="0" smtClean="0"/>
              <a:t> </a:t>
            </a:r>
            <a:r>
              <a:rPr lang="el-GR" sz="2400" dirty="0"/>
              <a:t>εντολές </a:t>
            </a:r>
            <a:endParaRPr lang="el-GR" sz="2400" dirty="0" smtClean="0"/>
          </a:p>
          <a:p>
            <a:pPr marL="0" indent="0" algn="ctr">
              <a:buNone/>
            </a:pPr>
            <a:r>
              <a:rPr lang="el-GR" sz="2400" dirty="0" smtClean="0"/>
              <a:t>Τέλος _επανάληψης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748657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Λειτουργία </a:t>
            </a:r>
            <a:r>
              <a:rPr lang="el-GR" sz="4800" b="1" dirty="0" smtClean="0">
                <a:solidFill>
                  <a:srgbClr val="FF0000"/>
                </a:solidFill>
              </a:rPr>
              <a:t>Εντολής </a:t>
            </a:r>
            <a:r>
              <a:rPr lang="el-GR" sz="4800" b="1" dirty="0">
                <a:solidFill>
                  <a:srgbClr val="FF0000"/>
                </a:solidFill>
              </a:rPr>
              <a:t>Για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8123"/>
            <a:ext cx="8596668" cy="43532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800" dirty="0"/>
              <a:t>Με την εντολή Για επιτελείται η επαναληπτική εκτέλεση της ομάδας των εντολών για κάθε τιμή του μετρητή ξεκινώντας από την αρχική τιμή </a:t>
            </a:r>
            <a:r>
              <a:rPr lang="el-GR" sz="2800" dirty="0" err="1"/>
              <a:t>ατ</a:t>
            </a:r>
            <a:r>
              <a:rPr lang="el-GR" sz="2800" dirty="0"/>
              <a:t> μέχρι και την τελική τιμή </a:t>
            </a:r>
            <a:r>
              <a:rPr lang="el-GR" sz="2800" dirty="0" err="1"/>
              <a:t>ττ</a:t>
            </a:r>
            <a:r>
              <a:rPr lang="el-GR" sz="2800" dirty="0"/>
              <a:t>, μεταβαλλόμενος κάθε φορά κατά το βήμα </a:t>
            </a:r>
            <a:r>
              <a:rPr lang="el-GR" sz="2800" dirty="0" err="1"/>
              <a:t>βμ</a:t>
            </a:r>
            <a:r>
              <a:rPr lang="el-GR" sz="2800" dirty="0"/>
              <a:t>. </a:t>
            </a:r>
            <a:endParaRPr lang="el-GR" sz="2800" dirty="0" smtClean="0"/>
          </a:p>
          <a:p>
            <a:pPr marL="0" indent="0">
              <a:buNone/>
            </a:pPr>
            <a:r>
              <a:rPr lang="el-GR" sz="2800" dirty="0" smtClean="0"/>
              <a:t>Το </a:t>
            </a:r>
            <a:r>
              <a:rPr lang="el-GR" sz="2800" dirty="0"/>
              <a:t>βήμα μπορεί να παραληφθεί όταν ισούται με ένα. </a:t>
            </a:r>
            <a:endParaRPr lang="el-GR" sz="2800" dirty="0" smtClean="0"/>
          </a:p>
          <a:p>
            <a:pPr marL="0" indent="0">
              <a:buNone/>
            </a:pPr>
            <a:r>
              <a:rPr lang="el-GR" sz="2800" dirty="0" smtClean="0"/>
              <a:t>Ο </a:t>
            </a:r>
            <a:r>
              <a:rPr lang="el-GR" sz="2800" dirty="0"/>
              <a:t>αριθμός των επαναλήψεων της εντολής Για είναι προκαθορισμένος και γνωστός κατά την εκτέλεση του αλγόριθμου.</a:t>
            </a:r>
          </a:p>
        </p:txBody>
      </p:sp>
    </p:spTree>
    <p:extLst>
      <p:ext uri="{BB962C8B-B14F-4D97-AF65-F5344CB8AC3E}">
        <p14:creationId xmlns:p14="http://schemas.microsoft.com/office/powerpoint/2010/main" val="388371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176" y="609600"/>
            <a:ext cx="8912888" cy="1320800"/>
          </a:xfrm>
        </p:spPr>
        <p:txBody>
          <a:bodyPr>
            <a:normAutofit fontScale="90000"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Σύγκριση των δομών επανάληψης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478833"/>
              </p:ext>
            </p:extLst>
          </p:nvPr>
        </p:nvGraphicFramePr>
        <p:xfrm>
          <a:off x="140676" y="2135274"/>
          <a:ext cx="10148835" cy="344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912"/>
                <a:gridCol w="2572378"/>
                <a:gridCol w="2552281"/>
                <a:gridCol w="2964264"/>
              </a:tblGrid>
              <a:tr h="427055"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ΟΣΟ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ΜΕΧΡΙΣ _ ΌΤΟΥ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ΓΙΑ</a:t>
                      </a:r>
                      <a:endParaRPr lang="el-GR" dirty="0"/>
                    </a:p>
                  </a:txBody>
                  <a:tcPr anchor="ctr"/>
                </a:tc>
              </a:tr>
              <a:tr h="122589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Εκτέλεση εντολών 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όσο συνθήκη αληθής (μέχρι να γίνει ψευδής) 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όσο συνθήκη ψευδής (μέχρι να γίνει αληθής)</a:t>
                      </a:r>
                    </a:p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όσο μετρητής &lt;= </a:t>
                      </a:r>
                      <a:r>
                        <a:rPr lang="el-GR" dirty="0" err="1" smtClean="0"/>
                        <a:t>τελική_τιμή</a:t>
                      </a:r>
                      <a:r>
                        <a:rPr lang="el-GR" dirty="0" smtClean="0"/>
                        <a:t>, με βήμα &gt; 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όσο μετρητής &gt;= </a:t>
                      </a:r>
                      <a:r>
                        <a:rPr lang="el-GR" dirty="0" err="1" smtClean="0"/>
                        <a:t>τελική_τιμή</a:t>
                      </a:r>
                      <a:r>
                        <a:rPr lang="el-GR" dirty="0" smtClean="0"/>
                        <a:t>, με βήμα &lt; 0</a:t>
                      </a:r>
                    </a:p>
                    <a:p>
                      <a:pPr algn="ctr"/>
                      <a:endParaRPr lang="el-G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Αριθμός επαναλήψεων 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άγνωστος εκ των προτέρων 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άγνωστος εκ των προτέρων 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προκαθορισμένος</a:t>
                      </a:r>
                      <a:endParaRPr lang="el-G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Ελάχιστος αριθμός επαναλήψεων 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4870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327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Δομές Επανάληψης</vt:lpstr>
      <vt:lpstr>PowerPoint Presentation</vt:lpstr>
      <vt:lpstr>Εντολή ΟΣΟ</vt:lpstr>
      <vt:lpstr>Λειτουργία εντολής ΟΣΟ</vt:lpstr>
      <vt:lpstr>Εντολή Μέχρις _ ότου </vt:lpstr>
      <vt:lpstr>Λειτουργία Εντολής Μέχρις_ότου </vt:lpstr>
      <vt:lpstr>Εντολή Για </vt:lpstr>
      <vt:lpstr>Λειτουργία Εντολής Για </vt:lpstr>
      <vt:lpstr>Σύγκριση των δομών επανάληψης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Δομεσ επαναληψησ</dc:title>
  <dc:creator>athina</dc:creator>
  <cp:lastModifiedBy>athina</cp:lastModifiedBy>
  <cp:revision>11</cp:revision>
  <dcterms:created xsi:type="dcterms:W3CDTF">2018-03-30T21:52:30Z</dcterms:created>
  <dcterms:modified xsi:type="dcterms:W3CDTF">2018-04-02T15:43:54Z</dcterms:modified>
</cp:coreProperties>
</file>