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70" r:id="rId3"/>
    <p:sldId id="257" r:id="rId4"/>
    <p:sldId id="259" r:id="rId5"/>
    <p:sldId id="258" r:id="rId6"/>
    <p:sldId id="267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E517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D9C5A-2788-412B-A48E-B46FCBA1306C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A291F-A6C4-4CF4-B79F-1006E09B7F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A291F-A6C4-4CF4-B79F-1006E09B7FDB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A291F-A6C4-4CF4-B79F-1006E09B7FDB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6F504A-4BE2-46DE-A98C-8E41E636740D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E9F4D-A749-448C-846B-CA990EBC8792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C0726-F936-4E4B-8C8B-88DA14867AB0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8837-CBA6-4D37-BA43-19ADC980F567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12CE7-89C1-47F3-A7A9-947E5B9DD097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A7A1A-AE05-4955-B17A-CF770454429D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87EA3D-6747-4A7C-A452-AB701B345193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9D6-0AA4-474A-AFBF-815E9283B00E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D72799-673C-45A0-BB09-BBA504807570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182F43-E6B1-4E2D-9327-E35D0DDBC113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449499-C128-4A27-BBE2-7832A00FF12C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2E19B2-CDCB-4483-87E8-5539CFB04BEB}" type="datetime1">
              <a:rPr lang="el-GR" smtClean="0"/>
              <a:pPr/>
              <a:t>21/4/2020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i-einai.gr/blo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10lyk-irakl.ira.sch.g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melisakis.blogspot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214414" y="1643050"/>
            <a:ext cx="6984776" cy="93610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>
                <a:solidFill>
                  <a:srgbClr val="C00000"/>
                </a:solidFill>
              </a:rPr>
              <a:t>Ιστολόγιο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(Blog)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1</a:t>
            </a:fld>
            <a:endParaRPr lang="el-GR"/>
          </a:p>
        </p:txBody>
      </p:sp>
      <p:pic>
        <p:nvPicPr>
          <p:cNvPr id="17410" name="Picture 2" descr="https://encrypted-tbn1.gstatic.com/images?q=tbn:ANd9GcRF7X80dlQLzMo0QwTExyFWM1F2a2a31vsNaqWN4H9vdMkyaIy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48680"/>
            <a:ext cx="2592287" cy="129614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1000100" y="2786058"/>
            <a:ext cx="5328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Τί είναι το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blog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σε τι διαφέρει από μια ιστοσελίδα;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γιατί να αποκτήσω;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είναι δωρεάν;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είναι εύκολο;</a:t>
            </a:r>
            <a:endParaRPr lang="el-G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44" name="Picture 4" descr="http://www.durham.ca/images/health/family/kidsCan/cartoonQues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2285992"/>
            <a:ext cx="1152525" cy="2638426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429024" cy="365125"/>
          </a:xfrm>
        </p:spPr>
        <p:txBody>
          <a:bodyPr/>
          <a:lstStyle/>
          <a:p>
            <a:pPr algn="l"/>
            <a:r>
              <a:rPr lang="el-GR" dirty="0" smtClean="0"/>
              <a:t>Λυμπιτάκη Μαρία _ Πληροφορική Α Λυκείου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l-GR" sz="5600" dirty="0" smtClean="0"/>
              <a:t>Η λέξη blog προέρχεται από τον όρο we</a:t>
            </a:r>
            <a:r>
              <a:rPr lang="el-GR" sz="5600" dirty="0" smtClean="0">
                <a:solidFill>
                  <a:srgbClr val="FF0000"/>
                </a:solidFill>
              </a:rPr>
              <a:t>b</a:t>
            </a:r>
            <a:r>
              <a:rPr lang="en-US" sz="5600" dirty="0" smtClean="0"/>
              <a:t> </a:t>
            </a:r>
            <a:r>
              <a:rPr lang="el-GR" sz="5600" dirty="0" smtClean="0">
                <a:solidFill>
                  <a:srgbClr val="FF0000"/>
                </a:solidFill>
              </a:rPr>
              <a:t>log</a:t>
            </a:r>
            <a:r>
              <a:rPr lang="el-GR" sz="5600" dirty="0" smtClean="0"/>
              <a:t> δηλαδή διαδικτυακό ημερολόγιο</a:t>
            </a:r>
            <a:endParaRPr lang="en-US" sz="5600" dirty="0" smtClean="0"/>
          </a:p>
          <a:p>
            <a:pPr>
              <a:buNone/>
            </a:pPr>
            <a:endParaRPr lang="en-US" sz="5600" dirty="0" smtClean="0"/>
          </a:p>
          <a:p>
            <a:r>
              <a:rPr lang="el-GR" sz="5600" dirty="0" smtClean="0"/>
              <a:t>Μπορεί να πει κανείς ότι πρόκειται για ένα online περιοδικό ή ημερολόγιο, αν και στις μέρες μας μπορεί να είναι κάτι πολύ περισσότερο καθώς μπορεί να αποτελέσει ακόμη και μέσο άσκησης δημοσιογραφίας. 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 smtClean="0"/>
          </a:p>
          <a:p>
            <a:r>
              <a:rPr lang="el-GR" sz="5600" dirty="0" smtClean="0"/>
              <a:t>Από την άλλη, </a:t>
            </a:r>
            <a:r>
              <a:rPr lang="el-GR" sz="5600" dirty="0" smtClean="0">
                <a:solidFill>
                  <a:srgbClr val="FF0000"/>
                </a:solidFill>
              </a:rPr>
              <a:t>blogger</a:t>
            </a:r>
            <a:r>
              <a:rPr lang="el-GR" sz="5600" dirty="0" smtClean="0"/>
              <a:t> λέγεται αυτός που ασχολείται με τα blogs (π.χ. γράφει άρθρα ή άλλο περιεχόμενο).</a:t>
            </a:r>
            <a:endParaRPr lang="en-US" sz="5600" dirty="0" smtClean="0"/>
          </a:p>
          <a:p>
            <a:endParaRPr lang="en-US" sz="5600" dirty="0" smtClean="0"/>
          </a:p>
          <a:p>
            <a:r>
              <a:rPr lang="el-GR" sz="5600" dirty="0" smtClean="0"/>
              <a:t>Τέλος, </a:t>
            </a:r>
            <a:r>
              <a:rPr lang="el-GR" sz="5600" dirty="0" smtClean="0">
                <a:solidFill>
                  <a:srgbClr val="FF0000"/>
                </a:solidFill>
              </a:rPr>
              <a:t>blogging</a:t>
            </a:r>
            <a:r>
              <a:rPr lang="el-GR" sz="5600" dirty="0" smtClean="0"/>
              <a:t> λέγεται η διαδικασία συγγραφής μιας δημοσίευσης σε κάποιο </a:t>
            </a:r>
            <a:r>
              <a:rPr lang="el-GR" sz="5600" dirty="0" smtClean="0">
                <a:hlinkClick r:id="rId2" tooltip="Τι είναι blog"/>
              </a:rPr>
              <a:t>blog</a:t>
            </a:r>
            <a:r>
              <a:rPr lang="el-GR" sz="5600" dirty="0" smtClean="0"/>
              <a:t>.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Τι είναι το blog</a:t>
            </a:r>
            <a:r>
              <a:rPr lang="en-US" dirty="0" smtClean="0"/>
              <a:t>;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643042" y="857232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Ποια είναι η διαφορά μεταξύ </a:t>
            </a:r>
            <a:r>
              <a:rPr lang="el-GR" sz="3200" dirty="0" err="1" smtClean="0">
                <a:solidFill>
                  <a:srgbClr val="C00000"/>
                </a:solidFill>
              </a:rPr>
              <a:t>ιστολόγιου</a:t>
            </a:r>
            <a:r>
              <a:rPr lang="el-GR" sz="3200" dirty="0" smtClean="0">
                <a:solidFill>
                  <a:srgbClr val="C00000"/>
                </a:solidFill>
              </a:rPr>
              <a:t> (</a:t>
            </a:r>
            <a:r>
              <a:rPr lang="en-US" sz="3200" dirty="0" smtClean="0">
                <a:solidFill>
                  <a:srgbClr val="C00000"/>
                </a:solidFill>
              </a:rPr>
              <a:t>blog) </a:t>
            </a:r>
            <a:r>
              <a:rPr lang="el-GR" sz="3200" dirty="0" smtClean="0">
                <a:solidFill>
                  <a:srgbClr val="C00000"/>
                </a:solidFill>
              </a:rPr>
              <a:t>και ιστοσελίδας (</a:t>
            </a:r>
            <a:r>
              <a:rPr lang="en-US" sz="3200" dirty="0" smtClean="0">
                <a:solidFill>
                  <a:srgbClr val="C00000"/>
                </a:solidFill>
              </a:rPr>
              <a:t>site)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3" name="2 - TextBox"/>
          <p:cNvSpPr txBox="1"/>
          <p:nvPr/>
        </p:nvSpPr>
        <p:spPr>
          <a:xfrm>
            <a:off x="714348" y="1928802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είναι περισσότερο διαλογικό (βλ. σχόλια αναγνωστών)</a:t>
            </a:r>
          </a:p>
          <a:p>
            <a:pPr>
              <a:buFont typeface="Wingdings" pitchFamily="2" charset="2"/>
              <a:buChar char="ü"/>
            </a:pP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Η έννοια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προδιαθέτει για «καθημερινή» ενημέρωση του περιεχομένου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Το περιεχόμενο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είναι συνήθως αδόμητο - μια σειρά από άρθρα.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857224" y="5643578"/>
            <a:ext cx="24482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hlinkClick r:id="rId3"/>
              </a:rPr>
              <a:t>Τυπική ιστοσελίδα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https://www.ipaidia.gr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786182" y="5643578"/>
            <a:ext cx="43577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hlinkClick r:id="rId4"/>
              </a:rPr>
              <a:t>Τυπικό ιστολόγιο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http://popoculture.blogspot.com</a:t>
            </a:r>
          </a:p>
          <a:p>
            <a:r>
              <a:rPr lang="en-US" sz="1600" dirty="0" smtClean="0"/>
              <a:t>http://bettyscuisine.blogspot.com</a:t>
            </a:r>
          </a:p>
          <a:p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071670" y="4071942"/>
            <a:ext cx="584807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2400" b="1" dirty="0" smtClean="0">
                <a:ln w="50800"/>
                <a:solidFill>
                  <a:srgbClr val="FF0000"/>
                </a:solidFill>
              </a:rPr>
              <a:t>Υφίστανται οι παραπάνω</a:t>
            </a:r>
            <a:r>
              <a:rPr lang="en-US" sz="2400" b="1" dirty="0" smtClean="0">
                <a:ln w="50800"/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ln w="50800"/>
                <a:solidFill>
                  <a:srgbClr val="FF0000"/>
                </a:solidFill>
              </a:rPr>
              <a:t>διαφορές</a:t>
            </a:r>
          </a:p>
          <a:p>
            <a:pPr algn="ctr"/>
            <a:r>
              <a:rPr lang="el-GR" sz="2400" b="1" dirty="0" smtClean="0">
                <a:ln w="50800"/>
                <a:solidFill>
                  <a:srgbClr val="FF0000"/>
                </a:solidFill>
              </a:rPr>
              <a:t>στα 2 παραδείγματα;</a:t>
            </a:r>
            <a:endParaRPr lang="el-GR" sz="2400" b="1" dirty="0">
              <a:ln w="50800"/>
              <a:solidFill>
                <a:srgbClr val="FF0000"/>
              </a:solidFill>
            </a:endParaRPr>
          </a:p>
        </p:txBody>
      </p:sp>
      <p:sp>
        <p:nvSpPr>
          <p:cNvPr id="9218" name="AutoShape 2" descr="data:image/jpeg;base64,/9j/4AAQSkZJRgABAQAAAQABAAD/2wCEAAkGBw8PEA8PEA8QDxAPDw8PDw8VEBAUEA8QFRQWFhQUFRYYHCggGBolHRUUIzEhJSkrLi4uFx8zODMsNygtLisBCgoKDg0OGhAQGywlHCQsLCwsLCwsLCwsLCwsLSwsLCwsLCssLCwsLCwtLCwsLCwsLCwsLCwsLCwsNyw0NywsLP/AABEIAJUBUgMBIgACEQEDEQH/xAAcAAACAgMBAQAAAAAAAAAAAAABAgAEAwUGBwj/xABEEAABAwIEAwQGBQoEBwAAAAABAAIDBBEFEhMhBjFBUWFxgQciMnKRoRRCU7HRFiNDUmKCkpPB0jOisrMVJCU0c8Lw/8QAGQEBAQEBAQEAAAAAAAAAAAAAAQIABAMF/8QALhEAAgIBAwIFAwIHAAAAAAAAAAECEQMSITEEQQUTUWGRMkJScaEiI4GxwdHw/9oADAMBAAIRAxEAPwD0ZRBEL6p84KIQCYIEIRCATBAhCYIBMFJQQiFAmAUiQJlAmCllECIUATAIEgRARARAU2JLIgIgIgIsQWUsmspZFiLZSyeylkWahLKWT2QsmzCWQsnshZawEsgU9kpCoBClKyEJSEgIUpTlKVQCFKU5SlUSIUpTlKVQClKU5SlJIpSpkCqAUoIoJAZBRRYwEQoiFjBCIQCYIEITBKE4UsoITBAIkgbkgDtUihgmCwGpb0u7wH9Tt81jdVu6MA8XfgCimy1Fl0JgFrHVkn60Y/dcfnmCQ1kn2tvBjf63T5cmVpZuAmAWj+myfbH+CP8ABT6fMOUjD70V/ucEeTMaZvgEQFo24tMObIn+Bez78yzMx0D24ZB3tLXgeVw74BS8U12GjcAI2VOlxWnkIa2VuY8mOux5/ddYq9ZeLtciABGyNkbIEWylk1lLINQtkLJ7IWSahLIEJJaqNuxcLjoLk/AKtJiQ+qxx7yQ0fj8lSi3wBbslIWtfib+gjb4lzvwWB2IS/aMHhH+JK9Fin6BRuCEpWlNdJ9sf4I/wQ+nS/ajzjbb5WV+TMKNyUpC1H/EZx1hd3ZHtPxzH7kwxZ49qEH3JAT8HAfenyp+gNM2ZSlUm4xD9YuiP7bCB/ELt+atxva4BzXBzTycCCD5hFNckMhSFZCkKQEKUpylKpEipSmKBSApQRKCokiiiixiIhBELCMEQgEwUiEIlwH4dUCevIdStdVYiBcN8z1K0YuTpHpGF7svSS25kN+Bd+A+apyVjQdhc9p3K1j5y7mUuddEcCXJ6pJcF19Y49VjMx7VWzqZ16qCQmfOpnWDOpnVUYz51M6wZ1M61GM+dHUVfOpnRpMZpLOFnAOB6EAhCGong/wAGUgD9G674/Cx3A8CFizqZ0SxqSpmN1QcXR3DKlug7pILuhPiebPPbvXTMIIBBBBFwQbgjtBXnU0bXCxVGixOpw12aK8tPe76Yn1d+ZjP1Hc+49R1XDm6St4imeqWUK1mD4/TVcInhfcXyuYbCSN/Vjm9D8uqqYliY6nwb0Hj2lckMcpukJsZ69o9nf9o7N8u1amqxG/Nxd3DZvwH9VqJ65zuqwZ19DH0iXIWbB9ceQ2CwunJ6qrnUzrpWNILM+opnWDOpnVaTGfOpnWDOpnWoxnzqZ1gzqZ0aTFjUWAxAEuYTG883MJaT425+aGdTOtpMZo8cnh2laJmD6zQGygd49l3+VbmhxCGoaXRPDre03k5vc5p3C55xBWsraNwcJYXujlb7L28x+I7jsvCeDuiHFHeFKVzfD/FImeKapAiqOTDyjn92/J37PwXSFcx5NUKUpTFAqiRUqYpUgFRRRIATBKmCwhCa45nYDmgtZjVXkaGjmdyhRcnSPTHG3uYMSxHMcrdgFri9VjIhqL6McaiqR7WWs6mdVdRTOqoxazqZ1d/J2t+wP8yH+5VK7Dp6cAyxlgOwN2kE9l2ki681kg3SkvlCLnUzo/QZtEVGT8ydg/Mz9Yt5XvzB6KpqK1T4AtZ1M6agw+eovpRlwHN1wGg+JWetwSqhaXvi9Uc3Nc11vEDdQ5wT0tqxK2dTOq7CXENaC4k2AG5JW3Zw3WEX0gO4vZf70znCH1NIxQzqZ1jqopInFkjSxw5g/wD26w6ipK90BazpX2cLFV9RTUTpMaKqfNh030qnvZ3qzR9JWdh7xuQehXR0+INnY2VpzNkaHA/0PYVRroxIxzTvcFaDhSpMcs9KTtcyxjs3s8Du5HzK51DRP2YnY51M6NBQTVGbRZny2zeswWvy9ojsSUNNLO7JE3O6xda7RsOZ3IHUL2uKvdbc+wDZ1M6WopZY5NF7C2S7Rlu07u5bg26qycGqtQRaX5wtLw3PF7INr3zW5ocoruvkTBnUzq7+Tlb9gf5kP9yrHDKgSiDT/OluYMzx8tzzvboeqFkxviS+UamY86mdXfydrfsD/Mh/uWuqopInFkjSxw5gpjOEnUWn+jMZM6mdXKbh+rkaHiKwIuMzmtJHgTdUa6llgdllYWG1xyII7iNitGcJOk1Zhs6mdZ34NVNeyMxWfIHFgzx+sGi53zbeazfk7W/YH+ZD/cjzcf5L5RqZSzqZ1nmweqY6ON0Vnylwjbnj9YtFzuHWG3as35OVv2B/mQ/3I83H+S+Uamc1juGNmbcbOG4I2II3BB6FbvgbiN1S11NOf+agG55GaO9g+3aLgHyPVJiFBNT5RMzIXglozMNwOfsk9q47E53UVXBWM2ySDUHR0R2kafEX87LwzwTWuJMlao9eKUotcCAQbggEHtBQK50c4qCJQSBFFFEmIiEEQgwJTZrj2Arlccnu9dVIzM0jtBC4jE33N+vIjsPULo6VXM9sfBi1FNRVNRTUX0tJZb1EWybjxCp6iLZNx4hGkx6pj+H1U2kaebSDWuD/AF3tzE2t7I35FUMeEkGH6c7jPI4gGQAkN9a4JPcNrlZuKMDkrDCY5WR6bXg3J3zZbcvBVp2toMPmhnnbK94eI233u4WAaDvYHe6+Dia0wSabvit+fU9GVXO/6Kw/tu/33LkTIu1wmhdVYRFC17WOc6Qgu5bTvPRabEOD5oYpJTNE4RsLyBmuQByC78GbHCU4ye+pktM3eO1TqKipooTkc8AOeOfs3cQe0kqjwdjMzqgQSSOkZI1/tkuLXAX2J6WBFlZhdFitHFFqtjqYQ3Y/rNFibdWkdnJHBcEZhxdVVc8d2tc1gaTbfna4Bc7pYDque8axShNfx2+27fYd7ssYBh8cdZWuA2hIEY/VzjMbfctBT4nX1UznQvkLh6+m19mNbfYZb2PMLLw/xOwVk75fUjqjzP6Mg2ZfutcHyV6LhaojlMlJVsjifycCS4MJvYWFnDzCt/y5y82raVN7rjc3PBR4qnqniJ9RTthDSWtcDcuJFyDv3X5LntRdTx3XRaUEAmEssbgZCCCdmFpLrbAk9Fxeouvo98SdV/3uTLkt6imoqmopqLq0gW9RcpG/LiUVvrCVp8NNzvvaFvpJ7AnsC5rCDq1r5ekTHfxO2HyzLnzL+KK9xR6nwLV5arJfaWNzf3h6w+4/FbnCoBSPxKoI2iLgzwtqW87tXCYXXaM8MvRkjXH3b+t8rrvuPqsRUuRts08rQbcyALk/5WjzXJ1WN+coridL4f8AoqPAcRpBNW0EwF2vbnJ/8Yzt/wBQS0VXqYrOAbiOExj93Lf5krNwjXsfQxvcRenEjST0Db2/y2+C53gWp1K6V55vjlefEuBXOoPTkT+xNfu/8D6G7q8DxB0kjmVhax0j3MbqSjK0uJA27AtdgrJWYm2OaQyvY14LiSbjTJG536qV/BUss00omhAklkkAIdcBzi4A/FYcBw11JiUUL3tcdJ77tvaxa8dfBesZReOSUk3pe1V+4dzeVmEV753SMqskReHNbnf6rfdtbyWs44qgKinBY782LucRYSDM02Hba3zWXFeFJ5qiSZtQxge/MBd+ZvLs6rHxliFO00kLyJzFI101jvkAAcCRyJ5+SjC08kKerZ8Kq27+ovg2+IU761rJaSrMYDfZDnBpJ39bKbg9xXO8XT1YZHHUxxgN9mZtznNrHfpfnayuV3DAmMdRh8sUbC0D23i3eHNub9oKTjirbHSRUrpdWcFjnuuL+q0guPZclOClOCjv7VTj+pnwZ+Oqh0ZpXMc5jg19nAkEbN6hPgldK7DquR0j3PYJcry4lzbMBFiqfpGftS+6/wD9UOHX/wDSq73Z/wDbCVBPpYOu6/uHcpcO10stZTCSR8lnPtmcTa7HXtfwXTYtg9bLM98VUY2G2VmeQW232C4rhB//AD1N77v9Dl02P8JSVNQ+ZssTQ/LYEG+wA6K+pUY51uorT6X3MuDQ8RwTwStjnmMztMPacznAAuItv7q4zi6xhN11WPYG+i088jH6ma2W+1rc7+K4XiicvyQs3fI5rGjtc45QPiQuiTj5Fp3/AEonuetcKTGSgoXu9p9JTuPiY2rZlYcPpRDDFCOUUbI/4Wgf0WYr56OdilBEoKiSKKKJMBMEqYLGGC4/i6kMT9YD83IfWP6knf4/fddgFjqKdkrHRyNDmPFnNPIhVjyOEtRUXR5cZFNRZeJMHloHZvWkpnH1ZerL/Vf2Hv5FayOpDuRX2MeSGRXE9i9qKaiq6imovXSYs5h2D4KB6raimomjFkvCmYdyraimotRi1qIumJ3JJPaSSqmopqI0mLWoiJyBYEgHmLmx8lU1FNRbSYtaimoquopqLaTFrUU1FTdMBzK1VdipJEUQL5HkMY1oJc5x5AAcyvPJOONXIy3M2PYpYZG7uO1hzJVvBKTQis723nPJ49nl+K3VD6La1tN9MkIdWe22j9X1WW5Z721fl0v1WkbVWcWPBY9pLXNcLOa4cwQeRXH02WGabne/ZFNUbHUQD1VEiOovoaSSznRMiq6imonSYs5h2D4KZwq2opqLUYs5h2D4I6iq6imotpMXGzkciRfnY2ul1FV1FNRGkxZD1M6raimonSYtaiGYdg+Cq6iq1mItjG53UyairZi7V1jY2k7BZ/RxgzqyqNfKPzFO46N+Uk/K47Q377di1vDPDdRi8gkfmiomn15eRktzZH297uQ8V7LRUkcEbIYmCOONoaxg5NAXxupz+Y6XASdKjKUpTFKV4I8RSgiUEgRRRRJgJglRCxhgmCUJgpEkkbXAtc0Oa4Wc0gFrh2EHmFwXEPo9N3S0Dww8zTOP5s+476vgdvBd8E4WUnF2ik6PBKmpmpn6VVE+CToHC1+9p5OHgSs8dY13Ir26toop2GOaNkrDzY9ocPmuLxX0WUchLqaWWkcbnKCHxX91248iu3H4hKP1Kz0TTOKEimortb6PMXgvpmCqYORbIWPI72vA38CVo6ulxCn/AMahqWAczpOc0eLm3HzXZDr8Mudho2GdTOtB/wAcaPa28dlmgxaN5sCF0Rz4pcM1M3GopqKqJFNRe+kC1qKai1Dq2RzskUUkrv1WMc93waCtnRcMY1U206GVgP1pcsQ885BHwXHk63DB02NMZ04HMqjVYwxgO4XYYX6H6yWxrKyOFvWOEGR/8TgAD5Fd5w96OsLobObBryj9NORI+/aBbK3yAXz8vin4IpRPI8B4XxPFS0xRmGndv9Jku2O3a0e0/n0Fu9ewcGcBUeFjO0GepIs6pkAzi/MRjkweG/aSupBRuvk5c88ruTLWw11zPFvBNLiILzeCoA9WpYBmNuQePrjx37CF0t1Lryi3F2hPn7iDhvEsMLjNEZqdu4qYruZb9oe0zzFu9aqnxON4FnBfSt1yfEHo8wytJc6DQlP6aAiN9+8AZXeYX08PieSG0tyHFHkDZgeRR1F0eKeiGsjuaOsjmA5RzAxv/iaCCfIeK5qu4Yxmm/xKGV4H1osso8gwkn4L6WPxLDLnYnSxtRTUVOnEx2khkiI5texzHDycAU5eu+DjNXEks6imoqck4aLkqjJjUY2uPiic4Q+pmN1qKai0Bxxp2bv4bq9SUuI1H+BQ1LweTtJzWn951h814S6zDHuNM2JlHaq82IMbzK2dF6N8YntqmClYeZdIXvA7mMBF/EhdVhPonooyH1MstW4WOUnJFf3W7nwJsuTJ4lH7EbZHm0FVUVb9GkhfO/qGC+X3jyb15kLuuGfRju2bEniV3MUrTeMd0jvreA28V6NRUMNOwRwxMhYOTGNDR8lmK+dkzzyfUwcvQxRxtY0MY1rGtADWtADWgcgAOQRKJSlQjzYClKJQKpEioFEpUgFRRRJgIhKmCwDBEJQmCChgmCQJgpEcJgkCYFSUOE4KQJgpYizU8cntxsf7zWu+9a/EOGaGoY+OSlhs8EFzWNa8d7XNFwdhutoEwUlJnhfFXDc2GSWdeSneTpT227mv7Hff07tMJLhfRFZSRTxuilY2SN4s5jhcELyLi70dVFKXTUWaog5mG154h1t9o35+K+z0niKrRl+TUa70XY39CxMRvdlirWiA3OwlveI/HM399e+Ar5Sqps24ux7Dfsc1wPyIK+gPRxxa3E6Rpc4fSoAI6ll983SQD9VwF/G46L5/X4lHJqjwy0deEbpLogrgEcFaPjLFJ6OCOpiyacVTTmrDm3vSOfllLTcZXAODr9xW6usNdSxzxSQStD4po3xSMNwHMcCHC43Gx5jdDQ2cBiHGOIvZr0ojdTy1lTHC9lO+ombSwhrBKIWvaZGukzkuF8oA2N123DWIGqo6aoc6N7pYWOe6MSCJz7WcWh4DgLg7EXHJUqrg/D5IaanMGWOjBbTZJZo5IWkWcBI1wfY9bk36rbYfRxU8UcELBHFE0MjYL2a0d53PidyhIbLN1LpbqXTQBulJUuqOL4iynjc97g3Y2uVUYtukY4/0j1bLbm5Y3K3uJO/9PgvIqiqDbklbHjTin6RKWx3cL5Wgblxv0HVbTg/0ZVNaWz1+emp73EHKeYd/2bfn3DmvvQzx6TDo+4irNHwrw1U4xNlZeKmYRrVBBygdWs6Of3dOvf7lhnC1BTRsijpYbMbYOdG1z3dpc4i5J3WyoaKKnjZDDG2KKMWYxos0BZiV8jLllllqkazDDTxx+xGxnuta37gnJRKUqESxSlKJSlUgYClKJSlWiQFKUSlKUSApSiUCqQCoIoKgCogosAEQgiFjDBEJQigRwiEoTBSIwTApAmCChwmCQJgpYjhMCkBTAqShwUwKQFMCpYnP8R8EYfiF3TQBspFvpEfqS91yNneYK5HDvRfV4dUtqsOxEXbs6OaIgSM6seWGzh5BengpgUW6opMWkfIWNMrWskIGdrXFzQ7rZxAuPJZrpLogqaEe6N0l1LooR7qXS3UutRrGuhdC6F1qAEznBpyAOdb1QTYE95sbLg8Z4JrcRkLquvEUfSGCMmw7MzjYeNiu8uhdemPJKG8THOcOcD4dh9nQwB8wH/cSWfNy3IJ2b+6AujJQugSjndg2QlKVLpSU0BClJRJSlUiQFKUSlKpAApSiUpSSApSiUpVICFKUUqokiVFBIBUUUWMSyllFECMAiAoosYICYBRRSxCAmAUUQUMAmAUUUiEBMFFFJSGATKKIYhCKiikQplFECRFRRAkRUUWMBQqKLGAUCookAIFRRICoEKKKgFslKiiQFKUoqKiRSEpCiiQFISkIqKkAtkLKKKgAQhZRRYA2UUUW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9220" name="Picture 4" descr="http://poweryourblog.com/wp-content/uploads/2011/06/Niche-Blogs-Vs-Niche-Sit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88641"/>
            <a:ext cx="1656184" cy="730258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71802" cy="365125"/>
          </a:xfrm>
        </p:spPr>
        <p:txBody>
          <a:bodyPr/>
          <a:lstStyle/>
          <a:p>
            <a:pPr algn="l"/>
            <a:r>
              <a:rPr lang="el-GR" dirty="0" smtClean="0"/>
              <a:t>Λυμπιτάκη Μαρία _ Πληροφορική Α Λυκείου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Γιατί να δημιουργήσω ένα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3" name="2 - TextBox"/>
          <p:cNvSpPr txBox="1"/>
          <p:nvPr/>
        </p:nvSpPr>
        <p:spPr>
          <a:xfrm>
            <a:off x="928662" y="1571612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Γιατί είμαι εξωστρεφής και θέλω να μοιραστώ τη γνώση ή την εμπειρία μου</a:t>
            </a:r>
          </a:p>
          <a:p>
            <a:pPr marL="355600" indent="-355600"/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-355600"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Γιατί είναι ο ευκολότερος τρόπος να επικοινωνήσω τις θέσεις μου, να διαμαρτυρηθώ, να επηρεάσω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 Για να προωθήσω τη δουλειά μου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050" name="AutoShape 2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2" name="AutoShape 4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4" name="AutoShape 6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" name="6 - Εικόνα" descr="blogg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3834" y="2571744"/>
            <a:ext cx="1279029" cy="1279029"/>
          </a:xfrm>
          <a:prstGeom prst="rect">
            <a:avLst/>
          </a:prstGeom>
        </p:spPr>
      </p:pic>
      <p:pic>
        <p:nvPicPr>
          <p:cNvPr id="2056" name="Picture 8" descr="http://writtent.com/blog/wp-content/uploads/2013/07/should-I-start-blogg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357166"/>
            <a:ext cx="1251109" cy="1008112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71802" cy="365125"/>
          </a:xfrm>
        </p:spPr>
        <p:txBody>
          <a:bodyPr/>
          <a:lstStyle/>
          <a:p>
            <a:pPr algn="l"/>
            <a:r>
              <a:rPr lang="el-GR" dirty="0" smtClean="0"/>
              <a:t>Λυμπιτάκη Μαρία _ Πληροφορική Α Λυκείου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Πού μπορώ να δημιουργήσω ένα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3" name="2 - TextBox"/>
          <p:cNvSpPr txBox="1"/>
          <p:nvPr/>
        </p:nvSpPr>
        <p:spPr>
          <a:xfrm>
            <a:off x="1071538" y="1714488"/>
            <a:ext cx="568863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Υπάρχουν  πολλά περιβάλλοντα  δημιουργίας </a:t>
            </a:r>
            <a:r>
              <a:rPr lang="en-US" sz="2000" b="1" dirty="0" smtClean="0">
                <a:solidFill>
                  <a:srgbClr val="FF0000"/>
                </a:solidFill>
              </a:rPr>
              <a:t>blog</a:t>
            </a:r>
            <a:r>
              <a:rPr lang="el-GR" sz="2000" b="1" dirty="0" smtClean="0">
                <a:solidFill>
                  <a:srgbClr val="FF0000"/>
                </a:solidFill>
              </a:rPr>
              <a:t> και πολλά από αυτά είναι δωρεάν(;) !!!</a:t>
            </a: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Μερικά από τα πιο διαδεδομένα είναι: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Blogger  </a:t>
            </a:r>
            <a:r>
              <a:rPr lang="el-GR" b="1" dirty="0" smtClean="0"/>
              <a:t>της </a:t>
            </a:r>
            <a:r>
              <a:rPr lang="en-US" b="1" dirty="0" smtClean="0"/>
              <a:t>Google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 err="1" smtClean="0"/>
              <a:t>Weebly</a:t>
            </a: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endParaRPr lang="en-US" b="1" dirty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 err="1" smtClean="0"/>
              <a:t>Wordpress</a:t>
            </a:r>
            <a:endParaRPr lang="el-GR" b="1" dirty="0"/>
          </a:p>
        </p:txBody>
      </p:sp>
      <p:pic>
        <p:nvPicPr>
          <p:cNvPr id="3074" name="Picture 2" descr="http://corp-cdn.wishpond.com/wp-content/uploads/2013/03/Wordp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5500702"/>
            <a:ext cx="792088" cy="792088"/>
          </a:xfrm>
          <a:prstGeom prst="rect">
            <a:avLst/>
          </a:prstGeom>
          <a:noFill/>
        </p:spPr>
      </p:pic>
      <p:pic>
        <p:nvPicPr>
          <p:cNvPr id="3076" name="Picture 4" descr="https://encrypted-tbn1.gstatic.com/images?q=tbn:ANd9GcQP-VPlKgTvjaIETIXnZeA1hdzWd89FAL33kZdk3_kfqR8SHuH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4714884"/>
            <a:ext cx="2376264" cy="665355"/>
          </a:xfrm>
          <a:prstGeom prst="rect">
            <a:avLst/>
          </a:prstGeom>
          <a:noFill/>
        </p:spPr>
      </p:pic>
      <p:pic>
        <p:nvPicPr>
          <p:cNvPr id="9" name="Picture 10" descr="http://www.jeffbullas.com/wp-content/uploads/2012/08/blogger-logo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3714752"/>
            <a:ext cx="1080120" cy="1015053"/>
          </a:xfrm>
          <a:prstGeom prst="rect">
            <a:avLst/>
          </a:prstGeom>
          <a:noFill/>
        </p:spPr>
      </p:pic>
      <p:pic>
        <p:nvPicPr>
          <p:cNvPr id="8196" name="Picture 4" descr="http://1.bp.blogspot.com/_EM1Fq5nEHwY/S5CJeMj6jNI/AAAAAAAAAUo/Pr5iW6gh0a0/S660/thumbs%252520up%252520happy%252520fac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1428736"/>
            <a:ext cx="1588033" cy="1368152"/>
          </a:xfrm>
          <a:prstGeom prst="rect">
            <a:avLst/>
          </a:prstGeom>
          <a:noFill/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286116" cy="365125"/>
          </a:xfrm>
        </p:spPr>
        <p:txBody>
          <a:bodyPr/>
          <a:lstStyle/>
          <a:p>
            <a:pPr algn="l"/>
            <a:r>
              <a:rPr lang="el-GR" dirty="0" smtClean="0"/>
              <a:t>Λυμπιτάκη Μαρία _ Πληροφορική Α Λυκείου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Είναι εύκολο να δημιουργήσω το δικό μου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3" name="2 - TextBox"/>
          <p:cNvSpPr txBox="1"/>
          <p:nvPr/>
        </p:nvSpPr>
        <p:spPr>
          <a:xfrm>
            <a:off x="611560" y="2204864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Είναι πανεύκολο… αρκεί να είμαι αποφασισμένος να αποκτήσω την δικιά μου θέση στο </a:t>
            </a:r>
            <a:r>
              <a:rPr lang="en-US" sz="2000" b="1" dirty="0" smtClean="0">
                <a:solidFill>
                  <a:srgbClr val="FF0000"/>
                </a:solidFill>
              </a:rPr>
              <a:t>WWW</a:t>
            </a:r>
            <a:r>
              <a:rPr lang="el-GR" sz="2000" b="1" dirty="0" smtClean="0">
                <a:solidFill>
                  <a:srgbClr val="FF0000"/>
                </a:solidFill>
              </a:rPr>
              <a:t>!</a:t>
            </a:r>
            <a:endParaRPr lang="el-GR" b="1" dirty="0" smtClean="0">
              <a:solidFill>
                <a:srgbClr val="FF0000"/>
              </a:solidFill>
            </a:endParaRPr>
          </a:p>
        </p:txBody>
      </p:sp>
      <p:pic>
        <p:nvPicPr>
          <p:cNvPr id="23554" name="Picture 2" descr="http://us.cdn3.123rf.com/168nwm/yayayoy/yayayoy1306/yayayoy130600011/20451037-excited-emot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700808"/>
            <a:ext cx="1362075" cy="1600200"/>
          </a:xfrm>
          <a:prstGeom prst="rect">
            <a:avLst/>
          </a:prstGeom>
          <a:noFill/>
        </p:spPr>
      </p:pic>
      <p:sp>
        <p:nvSpPr>
          <p:cNvPr id="12" name="11 - TextBox"/>
          <p:cNvSpPr txBox="1"/>
          <p:nvPr/>
        </p:nvSpPr>
        <p:spPr>
          <a:xfrm>
            <a:off x="683568" y="3861048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Στα προαναφερθέντα περιβάλλοντα, η δημιουργία και η διαχείριση των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</a:rPr>
              <a:t>ιστολογίων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 μπορεί να πραγματοποιηθεί με γραφικό τρόπο χωρίς να γραφεί ούτε μια γραμμή κώδικα προγράμματος!!!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286116" cy="365125"/>
          </a:xfrm>
        </p:spPr>
        <p:txBody>
          <a:bodyPr/>
          <a:lstStyle/>
          <a:p>
            <a:pPr algn="l"/>
            <a:r>
              <a:rPr lang="el-GR" dirty="0" smtClean="0"/>
              <a:t>Λυμπιτάκη Μαρία _ Πληροφορική Α Λυκείου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Με τι «όνομα» θα δημοσιευτεί;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7</a:t>
            </a:fld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611560" y="1484784"/>
            <a:ext cx="597666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Κάθε ιστοσελίδα έχει ένα </a:t>
            </a:r>
            <a:r>
              <a:rPr lang="el-GR" sz="2000" b="1" u="sng" dirty="0" smtClean="0">
                <a:solidFill>
                  <a:srgbClr val="FF0000"/>
                </a:solidFill>
              </a:rPr>
              <a:t>μοναδικό παγκοσμίως </a:t>
            </a:r>
            <a:r>
              <a:rPr lang="el-GR" sz="2000" b="1" dirty="0" smtClean="0">
                <a:solidFill>
                  <a:srgbClr val="FF0000"/>
                </a:solidFill>
              </a:rPr>
              <a:t>«όνομα» προκειμένου να μπορεί να προσπελαστεί από τους περιηγητές!</a:t>
            </a:r>
          </a:p>
          <a:p>
            <a:endParaRPr lang="en-US" dirty="0" smtClean="0"/>
          </a:p>
          <a:p>
            <a:r>
              <a:rPr lang="en-US" sz="1600" dirty="0" smtClean="0"/>
              <a:t>www.sch.gr</a:t>
            </a:r>
          </a:p>
          <a:p>
            <a:r>
              <a:rPr lang="en-US" sz="1600" dirty="0" smtClean="0"/>
              <a:t>www.youtube.com</a:t>
            </a:r>
          </a:p>
          <a:p>
            <a:r>
              <a:rPr lang="en-US" sz="1600" dirty="0" smtClean="0"/>
              <a:t>www.sintagoulis.gr</a:t>
            </a:r>
            <a:endParaRPr lang="el-GR" sz="1600" dirty="0" smtClean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1357298"/>
            <a:ext cx="1728192" cy="254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TextBox"/>
          <p:cNvSpPr txBox="1"/>
          <p:nvPr/>
        </p:nvSpPr>
        <p:spPr>
          <a:xfrm>
            <a:off x="7135713" y="141277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Όπως και η διεύθυνση του σπιτιού μου;</a:t>
            </a:r>
            <a:endParaRPr lang="el-GR" sz="1200" dirty="0"/>
          </a:p>
        </p:txBody>
      </p:sp>
      <p:sp>
        <p:nvSpPr>
          <p:cNvPr id="9" name="8 - TextBox"/>
          <p:cNvSpPr txBox="1"/>
          <p:nvPr/>
        </p:nvSpPr>
        <p:spPr>
          <a:xfrm>
            <a:off x="642910" y="4071942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Μπορώ να χρησιμοποιήσω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</a:rPr>
              <a:t>ό,τι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 διεύθυνση επιθυμώ για το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μου;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10 - Δεξιό άγκιστρο"/>
          <p:cNvSpPr/>
          <p:nvPr/>
        </p:nvSpPr>
        <p:spPr>
          <a:xfrm>
            <a:off x="3071802" y="2857496"/>
            <a:ext cx="288032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2987824" y="278092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Διεύθυνση </a:t>
            </a:r>
            <a:endParaRPr lang="en-US" dirty="0" smtClean="0"/>
          </a:p>
          <a:p>
            <a:pPr algn="ctr"/>
            <a:r>
              <a:rPr lang="el-GR" dirty="0" smtClean="0"/>
              <a:t>ή </a:t>
            </a:r>
            <a:endParaRPr lang="en-US" dirty="0" smtClean="0"/>
          </a:p>
          <a:p>
            <a:pPr algn="ctr"/>
            <a:r>
              <a:rPr lang="en-US" dirty="0" smtClean="0"/>
              <a:t>URL (Uniform Resource Locator)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1142976" y="4786322"/>
            <a:ext cx="7072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FF0000"/>
                </a:solidFill>
              </a:rPr>
              <a:t>Ναι, εάν είναι διαθέσιμη και προτίθεμαι να την αγοράσω!</a:t>
            </a: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endParaRPr lang="el-GR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1600" b="1" dirty="0" smtClean="0">
                <a:solidFill>
                  <a:schemeClr val="bg1"/>
                </a:solidFill>
              </a:rPr>
              <a:t>Διαφορετικά, ορίζω το 1</a:t>
            </a:r>
            <a:r>
              <a:rPr lang="el-GR" sz="1600" b="1" baseline="30000" dirty="0" smtClean="0">
                <a:solidFill>
                  <a:schemeClr val="bg1"/>
                </a:solidFill>
              </a:rPr>
              <a:t>ο</a:t>
            </a:r>
            <a:r>
              <a:rPr lang="el-GR" sz="1600" b="1" dirty="0" smtClean="0">
                <a:solidFill>
                  <a:schemeClr val="bg1"/>
                </a:solidFill>
              </a:rPr>
              <a:t> τμήμα του </a:t>
            </a:r>
            <a:r>
              <a:rPr lang="en-US" sz="1600" b="1" dirty="0" err="1" smtClean="0">
                <a:solidFill>
                  <a:schemeClr val="bg1"/>
                </a:solidFill>
              </a:rPr>
              <a:t>url</a:t>
            </a:r>
            <a:r>
              <a:rPr lang="el-GR" sz="1600" b="1" dirty="0" smtClean="0">
                <a:solidFill>
                  <a:schemeClr val="bg1"/>
                </a:solidFill>
              </a:rPr>
              <a:t>, εφόσον είναι διαθέσιμο και διατηρώ αναγκαστικά το υπόλοιπο τμήμα του </a:t>
            </a:r>
            <a:r>
              <a:rPr lang="en-US" sz="1600" b="1" dirty="0" err="1" smtClean="0">
                <a:solidFill>
                  <a:schemeClr val="bg1"/>
                </a:solidFill>
              </a:rPr>
              <a:t>url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l-GR" sz="1600" b="1" i="1" dirty="0" smtClean="0">
                <a:solidFill>
                  <a:schemeClr val="bg1"/>
                </a:solidFill>
              </a:rPr>
              <a:t>π.χ     </a:t>
            </a:r>
            <a:r>
              <a:rPr lang="en-US" sz="1600" b="1" i="1" dirty="0" smtClean="0">
                <a:solidFill>
                  <a:schemeClr val="bg1"/>
                </a:solidFill>
              </a:rPr>
              <a:t>bibliofagas</a:t>
            </a:r>
            <a:r>
              <a:rPr lang="en-US" sz="1600" i="1" dirty="0" smtClean="0">
                <a:solidFill>
                  <a:schemeClr val="bg1"/>
                </a:solidFill>
              </a:rPr>
              <a:t>.blogspot.com</a:t>
            </a:r>
            <a:endParaRPr lang="el-GR" sz="1600" b="1" dirty="0" smtClean="0">
              <a:solidFill>
                <a:schemeClr val="bg1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35200" cy="365125"/>
          </a:xfrm>
        </p:spPr>
        <p:txBody>
          <a:bodyPr/>
          <a:lstStyle/>
          <a:p>
            <a:pPr algn="l"/>
            <a:r>
              <a:rPr lang="el-GR" dirty="0" smtClean="0"/>
              <a:t>Λυμπιτάκη Μαρία _ Πληροφορική Α Λυκείου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Ποιος αναλαμβάνει να δημοσιεύει το </a:t>
            </a:r>
            <a:r>
              <a:rPr lang="en-US" sz="3200" dirty="0" smtClean="0">
                <a:solidFill>
                  <a:srgbClr val="C00000"/>
                </a:solidFill>
              </a:rPr>
              <a:t>blog </a:t>
            </a:r>
            <a:r>
              <a:rPr lang="el-GR" sz="3200" dirty="0" smtClean="0">
                <a:solidFill>
                  <a:srgbClr val="C00000"/>
                </a:solidFill>
              </a:rPr>
              <a:t>μου στο </a:t>
            </a:r>
            <a:r>
              <a:rPr lang="en-US" sz="3200" dirty="0" smtClean="0">
                <a:solidFill>
                  <a:srgbClr val="C00000"/>
                </a:solidFill>
              </a:rPr>
              <a:t>www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3" name="2 - TextBox"/>
          <p:cNvSpPr txBox="1"/>
          <p:nvPr/>
        </p:nvSpPr>
        <p:spPr>
          <a:xfrm>
            <a:off x="611560" y="2204864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Αν δημιουργήσουμε </a:t>
            </a:r>
            <a:r>
              <a:rPr lang="en-US" sz="2000" b="1" dirty="0" smtClean="0">
                <a:solidFill>
                  <a:srgbClr val="FF0000"/>
                </a:solidFill>
              </a:rPr>
              <a:t>blog </a:t>
            </a:r>
            <a:r>
              <a:rPr lang="el-GR" sz="2000" b="1" dirty="0" smtClean="0">
                <a:solidFill>
                  <a:srgbClr val="FF0000"/>
                </a:solidFill>
              </a:rPr>
              <a:t>σε περιβάλλοντα όπως ο </a:t>
            </a:r>
            <a:r>
              <a:rPr lang="en-US" sz="2000" b="1" dirty="0" smtClean="0">
                <a:solidFill>
                  <a:srgbClr val="FF0000"/>
                </a:solidFill>
              </a:rPr>
              <a:t>Blogger</a:t>
            </a:r>
            <a:r>
              <a:rPr lang="el-GR" sz="2000" b="1" dirty="0" smtClean="0">
                <a:solidFill>
                  <a:srgbClr val="FF0000"/>
                </a:solidFill>
              </a:rPr>
              <a:t> και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το </a:t>
            </a:r>
            <a:r>
              <a:rPr lang="en-US" sz="2000" b="1" dirty="0" err="1" smtClean="0">
                <a:solidFill>
                  <a:srgbClr val="FF0000"/>
                </a:solidFill>
              </a:rPr>
              <a:t>Wordpress</a:t>
            </a:r>
            <a:r>
              <a:rPr lang="el-GR" sz="2000" b="1" dirty="0" smtClean="0">
                <a:solidFill>
                  <a:srgbClr val="FF0000"/>
                </a:solidFill>
              </a:rPr>
              <a:t>, η φιλοξενία του πραγματοποιείται δωρεάν στους </a:t>
            </a:r>
            <a:r>
              <a:rPr lang="en-US" sz="2000" b="1" dirty="0" smtClean="0">
                <a:solidFill>
                  <a:srgbClr val="FF0000"/>
                </a:solidFill>
              </a:rPr>
              <a:t>web servers </a:t>
            </a:r>
            <a:r>
              <a:rPr lang="el-GR" sz="2000" b="1" dirty="0" smtClean="0">
                <a:solidFill>
                  <a:srgbClr val="FF0000"/>
                </a:solidFill>
              </a:rPr>
              <a:t>τους.</a:t>
            </a:r>
            <a:endParaRPr lang="el-GR" b="1" dirty="0" smtClean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755576" y="378904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smtClean="0">
                <a:solidFill>
                  <a:schemeClr val="accent6">
                    <a:lumMod val="75000"/>
                  </a:schemeClr>
                </a:solidFill>
              </a:rPr>
              <a:t>Εναλλακτά,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υπάρχουν εταιρείες (ελληνικές ή του εξωτερικού) οι οποίες παρέχουν τη δυνατότητα φιλοξενίας του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site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μας με χρηματική επιβάρυνση.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Π.χ.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papaki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ή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pointer</a:t>
            </a:r>
          </a:p>
        </p:txBody>
      </p:sp>
      <p:pic>
        <p:nvPicPr>
          <p:cNvPr id="1026" name="Picture 2" descr="http://pkpartners.gr/wp-content/uploads/2014/02/webhos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7606" y="1916832"/>
            <a:ext cx="2230045" cy="1791470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1285852" y="5715016"/>
            <a:ext cx="6831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 εκπαιδευτική κοινότητα μπορεί να καλυφθεί από τον επίσημο </a:t>
            </a:r>
          </a:p>
          <a:p>
            <a:pPr algn="ctr"/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δημόσιο φορέα, </a:t>
            </a: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το Πανελλήνιο Σχολικό Δίκτυο</a:t>
            </a:r>
            <a:endParaRPr lang="el-GR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158885" cy="365125"/>
          </a:xfrm>
        </p:spPr>
        <p:txBody>
          <a:bodyPr/>
          <a:lstStyle/>
          <a:p>
            <a:pPr algn="l"/>
            <a:r>
              <a:rPr lang="el-GR" dirty="0" smtClean="0"/>
              <a:t>Λυμπιτάκη Μαρία _ Πληροφορική Α Λυκείου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Λυμπιτάκη Μαρία _ Πληροφορική Α Λυκείου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Φύλλο Εργασίας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945</TotalTime>
  <Words>512</Words>
  <Application>Microsoft Office PowerPoint</Application>
  <PresentationFormat>On-screen Show (4:3)</PresentationFormat>
  <Paragraphs>92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Ιστολόγιο (Blog)</vt:lpstr>
      <vt:lpstr> Τι είναι το blog; </vt:lpstr>
      <vt:lpstr>Ποια είναι η διαφορά μεταξύ ιστολόγιου (blog) και ιστοσελίδας (site);</vt:lpstr>
      <vt:lpstr>Γιατί να δημιουργήσω ένα blog;</vt:lpstr>
      <vt:lpstr>Πού μπορώ να δημιουργήσω ένα blog;</vt:lpstr>
      <vt:lpstr>Είναι εύκολο να δημιουργήσω το δικό μου blog;</vt:lpstr>
      <vt:lpstr>Με τι «όνομα» θα δημοσιευτεί;</vt:lpstr>
      <vt:lpstr>Ποιος αναλαμβάνει να δημοσιεύει το blog μου στο www;</vt:lpstr>
      <vt:lpstr>Φύλλο Εργασίας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giorgos</dc:creator>
  <cp:lastModifiedBy>Thanasis</cp:lastModifiedBy>
  <cp:revision>53</cp:revision>
  <dcterms:created xsi:type="dcterms:W3CDTF">2014-03-02T14:38:10Z</dcterms:created>
  <dcterms:modified xsi:type="dcterms:W3CDTF">2020-04-21T15:30:24Z</dcterms:modified>
</cp:coreProperties>
</file>