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64" autoAdjust="0"/>
    <p:restoredTop sz="94660"/>
  </p:normalViewPr>
  <p:slideViewPr>
    <p:cSldViewPr snapToGrid="0">
      <p:cViewPr varScale="1">
        <p:scale>
          <a:sx n="67" d="100"/>
          <a:sy n="67" d="100"/>
        </p:scale>
        <p:origin x="20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DE31D-00C9-40AD-9E33-CD08A8E1419E}" type="datetimeFigureOut">
              <a:rPr lang="el-GR" smtClean="0"/>
              <a:t>8/9/2021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15256-8BE2-4146-9770-61B8B10E3E5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29208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DE31D-00C9-40AD-9E33-CD08A8E1419E}" type="datetimeFigureOut">
              <a:rPr lang="el-GR" smtClean="0"/>
              <a:t>8/9/2021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15256-8BE2-4146-9770-61B8B10E3E5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07260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DE31D-00C9-40AD-9E33-CD08A8E1419E}" type="datetimeFigureOut">
              <a:rPr lang="el-GR" smtClean="0"/>
              <a:t>8/9/2021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15256-8BE2-4146-9770-61B8B10E3E5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259638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DE31D-00C9-40AD-9E33-CD08A8E1419E}" type="datetimeFigureOut">
              <a:rPr lang="el-GR" smtClean="0"/>
              <a:t>8/9/2021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15256-8BE2-4146-9770-61B8B10E3E5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849150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DE31D-00C9-40AD-9E33-CD08A8E1419E}" type="datetimeFigureOut">
              <a:rPr lang="el-GR" smtClean="0"/>
              <a:t>8/9/2021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15256-8BE2-4146-9770-61B8B10E3E5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493871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DE31D-00C9-40AD-9E33-CD08A8E1419E}" type="datetimeFigureOut">
              <a:rPr lang="el-GR" smtClean="0"/>
              <a:t>8/9/2021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15256-8BE2-4146-9770-61B8B10E3E5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4150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DE31D-00C9-40AD-9E33-CD08A8E1419E}" type="datetimeFigureOut">
              <a:rPr lang="el-GR" smtClean="0"/>
              <a:t>8/9/2021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15256-8BE2-4146-9770-61B8B10E3E5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75992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DE31D-00C9-40AD-9E33-CD08A8E1419E}" type="datetimeFigureOut">
              <a:rPr lang="el-GR" smtClean="0"/>
              <a:t>8/9/2021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15256-8BE2-4146-9770-61B8B10E3E5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229055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DE31D-00C9-40AD-9E33-CD08A8E1419E}" type="datetimeFigureOut">
              <a:rPr lang="el-GR" smtClean="0"/>
              <a:t>8/9/2021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15256-8BE2-4146-9770-61B8B10E3E5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75012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DE31D-00C9-40AD-9E33-CD08A8E1419E}" type="datetimeFigureOut">
              <a:rPr lang="el-GR" smtClean="0"/>
              <a:t>8/9/2021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15256-8BE2-4146-9770-61B8B10E3E5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03940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DE31D-00C9-40AD-9E33-CD08A8E1419E}" type="datetimeFigureOut">
              <a:rPr lang="el-GR" smtClean="0"/>
              <a:t>8/9/2021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15256-8BE2-4146-9770-61B8B10E3E5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35009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2DE31D-00C9-40AD-9E33-CD08A8E1419E}" type="datetimeFigureOut">
              <a:rPr lang="el-GR" smtClean="0"/>
              <a:t>8/9/2021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715256-8BE2-4146-9770-61B8B10E3E5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716732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docx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docx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54038" y="342899"/>
            <a:ext cx="3432175" cy="857251"/>
          </a:xfrm>
        </p:spPr>
        <p:txBody>
          <a:bodyPr/>
          <a:lstStyle/>
          <a:p>
            <a:pPr algn="ctr"/>
            <a:r>
              <a:rPr lang="el-GR" b="1" dirty="0" smtClean="0"/>
              <a:t>ΠΕΝΤΗΚΟΣΤΗ</a:t>
            </a:r>
            <a:endParaRPr lang="el-GR" b="1" dirty="0"/>
          </a:p>
        </p:txBody>
      </p:sp>
      <p:pic>
        <p:nvPicPr>
          <p:cNvPr id="5" name="Θέση εικόνας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26" r="10226"/>
          <a:stretch>
            <a:fillRect/>
          </a:stretch>
        </p:blipFill>
        <p:spPr>
          <a:xfrm>
            <a:off x="4900613" y="457201"/>
            <a:ext cx="6454775" cy="6086474"/>
          </a:xfrm>
        </p:spPr>
      </p:pic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554038" y="1443038"/>
            <a:ext cx="3646487" cy="4418013"/>
          </a:xfrm>
        </p:spPr>
        <p:txBody>
          <a:bodyPr/>
          <a:lstStyle/>
          <a:p>
            <a:r>
              <a:rPr lang="el-GR" sz="2000" dirty="0" smtClean="0"/>
              <a:t>Η επιφοίτηση των μαθητών του Χριστού από το Άγιο Πνεύμα 50 ημέρες μετά την Ανάστασή Του.</a:t>
            </a:r>
          </a:p>
          <a:p>
            <a:r>
              <a:rPr lang="el-GR" sz="2000" dirty="0" smtClean="0"/>
              <a:t>Σηματοδοτεί την αρχή της ιστορικής πορείας της Εκκλησίας.</a:t>
            </a:r>
          </a:p>
          <a:p>
            <a:r>
              <a:rPr lang="el-GR" sz="2000" dirty="0" smtClean="0"/>
              <a:t>Αποτελεί την γενέθλιο ημέρα της Εκκλησίας</a:t>
            </a:r>
            <a:r>
              <a:rPr lang="el-GR" dirty="0" smtClean="0"/>
              <a:t>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9072836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349250"/>
          </a:xfrm>
        </p:spPr>
        <p:txBody>
          <a:bodyPr>
            <a:normAutofit fontScale="90000"/>
          </a:bodyPr>
          <a:lstStyle/>
          <a:p>
            <a:pPr algn="ctr"/>
            <a:r>
              <a:rPr lang="el-GR" dirty="0" smtClean="0"/>
              <a:t>Πεντηκοστή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071563"/>
            <a:ext cx="4575175" cy="385762"/>
          </a:xfrm>
        </p:spPr>
        <p:txBody>
          <a:bodyPr>
            <a:normAutofit fontScale="92500" lnSpcReduction="10000"/>
          </a:bodyPr>
          <a:lstStyle/>
          <a:p>
            <a:r>
              <a:rPr lang="el-GR" dirty="0" smtClean="0"/>
              <a:t>        Βυζαντινή εικόνα</a:t>
            </a:r>
            <a:endParaRPr lang="el-GR" dirty="0"/>
          </a:p>
        </p:txBody>
      </p:sp>
      <p:pic>
        <p:nvPicPr>
          <p:cNvPr id="7" name="Θέση περιεχομένου 6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789" y="1681163"/>
            <a:ext cx="4260850" cy="4562475"/>
          </a:xfrm>
        </p:spPr>
      </p:pic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729412" y="1071563"/>
            <a:ext cx="4625975" cy="385762"/>
          </a:xfrm>
        </p:spPr>
        <p:txBody>
          <a:bodyPr>
            <a:normAutofit fontScale="92500" lnSpcReduction="10000"/>
          </a:bodyPr>
          <a:lstStyle/>
          <a:p>
            <a:r>
              <a:rPr lang="el-GR" dirty="0" smtClean="0"/>
              <a:t>Δομήνικος Θεοτοκόπουλος</a:t>
            </a:r>
            <a:endParaRPr lang="el-GR" dirty="0"/>
          </a:p>
        </p:txBody>
      </p:sp>
      <p:pic>
        <p:nvPicPr>
          <p:cNvPr id="8" name="Θέση περιεχομένου 7"/>
          <p:cNvPicPr>
            <a:picLocks noGrp="1" noChangeAspect="1"/>
          </p:cNvPicPr>
          <p:nvPr>
            <p:ph sz="quarter" idx="4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9413" y="1557338"/>
            <a:ext cx="3857625" cy="4686299"/>
          </a:xfrm>
        </p:spPr>
      </p:pic>
    </p:spTree>
    <p:extLst>
      <p:ext uri="{BB962C8B-B14F-4D97-AF65-F5344CB8AC3E}">
        <p14:creationId xmlns:p14="http://schemas.microsoft.com/office/powerpoint/2010/main" val="3886250918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40</Words>
  <Application>Microsoft Office PowerPoint</Application>
  <PresentationFormat>Ευρεία οθόνη</PresentationFormat>
  <Paragraphs>7</Paragraphs>
  <Slides>2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Θέμα του Office</vt:lpstr>
      <vt:lpstr>ΠΕΝΤΗΚΟΣΤΗ</vt:lpstr>
      <vt:lpstr>Πεντηκοστή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ΠΕΝΤΗΚΟΣΤΗ</dc:title>
  <dc:creator>user</dc:creator>
  <cp:lastModifiedBy>user</cp:lastModifiedBy>
  <cp:revision>4</cp:revision>
  <dcterms:created xsi:type="dcterms:W3CDTF">2021-09-08T13:27:47Z</dcterms:created>
  <dcterms:modified xsi:type="dcterms:W3CDTF">2021-09-08T14:04:01Z</dcterms:modified>
</cp:coreProperties>
</file>