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4" autoAdjust="0"/>
    <p:restoredTop sz="94660"/>
  </p:normalViewPr>
  <p:slideViewPr>
    <p:cSldViewPr snapToGrid="0">
      <p:cViewPr varScale="1">
        <p:scale>
          <a:sx n="67" d="100"/>
          <a:sy n="67" d="100"/>
        </p:scale>
        <p:origin x="2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20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726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96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491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38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5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99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290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501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394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500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DE31D-00C9-40AD-9E33-CD08A8E1419E}" type="datetimeFigureOut">
              <a:rPr lang="el-GR" smtClean="0"/>
              <a:t>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15256-8BE2-4146-9770-61B8B10E3E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67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docx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docx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4038" y="342899"/>
            <a:ext cx="3432175" cy="857251"/>
          </a:xfrm>
        </p:spPr>
        <p:txBody>
          <a:bodyPr/>
          <a:lstStyle/>
          <a:p>
            <a:pPr algn="ctr"/>
            <a:r>
              <a:rPr lang="el-GR" b="1" dirty="0" smtClean="0"/>
              <a:t>ΠΕΝΤΗΚΟΣΤΗ</a:t>
            </a:r>
            <a:endParaRPr lang="el-GR" b="1" dirty="0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6" r="10226"/>
          <a:stretch>
            <a:fillRect/>
          </a:stretch>
        </p:blipFill>
        <p:spPr>
          <a:xfrm>
            <a:off x="4900613" y="457201"/>
            <a:ext cx="6454775" cy="6086474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54038" y="1443038"/>
            <a:ext cx="3646487" cy="4418013"/>
          </a:xfrm>
        </p:spPr>
        <p:txBody>
          <a:bodyPr/>
          <a:lstStyle/>
          <a:p>
            <a:r>
              <a:rPr lang="el-GR" sz="2000" dirty="0" smtClean="0"/>
              <a:t>Η επιφοίτηση των μαθητών του Χριστού από το Άγιο Πνεύμα 50 ημέρες μετά την Ανάστασή Του.</a:t>
            </a:r>
          </a:p>
          <a:p>
            <a:r>
              <a:rPr lang="el-GR" sz="2000" dirty="0" smtClean="0"/>
              <a:t>Σηματοδοτεί την αρχή της ιστορικής πορείας της Εκκλησίας.</a:t>
            </a:r>
          </a:p>
          <a:p>
            <a:r>
              <a:rPr lang="el-GR" sz="2000" dirty="0" smtClean="0"/>
              <a:t>Αποτελεί την γενέθλιο ημέρα της Εκκλησίας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728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34925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Πεντηκοστή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071563"/>
            <a:ext cx="4575175" cy="38576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        Βυζαντινή εικόνα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9" y="1681163"/>
            <a:ext cx="4260850" cy="4562475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729412" y="1071563"/>
            <a:ext cx="4625975" cy="38576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Δομήνικος Θεοτοκόπουλος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13" y="1557338"/>
            <a:ext cx="3857625" cy="4686299"/>
          </a:xfrm>
        </p:spPr>
      </p:pic>
    </p:spTree>
    <p:extLst>
      <p:ext uri="{BB962C8B-B14F-4D97-AF65-F5344CB8AC3E}">
        <p14:creationId xmlns:p14="http://schemas.microsoft.com/office/powerpoint/2010/main" val="388625091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40</Words>
  <Application>Microsoft Office PowerPoint</Application>
  <PresentationFormat>Ευρεία οθόνη</PresentationFormat>
  <Paragraphs>7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Θέμα του Office</vt:lpstr>
      <vt:lpstr>ΠΕΝΤΗΚΟΣΤΗ</vt:lpstr>
      <vt:lpstr>Πεντηκοστή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ΠΕΝΤΗΚΟΣΤΗ</dc:title>
  <dc:creator>user</dc:creator>
  <cp:lastModifiedBy>user</cp:lastModifiedBy>
  <cp:revision>4</cp:revision>
  <dcterms:created xsi:type="dcterms:W3CDTF">2021-09-08T13:27:47Z</dcterms:created>
  <dcterms:modified xsi:type="dcterms:W3CDTF">2021-09-08T14:04:01Z</dcterms:modified>
</cp:coreProperties>
</file>