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435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396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8566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8762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658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4945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375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169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372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212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366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73A75-E9AC-4AF3-847C-4E9F2499E245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861FA-91D4-4E64-B3E6-BFCFE82BE9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59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509451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ΤΑ ΕΙΣΟΔΙΑ ΤΗΣ ΘΕΟΤΟΚΟΥ</a:t>
            </a:r>
            <a:endParaRPr lang="el-GR" sz="2400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42" b="20842"/>
          <a:stretch>
            <a:fillRect/>
          </a:stretch>
        </p:blipFill>
        <p:spPr>
          <a:xfrm>
            <a:off x="6309360" y="457201"/>
            <a:ext cx="5046027" cy="5403850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1267097"/>
            <a:ext cx="4306978" cy="4601891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κύριο πρόσωπο της εικόνας είναι η τριετής Παναγία. </a:t>
            </a:r>
          </a:p>
          <a:p>
            <a:r>
              <a:rPr lang="el-GR" sz="2000" dirty="0" smtClean="0"/>
              <a:t>Εικονίζεται τη στιγμή που την υποδέχεται ο ιερέας Ζαχαρίας καθώς οι θεοσεβείς γονείς της, ο Ιωακείμ και η Άννα την αφιερώνουν στο ναό.</a:t>
            </a:r>
          </a:p>
          <a:p>
            <a:r>
              <a:rPr lang="el-GR" sz="2000" dirty="0" smtClean="0"/>
              <a:t>Η Παναγία δεν εμφανίζει τίποτε το παιδικό γιατί ο αγιογράφος θέλει να τονίσει ότι είναι η Μητέρα του Θεού.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58997704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59</Words>
  <Application>Microsoft Office PowerPoint</Application>
  <PresentationFormat>Ευρεία οθόνη</PresentationFormat>
  <Paragraphs>4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ΤΑ ΕΙΣΟΔΙΑ ΤΗΣ ΘΕΟΤΟΚΟΥ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ΕΙΣΟΔΙΑ ΤΗΣ ΘΕΟΤΟΚΟΥ</dc:title>
  <dc:creator>user</dc:creator>
  <cp:lastModifiedBy>user</cp:lastModifiedBy>
  <cp:revision>3</cp:revision>
  <dcterms:created xsi:type="dcterms:W3CDTF">2024-11-24T08:57:17Z</dcterms:created>
  <dcterms:modified xsi:type="dcterms:W3CDTF">2024-11-24T09:10:55Z</dcterms:modified>
</cp:coreProperties>
</file>