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9049C-6C22-48C5-9A82-7E8D125A713F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3A43B-A16A-4370-B543-8FF7933635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Διαδικασία σχεδιασμού ενός τεχνολογικού επιτεύγματος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2113"/>
            <a:ext cx="838200" cy="23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Επιλογή καλύτερης ιδέας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/>
              <a:t>Στο στάδιο αυτό πρέπει αν </a:t>
            </a:r>
            <a:r>
              <a:rPr lang="el-GR" dirty="0" smtClean="0"/>
              <a:t>επιλέξεις </a:t>
            </a:r>
            <a:r>
              <a:rPr lang="el-GR" dirty="0"/>
              <a:t>την καλύτερη από τις ιδέες </a:t>
            </a:r>
            <a:r>
              <a:rPr lang="el-GR" dirty="0" smtClean="0"/>
              <a:t>σου και </a:t>
            </a:r>
            <a:r>
              <a:rPr lang="el-GR" dirty="0"/>
              <a:t>να την </a:t>
            </a:r>
            <a:r>
              <a:rPr lang="el-GR" dirty="0" smtClean="0"/>
              <a:t>αναπτύξεις  </a:t>
            </a:r>
            <a:r>
              <a:rPr lang="el-GR" dirty="0"/>
              <a:t>με λεπτομέρεια.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Θα πρέπει να </a:t>
            </a:r>
            <a:r>
              <a:rPr lang="el-GR" dirty="0" smtClean="0"/>
              <a:t>εξηγήσεις γιατί τη διάλεξες.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 smtClean="0"/>
              <a:t>  Πρέπει να ετοιμάσεις ένα κατασκευαστικό σχέδιο το οποίο να περιλαμβάνει: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/>
              <a:t>προγραμματισμό της πορείας κατασκευής  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 smtClean="0"/>
              <a:t>λεπτομέρειες όπως είναι οι διαστάσεις, τα υλικά και οι προδιαγραφές συναρμολόγησης.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3810000"/>
            <a:ext cx="392938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Κατασκευή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1981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b="1" dirty="0" smtClean="0"/>
              <a:t>    Το </a:t>
            </a:r>
            <a:r>
              <a:rPr lang="el-GR" b="1" dirty="0"/>
              <a:t>στάδιο αυτό παρουσιάζει το μεγαλύτερο ενδιαφέρον, αφού οι ιδέες </a:t>
            </a:r>
            <a:r>
              <a:rPr lang="el-GR" b="1" dirty="0" smtClean="0"/>
              <a:t>σου </a:t>
            </a:r>
            <a:r>
              <a:rPr lang="el-GR" b="1" dirty="0"/>
              <a:t>αποκτούν σάρκα και οστά</a:t>
            </a:r>
            <a:r>
              <a:rPr lang="el-GR" b="1" dirty="0" smtClean="0"/>
              <a:t>!!</a:t>
            </a:r>
          </a:p>
          <a:p>
            <a:pPr algn="just">
              <a:buNone/>
            </a:pPr>
            <a:endParaRPr lang="el-GR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 smtClean="0"/>
              <a:t>Πρέπει να ετοιμάσεις :</a:t>
            </a:r>
          </a:p>
          <a:p>
            <a:r>
              <a:rPr lang="el-GR" dirty="0" smtClean="0"/>
              <a:t>κατάλογο με τα υλικά και τα εργαλεία που θα χρειαστείς. </a:t>
            </a:r>
          </a:p>
          <a:p>
            <a:r>
              <a:rPr lang="el-GR" dirty="0" smtClean="0"/>
              <a:t> να προγραμματίσεις τις εργασίες που έχεις να κάνεις. 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Παράδειγμα: δεν θα μπορέσεις να τρυπήσεις κάτι εύκολα αν το έχεις είδη κολλήσει.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Κάποια εργαλεία μπορεί να είναι επικίνδυνα και έτσι η χρήση τους πρέπει να γίνεται με </a:t>
            </a:r>
            <a:r>
              <a:rPr lang="el-GR" b="1" dirty="0" smtClean="0"/>
              <a:t>μεγάλη προσοχή</a:t>
            </a:r>
            <a:r>
              <a:rPr lang="el-GR" dirty="0" smtClean="0"/>
              <a:t>.</a:t>
            </a:r>
          </a:p>
          <a:p>
            <a:pPr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l-G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Έτοιμη η μολυβοθήκη!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9624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Δοκιμή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/>
              <a:t>   Θα </a:t>
            </a:r>
            <a:r>
              <a:rPr lang="el-GR" dirty="0"/>
              <a:t>πρέπει να </a:t>
            </a:r>
            <a:r>
              <a:rPr lang="el-GR" dirty="0" smtClean="0"/>
              <a:t>κάνεις όλους </a:t>
            </a:r>
            <a:r>
              <a:rPr lang="el-GR" dirty="0"/>
              <a:t>τους απαραίτητους έλεγχους και να </a:t>
            </a:r>
            <a:r>
              <a:rPr lang="el-GR" dirty="0" smtClean="0"/>
              <a:t>εντοπίσεις </a:t>
            </a:r>
            <a:r>
              <a:rPr lang="el-GR" dirty="0"/>
              <a:t>δυνατότητες βελτίωσης της κατασκευής. </a:t>
            </a:r>
            <a:endParaRPr lang="en-US" dirty="0"/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8100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746843">
            <a:off x="4973803" y="3349080"/>
            <a:ext cx="10953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Αξιολόγηση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l-GR" dirty="0" smtClean="0"/>
              <a:t>Μετά τις δοκιμές είναι απαραίτητο, να γράψεις την τελική αξιολόγηση της όλης εργασίας (μελέτης και κατασκευής), όπου θα αναφέρεις τα πλεονεκτήματα και τις αδυναμίες του έργου και τις προτεινόμενες αλλαγές.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sz="2400" dirty="0" smtClean="0"/>
              <a:t>Πηγές: </a:t>
            </a:r>
            <a:r>
              <a:rPr lang="en-US" sz="2400" dirty="0"/>
              <a:t>http</a:t>
            </a:r>
            <a:r>
              <a:rPr lang="el-GR" sz="2400" dirty="0"/>
              <a:t>://</a:t>
            </a:r>
            <a:r>
              <a:rPr lang="en-US" sz="2400" dirty="0" err="1"/>
              <a:t>lsg</a:t>
            </a:r>
            <a:r>
              <a:rPr lang="el-GR" sz="2400" dirty="0"/>
              <a:t>.</a:t>
            </a:r>
            <a:r>
              <a:rPr lang="en-US" sz="2400" dirty="0" err="1"/>
              <a:t>ucy</a:t>
            </a:r>
            <a:r>
              <a:rPr lang="el-GR" sz="2400" dirty="0"/>
              <a:t>.</a:t>
            </a:r>
            <a:r>
              <a:rPr lang="en-US" sz="2400" dirty="0"/>
              <a:t>ac</a:t>
            </a:r>
            <a:r>
              <a:rPr lang="el-GR" sz="2400" dirty="0"/>
              <a:t>.</a:t>
            </a:r>
            <a:r>
              <a:rPr lang="en-US" sz="2400" dirty="0"/>
              <a:t>cy</a:t>
            </a:r>
            <a:r>
              <a:rPr lang="el-GR" sz="2400" dirty="0"/>
              <a:t>/</a:t>
            </a:r>
            <a:r>
              <a:rPr lang="en-US" sz="2400" dirty="0"/>
              <a:t>Other</a:t>
            </a:r>
            <a:r>
              <a:rPr lang="el-GR" sz="2400" dirty="0"/>
              <a:t>/</a:t>
            </a:r>
            <a:r>
              <a:rPr lang="en-US" sz="2400" dirty="0" err="1"/>
              <a:t>techfair</a:t>
            </a:r>
            <a:r>
              <a:rPr lang="el-GR" sz="2400" dirty="0"/>
              <a:t>/</a:t>
            </a:r>
            <a:r>
              <a:rPr lang="en-US" sz="2400" dirty="0" err="1"/>
              <a:t>diadikasia</a:t>
            </a:r>
            <a:r>
              <a:rPr lang="el-GR" sz="2400" dirty="0"/>
              <a:t>_</a:t>
            </a:r>
            <a:r>
              <a:rPr lang="en-US" sz="2400" dirty="0" err="1"/>
              <a:t>paidia</a:t>
            </a:r>
            <a:r>
              <a:rPr lang="el-GR" sz="2400" dirty="0"/>
              <a:t>.</a:t>
            </a:r>
            <a:r>
              <a:rPr lang="en-US" sz="2400" dirty="0"/>
              <a:t>html</a:t>
            </a:r>
            <a:r>
              <a:rPr lang="el-GR" sz="2400" dirty="0"/>
              <a:t>#</a:t>
            </a:r>
            <a:r>
              <a:rPr lang="en-US" sz="2400" dirty="0" err="1"/>
              <a:t>kat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dirty="0" smtClean="0"/>
              <a:t> Για </a:t>
            </a:r>
            <a:r>
              <a:rPr lang="el-GR" dirty="0"/>
              <a:t>να </a:t>
            </a:r>
            <a:r>
              <a:rPr lang="el-GR" dirty="0" smtClean="0"/>
              <a:t>μπορέσεις να δώσεις λύση </a:t>
            </a:r>
            <a:r>
              <a:rPr lang="el-GR" dirty="0"/>
              <a:t>σε </a:t>
            </a:r>
            <a:r>
              <a:rPr lang="el-GR" dirty="0" smtClean="0"/>
              <a:t>ένα τεχνολογικό </a:t>
            </a:r>
            <a:r>
              <a:rPr lang="el-GR" dirty="0"/>
              <a:t>πρόβλημα πρέπει να </a:t>
            </a:r>
            <a:r>
              <a:rPr lang="el-GR" dirty="0" smtClean="0"/>
              <a:t>ακολουθήσεις </a:t>
            </a:r>
            <a:r>
              <a:rPr lang="el-GR" dirty="0"/>
              <a:t>τη διαδικασία </a:t>
            </a:r>
            <a:r>
              <a:rPr lang="el-GR" dirty="0" smtClean="0"/>
              <a:t>σχεδιασμού προϊόντος. </a:t>
            </a:r>
          </a:p>
          <a:p>
            <a:pPr algn="just">
              <a:buNone/>
            </a:pPr>
            <a:endParaRPr lang="el-GR" dirty="0" smtClean="0"/>
          </a:p>
          <a:p>
            <a:pPr algn="just">
              <a:buNone/>
            </a:pPr>
            <a:r>
              <a:rPr lang="el-GR" dirty="0" smtClean="0"/>
              <a:t>                 Μέσα </a:t>
            </a:r>
            <a:r>
              <a:rPr lang="el-GR" dirty="0"/>
              <a:t>από αυτή τη διαδικασία </a:t>
            </a:r>
            <a:endParaRPr lang="el-GR" dirty="0" smtClean="0"/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θα διερευνήσεις </a:t>
            </a:r>
            <a:r>
              <a:rPr lang="el-GR" dirty="0"/>
              <a:t>το </a:t>
            </a:r>
            <a:r>
              <a:rPr lang="el-GR" dirty="0" smtClean="0"/>
              <a:t>πρόβλημα </a:t>
            </a:r>
            <a:r>
              <a:rPr lang="el-GR" dirty="0"/>
              <a:t>που πρέπει να </a:t>
            </a:r>
            <a:r>
              <a:rPr lang="el-GR" dirty="0" smtClean="0"/>
              <a:t>λύσεις και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επινοήσεις </a:t>
            </a:r>
            <a:r>
              <a:rPr lang="el-GR" dirty="0"/>
              <a:t>κάποιες λύσεις από τις οποίες θα </a:t>
            </a:r>
            <a:r>
              <a:rPr lang="el-GR" dirty="0" smtClean="0"/>
              <a:t>επιλέξεις </a:t>
            </a:r>
            <a:r>
              <a:rPr lang="el-GR" dirty="0"/>
              <a:t>την καλύτερη. 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32556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Τα στάδια που πρέπει να </a:t>
            </a:r>
            <a:br>
              <a:rPr lang="el-GR" b="1" dirty="0" smtClean="0"/>
            </a:br>
            <a:r>
              <a:rPr lang="el-GR" b="1" dirty="0" smtClean="0"/>
              <a:t>ακολουθήσεις είναι:</a:t>
            </a:r>
            <a:endParaRPr lang="en-US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14800" y="1828800"/>
            <a:ext cx="4495800" cy="46021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l-GR" dirty="0" smtClean="0"/>
              <a:t>Περιγραφή κατάστασης</a:t>
            </a:r>
          </a:p>
          <a:p>
            <a:pPr lvl="0"/>
            <a:r>
              <a:rPr lang="el-GR" dirty="0" smtClean="0"/>
              <a:t>Πρόβλημα</a:t>
            </a:r>
          </a:p>
          <a:p>
            <a:pPr lvl="0"/>
            <a:r>
              <a:rPr lang="el-GR" dirty="0" smtClean="0"/>
              <a:t>Προδιαγραφές</a:t>
            </a:r>
          </a:p>
          <a:p>
            <a:pPr lvl="0"/>
            <a:r>
              <a:rPr lang="el-GR" dirty="0" smtClean="0"/>
              <a:t>Διερεύνηση (Έρευνα) </a:t>
            </a:r>
          </a:p>
          <a:p>
            <a:pPr lvl="0"/>
            <a:r>
              <a:rPr lang="el-GR" dirty="0" smtClean="0"/>
              <a:t>Αρχικές ιδέες</a:t>
            </a:r>
          </a:p>
          <a:p>
            <a:pPr lvl="0"/>
            <a:r>
              <a:rPr lang="el-GR" dirty="0" smtClean="0"/>
              <a:t>Επιλογή της καλύτερης λύσης</a:t>
            </a:r>
          </a:p>
          <a:p>
            <a:pPr lvl="0"/>
            <a:r>
              <a:rPr lang="el-GR" dirty="0" smtClean="0"/>
              <a:t>Κατασκευή</a:t>
            </a:r>
          </a:p>
          <a:p>
            <a:pPr lvl="0"/>
            <a:r>
              <a:rPr lang="el-GR" dirty="0" smtClean="0"/>
              <a:t>Δοκιμή</a:t>
            </a:r>
          </a:p>
          <a:p>
            <a:pPr lvl="0"/>
            <a:r>
              <a:rPr lang="el-GR" dirty="0" smtClean="0"/>
              <a:t> Αξιολόγηση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828800"/>
            <a:ext cx="284741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Περιγραφή της  κατάστασης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15239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/>
              <a:t>Θα </a:t>
            </a:r>
            <a:r>
              <a:rPr lang="el-GR" dirty="0"/>
              <a:t>πρέπει να </a:t>
            </a:r>
            <a:r>
              <a:rPr lang="el-GR" dirty="0" smtClean="0"/>
              <a:t>περιγράψεις </a:t>
            </a:r>
            <a:r>
              <a:rPr lang="el-GR" dirty="0"/>
              <a:t>την </a:t>
            </a:r>
            <a:r>
              <a:rPr lang="el-GR" dirty="0" smtClean="0"/>
              <a:t>κατάσταση που </a:t>
            </a:r>
            <a:r>
              <a:rPr lang="el-GR" dirty="0"/>
              <a:t>δημιουργεί </a:t>
            </a:r>
            <a:r>
              <a:rPr lang="el-GR" dirty="0" smtClean="0"/>
              <a:t>κάποιο πρόβλημα.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228600" y="3048000"/>
            <a:ext cx="5105400" cy="27431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Παράδειγμα: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Όταν εργάζομαι στο γραφείο μου χρησιμοποιώ μολύβια, πέννες, μαρκαδόρους κτλ, τα οποία σκορπίζονται και δημιουργούν μια άσχημη κατάσταση στο γραφείο μου».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799" y="3276600"/>
            <a:ext cx="3714093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Πρόβλημα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dirty="0"/>
              <a:t>Αφού </a:t>
            </a:r>
            <a:r>
              <a:rPr lang="el-GR" dirty="0" smtClean="0"/>
              <a:t>αναλύσεις </a:t>
            </a:r>
            <a:r>
              <a:rPr lang="el-GR" dirty="0"/>
              <a:t>την κατάσταση για να </a:t>
            </a:r>
            <a:r>
              <a:rPr lang="el-GR" dirty="0" smtClean="0"/>
              <a:t>εντοπίσεις </a:t>
            </a:r>
            <a:r>
              <a:rPr lang="el-GR" dirty="0"/>
              <a:t>το πρόβλημα </a:t>
            </a:r>
            <a:r>
              <a:rPr lang="el-GR" b="1" dirty="0"/>
              <a:t>θα πρέπει να το </a:t>
            </a:r>
            <a:r>
              <a:rPr lang="el-GR" b="1" dirty="0" smtClean="0"/>
              <a:t>διατυπώσεις </a:t>
            </a:r>
            <a:r>
              <a:rPr lang="el-GR" b="1" dirty="0"/>
              <a:t>σε συντομία με τη μορφή εντολής</a:t>
            </a:r>
            <a:r>
              <a:rPr lang="el-GR" dirty="0"/>
              <a:t>.</a:t>
            </a:r>
            <a:endParaRPr lang="en-US" dirty="0"/>
          </a:p>
          <a:p>
            <a:pPr>
              <a:buNone/>
            </a:pPr>
            <a:r>
              <a:rPr lang="el-GR" b="1" dirty="0" smtClean="0"/>
              <a:t>               Παράδειγμα:</a:t>
            </a:r>
            <a:endParaRPr lang="en-US" dirty="0"/>
          </a:p>
          <a:p>
            <a:pPr>
              <a:buNone/>
            </a:pPr>
            <a:r>
              <a:rPr lang="el-GR" dirty="0" smtClean="0"/>
              <a:t>   </a:t>
            </a:r>
            <a:r>
              <a:rPr lang="el-GR" dirty="0" smtClean="0">
                <a:solidFill>
                  <a:srgbClr val="FF0000"/>
                </a:solidFill>
              </a:rPr>
              <a:t>«</a:t>
            </a:r>
            <a:r>
              <a:rPr lang="el-GR" dirty="0">
                <a:solidFill>
                  <a:srgbClr val="FF0000"/>
                </a:solidFill>
              </a:rPr>
              <a:t>Να σχεδιαστεί και να κατασκευαστεί μια θήκη στην οποία να μπορώ να αποθηκεύω τα μολύβια μου και να μου δίνει εύκολη πρόσβαση σε </a:t>
            </a:r>
            <a:r>
              <a:rPr lang="el-GR" dirty="0" smtClean="0">
                <a:solidFill>
                  <a:srgbClr val="FF0000"/>
                </a:solidFill>
              </a:rPr>
              <a:t>αυτά»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Προδιαγραφές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l-GR" b="1" dirty="0" smtClean="0"/>
              <a:t>    Προδιαγραφές </a:t>
            </a:r>
            <a:r>
              <a:rPr lang="el-GR" dirty="0"/>
              <a:t>είναι οι </a:t>
            </a:r>
            <a:r>
              <a:rPr lang="el-GR" b="1" dirty="0"/>
              <a:t>περιορισμοί</a:t>
            </a:r>
            <a:r>
              <a:rPr lang="el-GR" dirty="0"/>
              <a:t> ή οι </a:t>
            </a:r>
            <a:r>
              <a:rPr lang="el-GR" b="1" dirty="0"/>
              <a:t>απαιτήσεις</a:t>
            </a:r>
            <a:r>
              <a:rPr lang="el-GR" dirty="0"/>
              <a:t> για την </a:t>
            </a:r>
            <a:r>
              <a:rPr lang="el-GR" dirty="0" smtClean="0"/>
              <a:t>κατασκευή. Αφορούν κυρίως </a:t>
            </a:r>
            <a:r>
              <a:rPr lang="el-GR" dirty="0"/>
              <a:t>στο μέγεθος, το υλικό, </a:t>
            </a:r>
            <a:r>
              <a:rPr lang="el-GR" dirty="0" smtClean="0"/>
              <a:t>τη </a:t>
            </a:r>
            <a:r>
              <a:rPr lang="el-GR" dirty="0"/>
              <a:t>χρήση, </a:t>
            </a:r>
            <a:r>
              <a:rPr lang="el-GR" dirty="0" smtClean="0"/>
              <a:t>τη </a:t>
            </a:r>
            <a:r>
              <a:rPr lang="el-GR" dirty="0"/>
              <a:t>λειτουργία, την εμφάνιση, την αντοχή και το κόστος της κατασκευής.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Παράδειγμα Προδιαγραφών: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ΥΛΙΚΟ</a:t>
            </a:r>
            <a:r>
              <a:rPr lang="el-GR" dirty="0" smtClean="0">
                <a:solidFill>
                  <a:srgbClr val="FF0000"/>
                </a:solidFill>
              </a:rPr>
              <a:t>: Μπορώ να χρησιμοποιήσω χαρτόνι, ξύλο ή πλαστικό που μπορώ να βρω εύκολα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rgbClr val="FF0000"/>
                </a:solidFill>
              </a:rPr>
              <a:t>ΜΕΓΕΘΟΣ</a:t>
            </a:r>
            <a:r>
              <a:rPr lang="el-GR" dirty="0" smtClean="0">
                <a:solidFill>
                  <a:srgbClr val="FF0000"/>
                </a:solidFill>
              </a:rPr>
              <a:t>: Να δέχεται οκτώ ως δέκα μολύβια, πέννες, μαρκαδόρους κλπ.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rgbClr val="FF0000"/>
                </a:solidFill>
              </a:rPr>
              <a:t>ΧΡΟΝΟΣ</a:t>
            </a:r>
            <a:r>
              <a:rPr lang="el-GR" dirty="0" smtClean="0">
                <a:solidFill>
                  <a:srgbClr val="FF0000"/>
                </a:solidFill>
              </a:rPr>
              <a:t>: Ο σχεδιασμός και κατασκευή να τελειώσουν σε 2 ώρες.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rgbClr val="FF0000"/>
                </a:solidFill>
              </a:rPr>
              <a:t>ΕΜΦΑΝΙΣΗ</a:t>
            </a:r>
            <a:r>
              <a:rPr lang="el-GR" dirty="0" smtClean="0">
                <a:solidFill>
                  <a:srgbClr val="FF0000"/>
                </a:solidFill>
              </a:rPr>
              <a:t>: Να είναι ωραία ώστε να λειτουργεί και σαν στολίδι για το γραφείο μου.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Διερεύνηση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dirty="0" smtClean="0"/>
              <a:t>   Είναι </a:t>
            </a:r>
            <a:r>
              <a:rPr lang="el-GR" dirty="0"/>
              <a:t>αναγκαίο </a:t>
            </a:r>
            <a:r>
              <a:rPr lang="el-GR" dirty="0" smtClean="0"/>
              <a:t>να μαζέψεις όλες τις </a:t>
            </a:r>
            <a:r>
              <a:rPr lang="el-GR" b="1" dirty="0" smtClean="0"/>
              <a:t>πληροφορίες</a:t>
            </a:r>
            <a:r>
              <a:rPr lang="el-GR" dirty="0" smtClean="0"/>
              <a:t> που θεωρείς χρήσιμες.</a:t>
            </a:r>
            <a:endParaRPr lang="en-US" dirty="0"/>
          </a:p>
          <a:p>
            <a:pPr algn="just">
              <a:buNone/>
            </a:pPr>
            <a:r>
              <a:rPr lang="el-GR" dirty="0" smtClean="0"/>
              <a:t>    Η </a:t>
            </a:r>
            <a:r>
              <a:rPr lang="el-GR" dirty="0"/>
              <a:t>έρευνα μπορεί να διεξαχθεί είτε μέσα </a:t>
            </a:r>
            <a:r>
              <a:rPr lang="el-GR" dirty="0" smtClean="0"/>
              <a:t>από </a:t>
            </a:r>
            <a:r>
              <a:rPr lang="el-GR" b="1" dirty="0" smtClean="0"/>
              <a:t>βιβλία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b="1" dirty="0"/>
              <a:t>ιστοσελίδες στο διαδίκτυο</a:t>
            </a:r>
            <a:r>
              <a:rPr lang="el-GR" dirty="0"/>
              <a:t>, είτε με διερεύνηση στην </a:t>
            </a:r>
            <a:r>
              <a:rPr lang="el-GR" b="1" dirty="0" smtClean="0"/>
              <a:t>επιτόπια αγορά </a:t>
            </a:r>
            <a:r>
              <a:rPr lang="el-GR" dirty="0" smtClean="0"/>
              <a:t>π.χ. </a:t>
            </a:r>
            <a:r>
              <a:rPr lang="el-GR" dirty="0"/>
              <a:t>με </a:t>
            </a:r>
            <a:r>
              <a:rPr lang="el-GR" dirty="0" smtClean="0"/>
              <a:t>συνεντεύξεις και επιστολές.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622527"/>
            <a:ext cx="3505200" cy="204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Αρχικές ιδέες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5562600" cy="3657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Στο </a:t>
            </a:r>
            <a:r>
              <a:rPr lang="el-GR" dirty="0"/>
              <a:t>στάδιο αυτό θα πρέπει να </a:t>
            </a:r>
            <a:r>
              <a:rPr lang="el-GR" dirty="0" smtClean="0"/>
              <a:t>επινοήσεις </a:t>
            </a:r>
            <a:r>
              <a:rPr lang="el-GR" dirty="0"/>
              <a:t>και να </a:t>
            </a:r>
            <a:r>
              <a:rPr lang="el-GR" dirty="0" smtClean="0"/>
              <a:t>σχεδιάσεις </a:t>
            </a:r>
            <a:r>
              <a:rPr lang="el-GR" dirty="0"/>
              <a:t>χωρίς πολλές λεπτομέρειες τις ιδέες </a:t>
            </a:r>
            <a:r>
              <a:rPr lang="el-GR" dirty="0" smtClean="0"/>
              <a:t> </a:t>
            </a:r>
            <a:r>
              <a:rPr lang="el-GR" dirty="0"/>
              <a:t>για λύσεις που έρχονται στο μυαλό σας. </a:t>
            </a:r>
            <a:r>
              <a:rPr lang="el-GR" b="1" dirty="0"/>
              <a:t>Ακόμη και οι πιο τρελές ιδέες δεν απορρίπτονται!!!</a:t>
            </a:r>
            <a:r>
              <a:rPr lang="en-US" b="1" dirty="0"/>
              <a:t> 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600200"/>
            <a:ext cx="1676400" cy="311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181600"/>
            <a:ext cx="8477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5181600"/>
            <a:ext cx="1295400" cy="1341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724400"/>
            <a:ext cx="8572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48400" y="5410200"/>
            <a:ext cx="7810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19145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548</Words>
  <Application>Microsoft Office PowerPoint</Application>
  <PresentationFormat>Προβολή στην οθόνη (4:3)</PresentationFormat>
  <Paragraphs>58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Θέμα του Office</vt:lpstr>
      <vt:lpstr>Διαδικασία σχεδιασμού ενός τεχνολογικού επιτεύγματος </vt:lpstr>
      <vt:lpstr>Παρουσίαση του PowerPoint</vt:lpstr>
      <vt:lpstr>Τα στάδια που πρέπει να  ακολουθήσεις είναι:</vt:lpstr>
      <vt:lpstr>Περιγραφή της  κατάστασης </vt:lpstr>
      <vt:lpstr>Πρόβλημα</vt:lpstr>
      <vt:lpstr>Προδιαγραφές</vt:lpstr>
      <vt:lpstr>Παράδειγμα Προδιαγραφών:  </vt:lpstr>
      <vt:lpstr>Διερεύνηση </vt:lpstr>
      <vt:lpstr>Αρχικές ιδέες</vt:lpstr>
      <vt:lpstr>Επιλογή καλύτερης ιδέας</vt:lpstr>
      <vt:lpstr>Παρουσίαση του PowerPoint</vt:lpstr>
      <vt:lpstr>Κατασκευή</vt:lpstr>
      <vt:lpstr>Παρουσίαση του PowerPoint</vt:lpstr>
      <vt:lpstr>Παρουσίαση του PowerPoint</vt:lpstr>
      <vt:lpstr>Δοκιμή </vt:lpstr>
      <vt:lpstr>Αξιολόγηση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Διαδικασία σχεδιασμού ενός τεχνολογικού επιτεύγματος</dc:title>
  <dc:creator>stavroula</dc:creator>
  <cp:lastModifiedBy>A</cp:lastModifiedBy>
  <cp:revision>12</cp:revision>
  <dcterms:created xsi:type="dcterms:W3CDTF">2015-08-18T22:02:11Z</dcterms:created>
  <dcterms:modified xsi:type="dcterms:W3CDTF">2016-10-02T14:08:15Z</dcterms:modified>
</cp:coreProperties>
</file>