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57" r:id="rId5"/>
    <p:sldId id="261" r:id="rId6"/>
    <p:sldId id="262" r:id="rId7"/>
    <p:sldId id="263" r:id="rId8"/>
    <p:sldId id="264" r:id="rId9"/>
    <p:sldId id="265" r:id="rId10"/>
    <p:sldId id="266" r:id="rId11"/>
    <p:sldId id="267" r:id="rId12"/>
    <p:sldId id="268" r:id="rId13"/>
    <p:sldId id="260" r:id="rId14"/>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165D64C-DE5E-4F02-87BC-94488861A4CE}" v="4757" dt="2021-02-17T19:47:55.829"/>
    <p1510:client id="{BE7E16E9-7B46-45C6-ADAE-686BF5EC1473}" v="312" dt="2021-02-16T20:11:22.15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2" d="100"/>
          <a:sy n="92" d="100"/>
        </p:scale>
        <p:origin x="486"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dreas xaniwths" userId="16575bf8dec76f01" providerId="Windows Live" clId="Web-{1165D64C-DE5E-4F02-87BC-94488861A4CE}"/>
    <pc:docChg chg="addSld modSld">
      <pc:chgData name="andreas xaniwths" userId="16575bf8dec76f01" providerId="Windows Live" clId="Web-{1165D64C-DE5E-4F02-87BC-94488861A4CE}" dt="2021-02-17T19:47:55.829" v="2475" actId="20577"/>
      <pc:docMkLst>
        <pc:docMk/>
      </pc:docMkLst>
      <pc:sldChg chg="addSp modSp mod setBg setClrOvrMap">
        <pc:chgData name="andreas xaniwths" userId="16575bf8dec76f01" providerId="Windows Live" clId="Web-{1165D64C-DE5E-4F02-87BC-94488861A4CE}" dt="2021-02-17T13:21:51.754" v="433" actId="1076"/>
        <pc:sldMkLst>
          <pc:docMk/>
          <pc:sldMk cId="2739234730" sldId="257"/>
        </pc:sldMkLst>
        <pc:spChg chg="mod">
          <ac:chgData name="andreas xaniwths" userId="16575bf8dec76f01" providerId="Windows Live" clId="Web-{1165D64C-DE5E-4F02-87BC-94488861A4CE}" dt="2021-02-17T13:21:51.754" v="433" actId="1076"/>
          <ac:spMkLst>
            <pc:docMk/>
            <pc:sldMk cId="2739234730" sldId="257"/>
            <ac:spMk id="2" creationId="{627C6DAA-3C76-496E-ABB5-D4E25D5BE50D}"/>
          </ac:spMkLst>
        </pc:spChg>
        <pc:spChg chg="mod">
          <ac:chgData name="andreas xaniwths" userId="16575bf8dec76f01" providerId="Windows Live" clId="Web-{1165D64C-DE5E-4F02-87BC-94488861A4CE}" dt="2021-02-17T13:21:20.738" v="428" actId="20577"/>
          <ac:spMkLst>
            <pc:docMk/>
            <pc:sldMk cId="2739234730" sldId="257"/>
            <ac:spMk id="3" creationId="{DEAFD8B9-EBDC-4E37-A4CF-CA99FA1F0D81}"/>
          </ac:spMkLst>
        </pc:spChg>
        <pc:spChg chg="add">
          <ac:chgData name="andreas xaniwths" userId="16575bf8dec76f01" providerId="Windows Live" clId="Web-{1165D64C-DE5E-4F02-87BC-94488861A4CE}" dt="2021-02-17T13:20:44.863" v="422"/>
          <ac:spMkLst>
            <pc:docMk/>
            <pc:sldMk cId="2739234730" sldId="257"/>
            <ac:spMk id="9" creationId="{8537B233-9CDD-4A90-AABB-A8963DEE4FBC}"/>
          </ac:spMkLst>
        </pc:spChg>
        <pc:picChg chg="add mod">
          <ac:chgData name="andreas xaniwths" userId="16575bf8dec76f01" providerId="Windows Live" clId="Web-{1165D64C-DE5E-4F02-87BC-94488861A4CE}" dt="2021-02-17T13:21:29.895" v="429" actId="1076"/>
          <ac:picMkLst>
            <pc:docMk/>
            <pc:sldMk cId="2739234730" sldId="257"/>
            <ac:picMk id="4" creationId="{4A95160C-7669-4550-A132-DC2A03ECEB9C}"/>
          </ac:picMkLst>
        </pc:picChg>
        <pc:cxnChg chg="add">
          <ac:chgData name="andreas xaniwths" userId="16575bf8dec76f01" providerId="Windows Live" clId="Web-{1165D64C-DE5E-4F02-87BC-94488861A4CE}" dt="2021-02-17T13:20:44.863" v="422"/>
          <ac:cxnSpMkLst>
            <pc:docMk/>
            <pc:sldMk cId="2739234730" sldId="257"/>
            <ac:cxnSpMk id="11" creationId="{040575EE-C594-4566-BC00-663004E52AB5}"/>
          </ac:cxnSpMkLst>
        </pc:cxnChg>
      </pc:sldChg>
      <pc:sldChg chg="modSp">
        <pc:chgData name="andreas xaniwths" userId="16575bf8dec76f01" providerId="Windows Live" clId="Web-{1165D64C-DE5E-4F02-87BC-94488861A4CE}" dt="2021-02-16T21:03:41.566" v="91" actId="1076"/>
        <pc:sldMkLst>
          <pc:docMk/>
          <pc:sldMk cId="747241474" sldId="258"/>
        </pc:sldMkLst>
        <pc:spChg chg="mod">
          <ac:chgData name="andreas xaniwths" userId="16575bf8dec76f01" providerId="Windows Live" clId="Web-{1165D64C-DE5E-4F02-87BC-94488861A4CE}" dt="2021-02-16T21:03:41.566" v="91" actId="1076"/>
          <ac:spMkLst>
            <pc:docMk/>
            <pc:sldMk cId="747241474" sldId="258"/>
            <ac:spMk id="2" creationId="{08500B3A-3DAE-4A13-A53B-890753C24334}"/>
          </ac:spMkLst>
        </pc:spChg>
        <pc:spChg chg="mod">
          <ac:chgData name="andreas xaniwths" userId="16575bf8dec76f01" providerId="Windows Live" clId="Web-{1165D64C-DE5E-4F02-87BC-94488861A4CE}" dt="2021-02-16T21:02:36.002" v="84" actId="20577"/>
          <ac:spMkLst>
            <pc:docMk/>
            <pc:sldMk cId="747241474" sldId="258"/>
            <ac:spMk id="3" creationId="{86DCC8EF-59BF-4EBE-85D7-B7B13B43CEDB}"/>
          </ac:spMkLst>
        </pc:spChg>
        <pc:spChg chg="mod">
          <ac:chgData name="andreas xaniwths" userId="16575bf8dec76f01" providerId="Windows Live" clId="Web-{1165D64C-DE5E-4F02-87BC-94488861A4CE}" dt="2021-02-16T21:02:45.190" v="86" actId="1076"/>
          <ac:spMkLst>
            <pc:docMk/>
            <pc:sldMk cId="747241474" sldId="258"/>
            <ac:spMk id="4" creationId="{3DF99FA2-2336-4DAE-9C0C-BCF1D1612878}"/>
          </ac:spMkLst>
        </pc:spChg>
        <pc:spChg chg="mod">
          <ac:chgData name="andreas xaniwths" userId="16575bf8dec76f01" providerId="Windows Live" clId="Web-{1165D64C-DE5E-4F02-87BC-94488861A4CE}" dt="2021-02-16T21:02:53.127" v="89" actId="1076"/>
          <ac:spMkLst>
            <pc:docMk/>
            <pc:sldMk cId="747241474" sldId="258"/>
            <ac:spMk id="5" creationId="{6B76354C-8A4A-4852-B183-AE7E873F29E3}"/>
          </ac:spMkLst>
        </pc:spChg>
        <pc:picChg chg="mod">
          <ac:chgData name="andreas xaniwths" userId="16575bf8dec76f01" providerId="Windows Live" clId="Web-{1165D64C-DE5E-4F02-87BC-94488861A4CE}" dt="2021-02-16T20:57:34.105" v="22" actId="1076"/>
          <ac:picMkLst>
            <pc:docMk/>
            <pc:sldMk cId="747241474" sldId="258"/>
            <ac:picMk id="7" creationId="{9B6F90B0-8A47-4BC1-AC04-79E9A8B7E3AA}"/>
          </ac:picMkLst>
        </pc:picChg>
        <pc:picChg chg="mod">
          <ac:chgData name="andreas xaniwths" userId="16575bf8dec76f01" providerId="Windows Live" clId="Web-{1165D64C-DE5E-4F02-87BC-94488861A4CE}" dt="2021-02-16T21:02:49.534" v="88" actId="1076"/>
          <ac:picMkLst>
            <pc:docMk/>
            <pc:sldMk cId="747241474" sldId="258"/>
            <ac:picMk id="8" creationId="{717124D0-87A9-4DF6-9890-C26E2CB25115}"/>
          </ac:picMkLst>
        </pc:picChg>
        <pc:picChg chg="mod">
          <ac:chgData name="andreas xaniwths" userId="16575bf8dec76f01" providerId="Windows Live" clId="Web-{1165D64C-DE5E-4F02-87BC-94488861A4CE}" dt="2021-02-16T21:02:47.049" v="87" actId="1076"/>
          <ac:picMkLst>
            <pc:docMk/>
            <pc:sldMk cId="747241474" sldId="258"/>
            <ac:picMk id="11" creationId="{DA68523D-AF7D-4DCB-97BC-4F44C7AEACC6}"/>
          </ac:picMkLst>
        </pc:picChg>
      </pc:sldChg>
      <pc:sldChg chg="addSp delSp modSp new mod setBg">
        <pc:chgData name="andreas xaniwths" userId="16575bf8dec76f01" providerId="Windows Live" clId="Web-{1165D64C-DE5E-4F02-87BC-94488861A4CE}" dt="2021-02-17T12:38:40.296" v="314" actId="14100"/>
        <pc:sldMkLst>
          <pc:docMk/>
          <pc:sldMk cId="1244487486" sldId="259"/>
        </pc:sldMkLst>
        <pc:spChg chg="mod">
          <ac:chgData name="andreas xaniwths" userId="16575bf8dec76f01" providerId="Windows Live" clId="Web-{1165D64C-DE5E-4F02-87BC-94488861A4CE}" dt="2021-02-17T12:38:40.296" v="314" actId="14100"/>
          <ac:spMkLst>
            <pc:docMk/>
            <pc:sldMk cId="1244487486" sldId="259"/>
            <ac:spMk id="2" creationId="{2F004708-B8DD-4A95-A0B2-84BF8F57DA9F}"/>
          </ac:spMkLst>
        </pc:spChg>
        <pc:spChg chg="mod">
          <ac:chgData name="andreas xaniwths" userId="16575bf8dec76f01" providerId="Windows Live" clId="Web-{1165D64C-DE5E-4F02-87BC-94488861A4CE}" dt="2021-02-17T12:37:30.950" v="304" actId="1076"/>
          <ac:spMkLst>
            <pc:docMk/>
            <pc:sldMk cId="1244487486" sldId="259"/>
            <ac:spMk id="3" creationId="{42C4A4A9-9CA2-49C2-AE63-60C6B36C3030}"/>
          </ac:spMkLst>
        </pc:spChg>
        <pc:spChg chg="add del mod">
          <ac:chgData name="andreas xaniwths" userId="16575bf8dec76f01" providerId="Windows Live" clId="Web-{1165D64C-DE5E-4F02-87BC-94488861A4CE}" dt="2021-02-17T12:35:56.213" v="291"/>
          <ac:spMkLst>
            <pc:docMk/>
            <pc:sldMk cId="1244487486" sldId="259"/>
            <ac:spMk id="6" creationId="{7CD08F1E-7748-40B8-AF40-213F424F3A6B}"/>
          </ac:spMkLst>
        </pc:spChg>
        <pc:spChg chg="add">
          <ac:chgData name="andreas xaniwths" userId="16575bf8dec76f01" providerId="Windows Live" clId="Web-{1165D64C-DE5E-4F02-87BC-94488861A4CE}" dt="2021-02-17T12:36:09.136" v="293"/>
          <ac:spMkLst>
            <pc:docMk/>
            <pc:sldMk cId="1244487486" sldId="259"/>
            <ac:spMk id="9" creationId="{A4E37431-20F0-4DD6-84A9-ED2B644943A2}"/>
          </ac:spMkLst>
        </pc:spChg>
        <pc:spChg chg="add">
          <ac:chgData name="andreas xaniwths" userId="16575bf8dec76f01" providerId="Windows Live" clId="Web-{1165D64C-DE5E-4F02-87BC-94488861A4CE}" dt="2021-02-17T12:36:09.136" v="293"/>
          <ac:spMkLst>
            <pc:docMk/>
            <pc:sldMk cId="1244487486" sldId="259"/>
            <ac:spMk id="11" creationId="{0AE98B72-66C6-4AB4-AF0D-BA830DE86393}"/>
          </ac:spMkLst>
        </pc:spChg>
        <pc:spChg chg="add">
          <ac:chgData name="andreas xaniwths" userId="16575bf8dec76f01" providerId="Windows Live" clId="Web-{1165D64C-DE5E-4F02-87BC-94488861A4CE}" dt="2021-02-17T12:36:09.136" v="293"/>
          <ac:spMkLst>
            <pc:docMk/>
            <pc:sldMk cId="1244487486" sldId="259"/>
            <ac:spMk id="13" creationId="{407EAFC6-733F-403D-BB4D-05A3A28742F1}"/>
          </ac:spMkLst>
        </pc:spChg>
        <pc:spChg chg="add">
          <ac:chgData name="andreas xaniwths" userId="16575bf8dec76f01" providerId="Windows Live" clId="Web-{1165D64C-DE5E-4F02-87BC-94488861A4CE}" dt="2021-02-17T12:36:09.136" v="293"/>
          <ac:spMkLst>
            <pc:docMk/>
            <pc:sldMk cId="1244487486" sldId="259"/>
            <ac:spMk id="15" creationId="{17A36730-4CB0-4F61-AD11-A44C9765833F}"/>
          </ac:spMkLst>
        </pc:spChg>
        <pc:spChg chg="add">
          <ac:chgData name="andreas xaniwths" userId="16575bf8dec76f01" providerId="Windows Live" clId="Web-{1165D64C-DE5E-4F02-87BC-94488861A4CE}" dt="2021-02-17T12:36:09.136" v="293"/>
          <ac:spMkLst>
            <pc:docMk/>
            <pc:sldMk cId="1244487486" sldId="259"/>
            <ac:spMk id="17" creationId="{C69C79E1-F916-4929-A4F3-DE763D4BFA57}"/>
          </ac:spMkLst>
        </pc:spChg>
        <pc:spChg chg="add">
          <ac:chgData name="andreas xaniwths" userId="16575bf8dec76f01" providerId="Windows Live" clId="Web-{1165D64C-DE5E-4F02-87BC-94488861A4CE}" dt="2021-02-17T12:36:09.136" v="293"/>
          <ac:spMkLst>
            <pc:docMk/>
            <pc:sldMk cId="1244487486" sldId="259"/>
            <ac:spMk id="19" creationId="{767334AB-16BD-4EC7-8C6B-4B5171600933}"/>
          </ac:spMkLst>
        </pc:spChg>
        <pc:picChg chg="add mod">
          <ac:chgData name="andreas xaniwths" userId="16575bf8dec76f01" providerId="Windows Live" clId="Web-{1165D64C-DE5E-4F02-87BC-94488861A4CE}" dt="2021-02-17T12:36:18.058" v="295" actId="14100"/>
          <ac:picMkLst>
            <pc:docMk/>
            <pc:sldMk cId="1244487486" sldId="259"/>
            <ac:picMk id="4" creationId="{C88B87FF-74A2-4BA5-B5CA-637B04B3A7FF}"/>
          </ac:picMkLst>
        </pc:picChg>
        <pc:picChg chg="add del mod">
          <ac:chgData name="andreas xaniwths" userId="16575bf8dec76f01" providerId="Windows Live" clId="Web-{1165D64C-DE5E-4F02-87BC-94488861A4CE}" dt="2021-02-17T12:35:56.213" v="292"/>
          <ac:picMkLst>
            <pc:docMk/>
            <pc:sldMk cId="1244487486" sldId="259"/>
            <ac:picMk id="5" creationId="{27DF13BA-D116-40CC-931A-A620CEF00212}"/>
          </ac:picMkLst>
        </pc:picChg>
      </pc:sldChg>
      <pc:sldChg chg="modSp new">
        <pc:chgData name="andreas xaniwths" userId="16575bf8dec76f01" providerId="Windows Live" clId="Web-{1165D64C-DE5E-4F02-87BC-94488861A4CE}" dt="2021-02-17T19:47:55.829" v="2475" actId="20577"/>
        <pc:sldMkLst>
          <pc:docMk/>
          <pc:sldMk cId="1547697310" sldId="260"/>
        </pc:sldMkLst>
        <pc:spChg chg="mod">
          <ac:chgData name="andreas xaniwths" userId="16575bf8dec76f01" providerId="Windows Live" clId="Web-{1165D64C-DE5E-4F02-87BC-94488861A4CE}" dt="2021-02-17T19:47:55.829" v="2475" actId="20577"/>
          <ac:spMkLst>
            <pc:docMk/>
            <pc:sldMk cId="1547697310" sldId="260"/>
            <ac:spMk id="2" creationId="{954D67A7-7EB8-4154-953B-F797FCF02BD0}"/>
          </ac:spMkLst>
        </pc:spChg>
      </pc:sldChg>
      <pc:sldChg chg="addSp delSp modSp new mod setBg">
        <pc:chgData name="andreas xaniwths" userId="16575bf8dec76f01" providerId="Windows Live" clId="Web-{1165D64C-DE5E-4F02-87BC-94488861A4CE}" dt="2021-02-17T16:17:55.004" v="1464" actId="1076"/>
        <pc:sldMkLst>
          <pc:docMk/>
          <pc:sldMk cId="2141886246" sldId="261"/>
        </pc:sldMkLst>
        <pc:spChg chg="mod">
          <ac:chgData name="andreas xaniwths" userId="16575bf8dec76f01" providerId="Windows Live" clId="Web-{1165D64C-DE5E-4F02-87BC-94488861A4CE}" dt="2021-02-17T16:17:55.004" v="1464" actId="1076"/>
          <ac:spMkLst>
            <pc:docMk/>
            <pc:sldMk cId="2141886246" sldId="261"/>
            <ac:spMk id="2" creationId="{C8E09057-8AAC-40FD-BDFA-2CB0B2346BD7}"/>
          </ac:spMkLst>
        </pc:spChg>
        <pc:spChg chg="mod">
          <ac:chgData name="andreas xaniwths" userId="16575bf8dec76f01" providerId="Windows Live" clId="Web-{1165D64C-DE5E-4F02-87BC-94488861A4CE}" dt="2021-02-17T14:21:06.604" v="865" actId="1076"/>
          <ac:spMkLst>
            <pc:docMk/>
            <pc:sldMk cId="2141886246" sldId="261"/>
            <ac:spMk id="3" creationId="{CB0E19EE-8CDB-4761-92AF-9E36C58F9DD6}"/>
          </ac:spMkLst>
        </pc:spChg>
        <pc:spChg chg="add del mod">
          <ac:chgData name="andreas xaniwths" userId="16575bf8dec76f01" providerId="Windows Live" clId="Web-{1165D64C-DE5E-4F02-87BC-94488861A4CE}" dt="2021-02-17T14:20:21.541" v="859"/>
          <ac:spMkLst>
            <pc:docMk/>
            <pc:sldMk cId="2141886246" sldId="261"/>
            <ac:spMk id="7" creationId="{432CFC1C-6082-42BB-B2FF-9E0194C439CF}"/>
          </ac:spMkLst>
        </pc:spChg>
        <pc:spChg chg="add">
          <ac:chgData name="andreas xaniwths" userId="16575bf8dec76f01" providerId="Windows Live" clId="Web-{1165D64C-DE5E-4F02-87BC-94488861A4CE}" dt="2021-02-17T14:20:36.244" v="861"/>
          <ac:spMkLst>
            <pc:docMk/>
            <pc:sldMk cId="2141886246" sldId="261"/>
            <ac:spMk id="9" creationId="{5AE9FC70-8A26-4CF2-8E04-EBDADB8B81C4}"/>
          </ac:spMkLst>
        </pc:spChg>
        <pc:spChg chg="add">
          <ac:chgData name="andreas xaniwths" userId="16575bf8dec76f01" providerId="Windows Live" clId="Web-{1165D64C-DE5E-4F02-87BC-94488861A4CE}" dt="2021-02-17T14:20:36.244" v="861"/>
          <ac:spMkLst>
            <pc:docMk/>
            <pc:sldMk cId="2141886246" sldId="261"/>
            <ac:spMk id="11" creationId="{609CB703-C563-4F1F-BF28-83C06E978C4F}"/>
          </ac:spMkLst>
        </pc:spChg>
        <pc:spChg chg="add">
          <ac:chgData name="andreas xaniwths" userId="16575bf8dec76f01" providerId="Windows Live" clId="Web-{1165D64C-DE5E-4F02-87BC-94488861A4CE}" dt="2021-02-17T14:20:36.244" v="861"/>
          <ac:spMkLst>
            <pc:docMk/>
            <pc:sldMk cId="2141886246" sldId="261"/>
            <ac:spMk id="13" creationId="{C5CB530E-515E-412C-9DF1-5F8FFBD6F383}"/>
          </ac:spMkLst>
        </pc:spChg>
        <pc:spChg chg="add">
          <ac:chgData name="andreas xaniwths" userId="16575bf8dec76f01" providerId="Windows Live" clId="Web-{1165D64C-DE5E-4F02-87BC-94488861A4CE}" dt="2021-02-17T14:20:36.244" v="861"/>
          <ac:spMkLst>
            <pc:docMk/>
            <pc:sldMk cId="2141886246" sldId="261"/>
            <ac:spMk id="17" creationId="{712D4376-A578-4FF1-94FC-245E7A6A489F}"/>
          </ac:spMkLst>
        </pc:spChg>
        <pc:spChg chg="add">
          <ac:chgData name="andreas xaniwths" userId="16575bf8dec76f01" providerId="Windows Live" clId="Web-{1165D64C-DE5E-4F02-87BC-94488861A4CE}" dt="2021-02-17T14:20:36.244" v="861"/>
          <ac:spMkLst>
            <pc:docMk/>
            <pc:sldMk cId="2141886246" sldId="261"/>
            <ac:spMk id="19" creationId="{AEA7509D-F04F-40CB-A0B3-EEF16499CC9F}"/>
          </ac:spMkLst>
        </pc:spChg>
        <pc:picChg chg="add mod">
          <ac:chgData name="andreas xaniwths" userId="16575bf8dec76f01" providerId="Windows Live" clId="Web-{1165D64C-DE5E-4F02-87BC-94488861A4CE}" dt="2021-02-17T14:20:36.244" v="861"/>
          <ac:picMkLst>
            <pc:docMk/>
            <pc:sldMk cId="2141886246" sldId="261"/>
            <ac:picMk id="4" creationId="{56730178-3C32-4F81-9ACE-D7742C15C378}"/>
          </ac:picMkLst>
        </pc:picChg>
        <pc:picChg chg="add del mod">
          <ac:chgData name="andreas xaniwths" userId="16575bf8dec76f01" providerId="Windows Live" clId="Web-{1165D64C-DE5E-4F02-87BC-94488861A4CE}" dt="2021-02-17T14:20:04.697" v="854"/>
          <ac:picMkLst>
            <pc:docMk/>
            <pc:sldMk cId="2141886246" sldId="261"/>
            <ac:picMk id="5" creationId="{95A485E8-9DE9-4E38-98E2-016CCC34FEBC}"/>
          </ac:picMkLst>
        </pc:picChg>
        <pc:picChg chg="add del mod">
          <ac:chgData name="andreas xaniwths" userId="16575bf8dec76f01" providerId="Windows Live" clId="Web-{1165D64C-DE5E-4F02-87BC-94488861A4CE}" dt="2021-02-17T14:20:21.541" v="860"/>
          <ac:picMkLst>
            <pc:docMk/>
            <pc:sldMk cId="2141886246" sldId="261"/>
            <ac:picMk id="6" creationId="{121C90E1-4239-42AA-92BB-E8CA59193514}"/>
          </ac:picMkLst>
        </pc:picChg>
        <pc:cxnChg chg="add">
          <ac:chgData name="andreas xaniwths" userId="16575bf8dec76f01" providerId="Windows Live" clId="Web-{1165D64C-DE5E-4F02-87BC-94488861A4CE}" dt="2021-02-17T14:20:36.244" v="861"/>
          <ac:cxnSpMkLst>
            <pc:docMk/>
            <pc:sldMk cId="2141886246" sldId="261"/>
            <ac:cxnSpMk id="15" creationId="{56020367-4FD5-4596-8E10-C5F095CD8DBF}"/>
          </ac:cxnSpMkLst>
        </pc:cxnChg>
      </pc:sldChg>
      <pc:sldChg chg="addSp modSp new mod setBg">
        <pc:chgData name="andreas xaniwths" userId="16575bf8dec76f01" providerId="Windows Live" clId="Web-{1165D64C-DE5E-4F02-87BC-94488861A4CE}" dt="2021-02-17T14:49:39.039" v="1198" actId="20577"/>
        <pc:sldMkLst>
          <pc:docMk/>
          <pc:sldMk cId="506908004" sldId="262"/>
        </pc:sldMkLst>
        <pc:spChg chg="mod">
          <ac:chgData name="andreas xaniwths" userId="16575bf8dec76f01" providerId="Windows Live" clId="Web-{1165D64C-DE5E-4F02-87BC-94488861A4CE}" dt="2021-02-17T14:49:39.039" v="1198" actId="20577"/>
          <ac:spMkLst>
            <pc:docMk/>
            <pc:sldMk cId="506908004" sldId="262"/>
            <ac:spMk id="2" creationId="{B83A4040-C771-4367-87DF-8E335B091BDF}"/>
          </ac:spMkLst>
        </pc:spChg>
        <pc:spChg chg="mod">
          <ac:chgData name="andreas xaniwths" userId="16575bf8dec76f01" providerId="Windows Live" clId="Web-{1165D64C-DE5E-4F02-87BC-94488861A4CE}" dt="2021-02-17T14:32:59.732" v="951" actId="1076"/>
          <ac:spMkLst>
            <pc:docMk/>
            <pc:sldMk cId="506908004" sldId="262"/>
            <ac:spMk id="3" creationId="{1127F6BE-1564-4CBC-9A92-863D09BFBDE6}"/>
          </ac:spMkLst>
        </pc:spChg>
        <pc:spChg chg="add">
          <ac:chgData name="andreas xaniwths" userId="16575bf8dec76f01" providerId="Windows Live" clId="Web-{1165D64C-DE5E-4F02-87BC-94488861A4CE}" dt="2021-02-17T14:29:43.774" v="925"/>
          <ac:spMkLst>
            <pc:docMk/>
            <pc:sldMk cId="506908004" sldId="262"/>
            <ac:spMk id="9" creationId="{466012E2-2E5E-4208-B59C-DA4FC44DC7A7}"/>
          </ac:spMkLst>
        </pc:spChg>
        <pc:picChg chg="add mod">
          <ac:chgData name="andreas xaniwths" userId="16575bf8dec76f01" providerId="Windows Live" clId="Web-{1165D64C-DE5E-4F02-87BC-94488861A4CE}" dt="2021-02-17T14:33:05.170" v="953" actId="14100"/>
          <ac:picMkLst>
            <pc:docMk/>
            <pc:sldMk cId="506908004" sldId="262"/>
            <ac:picMk id="4" creationId="{AEAD09DD-BAE9-4C52-B3DA-5F00704251EA}"/>
          </ac:picMkLst>
        </pc:picChg>
        <pc:picChg chg="add">
          <ac:chgData name="andreas xaniwths" userId="16575bf8dec76f01" providerId="Windows Live" clId="Web-{1165D64C-DE5E-4F02-87BC-94488861A4CE}" dt="2021-02-17T14:29:43.774" v="925"/>
          <ac:picMkLst>
            <pc:docMk/>
            <pc:sldMk cId="506908004" sldId="262"/>
            <ac:picMk id="11" creationId="{05F94A0D-DB2E-4487-BA31-9105C14D9508}"/>
          </ac:picMkLst>
        </pc:picChg>
      </pc:sldChg>
      <pc:sldChg chg="addSp modSp new mod setBg">
        <pc:chgData name="andreas xaniwths" userId="16575bf8dec76f01" providerId="Windows Live" clId="Web-{1165D64C-DE5E-4F02-87BC-94488861A4CE}" dt="2021-02-17T14:39:34.649" v="1103" actId="1076"/>
        <pc:sldMkLst>
          <pc:docMk/>
          <pc:sldMk cId="820572615" sldId="263"/>
        </pc:sldMkLst>
        <pc:spChg chg="mod">
          <ac:chgData name="andreas xaniwths" userId="16575bf8dec76f01" providerId="Windows Live" clId="Web-{1165D64C-DE5E-4F02-87BC-94488861A4CE}" dt="2021-02-17T14:39:34.649" v="1103" actId="1076"/>
          <ac:spMkLst>
            <pc:docMk/>
            <pc:sldMk cId="820572615" sldId="263"/>
            <ac:spMk id="2" creationId="{013CCC6E-0A3C-4CA0-BDD3-4E80A8537EC7}"/>
          </ac:spMkLst>
        </pc:spChg>
        <pc:spChg chg="mod">
          <ac:chgData name="andreas xaniwths" userId="16575bf8dec76f01" providerId="Windows Live" clId="Web-{1165D64C-DE5E-4F02-87BC-94488861A4CE}" dt="2021-02-17T14:38:54.163" v="1095" actId="14100"/>
          <ac:spMkLst>
            <pc:docMk/>
            <pc:sldMk cId="820572615" sldId="263"/>
            <ac:spMk id="3" creationId="{64AAD247-021E-447B-B601-9A82650D9F0C}"/>
          </ac:spMkLst>
        </pc:spChg>
        <pc:spChg chg="add">
          <ac:chgData name="andreas xaniwths" userId="16575bf8dec76f01" providerId="Windows Live" clId="Web-{1165D64C-DE5E-4F02-87BC-94488861A4CE}" dt="2021-02-17T14:37:26.567" v="1076"/>
          <ac:spMkLst>
            <pc:docMk/>
            <pc:sldMk cId="820572615" sldId="263"/>
            <ac:spMk id="9" creationId="{A8384FB5-9ADC-4DDC-881B-597D56F5B15D}"/>
          </ac:spMkLst>
        </pc:spChg>
        <pc:spChg chg="add">
          <ac:chgData name="andreas xaniwths" userId="16575bf8dec76f01" providerId="Windows Live" clId="Web-{1165D64C-DE5E-4F02-87BC-94488861A4CE}" dt="2021-02-17T14:37:26.567" v="1076"/>
          <ac:spMkLst>
            <pc:docMk/>
            <pc:sldMk cId="820572615" sldId="263"/>
            <ac:spMk id="11" creationId="{91E5A9A7-95C6-4F4F-B00E-C82E07FE62EF}"/>
          </ac:spMkLst>
        </pc:spChg>
        <pc:spChg chg="add">
          <ac:chgData name="andreas xaniwths" userId="16575bf8dec76f01" providerId="Windows Live" clId="Web-{1165D64C-DE5E-4F02-87BC-94488861A4CE}" dt="2021-02-17T14:37:26.567" v="1076"/>
          <ac:spMkLst>
            <pc:docMk/>
            <pc:sldMk cId="820572615" sldId="263"/>
            <ac:spMk id="13" creationId="{D07DD2DE-F619-49DD-B5E7-03A290FF4ED1}"/>
          </ac:spMkLst>
        </pc:spChg>
        <pc:spChg chg="add">
          <ac:chgData name="andreas xaniwths" userId="16575bf8dec76f01" providerId="Windows Live" clId="Web-{1165D64C-DE5E-4F02-87BC-94488861A4CE}" dt="2021-02-17T14:37:26.567" v="1076"/>
          <ac:spMkLst>
            <pc:docMk/>
            <pc:sldMk cId="820572615" sldId="263"/>
            <ac:spMk id="15" creationId="{85149191-5F60-4A28-AAFF-039F96B0F3EC}"/>
          </ac:spMkLst>
        </pc:spChg>
        <pc:spChg chg="add">
          <ac:chgData name="andreas xaniwths" userId="16575bf8dec76f01" providerId="Windows Live" clId="Web-{1165D64C-DE5E-4F02-87BC-94488861A4CE}" dt="2021-02-17T14:37:26.567" v="1076"/>
          <ac:spMkLst>
            <pc:docMk/>
            <pc:sldMk cId="820572615" sldId="263"/>
            <ac:spMk id="17" creationId="{F8260ED5-17F7-4158-B241-D51DD4CF1B7E}"/>
          </ac:spMkLst>
        </pc:spChg>
        <pc:picChg chg="add mod">
          <ac:chgData name="andreas xaniwths" userId="16575bf8dec76f01" providerId="Windows Live" clId="Web-{1165D64C-DE5E-4F02-87BC-94488861A4CE}" dt="2021-02-17T14:39:02.148" v="1097" actId="1076"/>
          <ac:picMkLst>
            <pc:docMk/>
            <pc:sldMk cId="820572615" sldId="263"/>
            <ac:picMk id="4" creationId="{96F556D7-B9C2-41ED-BFCE-BE7A1E85EC7E}"/>
          </ac:picMkLst>
        </pc:picChg>
      </pc:sldChg>
      <pc:sldChg chg="addSp delSp modSp new mod setBg">
        <pc:chgData name="andreas xaniwths" userId="16575bf8dec76f01" providerId="Windows Live" clId="Web-{1165D64C-DE5E-4F02-87BC-94488861A4CE}" dt="2021-02-17T16:11:38.278" v="1452" actId="20577"/>
        <pc:sldMkLst>
          <pc:docMk/>
          <pc:sldMk cId="2638935540" sldId="264"/>
        </pc:sldMkLst>
        <pc:spChg chg="mod">
          <ac:chgData name="andreas xaniwths" userId="16575bf8dec76f01" providerId="Windows Live" clId="Web-{1165D64C-DE5E-4F02-87BC-94488861A4CE}" dt="2021-02-17T16:11:38.278" v="1452" actId="20577"/>
          <ac:spMkLst>
            <pc:docMk/>
            <pc:sldMk cId="2638935540" sldId="264"/>
            <ac:spMk id="2" creationId="{04EEC2C9-E414-4A57-8493-2286CE02DADC}"/>
          </ac:spMkLst>
        </pc:spChg>
        <pc:spChg chg="mod">
          <ac:chgData name="andreas xaniwths" userId="16575bf8dec76f01" providerId="Windows Live" clId="Web-{1165D64C-DE5E-4F02-87BC-94488861A4CE}" dt="2021-02-17T16:11:24.996" v="1451" actId="1076"/>
          <ac:spMkLst>
            <pc:docMk/>
            <pc:sldMk cId="2638935540" sldId="264"/>
            <ac:spMk id="3" creationId="{4000AFEB-434C-4B8D-AA39-AA01FD4C6444}"/>
          </ac:spMkLst>
        </pc:spChg>
        <pc:spChg chg="add del mod">
          <ac:chgData name="andreas xaniwths" userId="16575bf8dec76f01" providerId="Windows Live" clId="Web-{1165D64C-DE5E-4F02-87BC-94488861A4CE}" dt="2021-02-17T16:09:43.072" v="1436"/>
          <ac:spMkLst>
            <pc:docMk/>
            <pc:sldMk cId="2638935540" sldId="264"/>
            <ac:spMk id="6" creationId="{B8C83A50-36F9-44BA-AD18-023726922C91}"/>
          </ac:spMkLst>
        </pc:spChg>
        <pc:spChg chg="add">
          <ac:chgData name="andreas xaniwths" userId="16575bf8dec76f01" providerId="Windows Live" clId="Web-{1165D64C-DE5E-4F02-87BC-94488861A4CE}" dt="2021-02-17T16:09:54.822" v="1438"/>
          <ac:spMkLst>
            <pc:docMk/>
            <pc:sldMk cId="2638935540" sldId="264"/>
            <ac:spMk id="9" creationId="{C7D023E4-8DE1-436E-9847-ED6A4B4B04FD}"/>
          </ac:spMkLst>
        </pc:spChg>
        <pc:spChg chg="add">
          <ac:chgData name="andreas xaniwths" userId="16575bf8dec76f01" providerId="Windows Live" clId="Web-{1165D64C-DE5E-4F02-87BC-94488861A4CE}" dt="2021-02-17T16:09:54.822" v="1438"/>
          <ac:spMkLst>
            <pc:docMk/>
            <pc:sldMk cId="2638935540" sldId="264"/>
            <ac:spMk id="11" creationId="{8B2B1708-8CE4-4A20-94F5-55118AE2CBD7}"/>
          </ac:spMkLst>
        </pc:spChg>
        <pc:grpChg chg="add">
          <ac:chgData name="andreas xaniwths" userId="16575bf8dec76f01" providerId="Windows Live" clId="Web-{1165D64C-DE5E-4F02-87BC-94488861A4CE}" dt="2021-02-17T16:09:54.822" v="1438"/>
          <ac:grpSpMkLst>
            <pc:docMk/>
            <pc:sldMk cId="2638935540" sldId="264"/>
            <ac:grpSpMk id="13" creationId="{1F9866A9-B167-4D75-8F7F-360025AD6B43}"/>
          </ac:grpSpMkLst>
        </pc:grpChg>
        <pc:grpChg chg="add">
          <ac:chgData name="andreas xaniwths" userId="16575bf8dec76f01" providerId="Windows Live" clId="Web-{1165D64C-DE5E-4F02-87BC-94488861A4CE}" dt="2021-02-17T16:09:54.822" v="1438"/>
          <ac:grpSpMkLst>
            <pc:docMk/>
            <pc:sldMk cId="2638935540" sldId="264"/>
            <ac:grpSpMk id="17" creationId="{E27AF472-EAE3-4572-AB69-B92BD10DBC6D}"/>
          </ac:grpSpMkLst>
        </pc:grpChg>
        <pc:picChg chg="add mod ord">
          <ac:chgData name="andreas xaniwths" userId="16575bf8dec76f01" providerId="Windows Live" clId="Web-{1165D64C-DE5E-4F02-87BC-94488861A4CE}" dt="2021-02-17T16:11:20.652" v="1450" actId="1076"/>
          <ac:picMkLst>
            <pc:docMk/>
            <pc:sldMk cId="2638935540" sldId="264"/>
            <ac:picMk id="4" creationId="{F288C8E7-0C70-4182-9AFD-62844E4F4CA2}"/>
          </ac:picMkLst>
        </pc:picChg>
        <pc:picChg chg="add del mod">
          <ac:chgData name="andreas xaniwths" userId="16575bf8dec76f01" providerId="Windows Live" clId="Web-{1165D64C-DE5E-4F02-87BC-94488861A4CE}" dt="2021-02-17T16:09:43.072" v="1437"/>
          <ac:picMkLst>
            <pc:docMk/>
            <pc:sldMk cId="2638935540" sldId="264"/>
            <ac:picMk id="5" creationId="{290913A8-21F4-44CF-9C9C-BA8C84991AC1}"/>
          </ac:picMkLst>
        </pc:picChg>
      </pc:sldChg>
      <pc:sldChg chg="addSp modSp new mod setBg">
        <pc:chgData name="andreas xaniwths" userId="16575bf8dec76f01" providerId="Windows Live" clId="Web-{1165D64C-DE5E-4F02-87BC-94488861A4CE}" dt="2021-02-17T16:50:14.388" v="1674" actId="14100"/>
        <pc:sldMkLst>
          <pc:docMk/>
          <pc:sldMk cId="1410558407" sldId="265"/>
        </pc:sldMkLst>
        <pc:spChg chg="mod">
          <ac:chgData name="andreas xaniwths" userId="16575bf8dec76f01" providerId="Windows Live" clId="Web-{1165D64C-DE5E-4F02-87BC-94488861A4CE}" dt="2021-02-17T16:50:14.388" v="1674" actId="14100"/>
          <ac:spMkLst>
            <pc:docMk/>
            <pc:sldMk cId="1410558407" sldId="265"/>
            <ac:spMk id="2" creationId="{6152A41D-7A7D-4250-94F6-03F47CE856A8}"/>
          </ac:spMkLst>
        </pc:spChg>
        <pc:spChg chg="mod">
          <ac:chgData name="andreas xaniwths" userId="16575bf8dec76f01" providerId="Windows Live" clId="Web-{1165D64C-DE5E-4F02-87BC-94488861A4CE}" dt="2021-02-17T16:47:07.399" v="1628" actId="14100"/>
          <ac:spMkLst>
            <pc:docMk/>
            <pc:sldMk cId="1410558407" sldId="265"/>
            <ac:spMk id="3" creationId="{D3D35960-5AF9-4201-9FE8-94E5D0D89AAC}"/>
          </ac:spMkLst>
        </pc:spChg>
        <pc:spChg chg="add">
          <ac:chgData name="andreas xaniwths" userId="16575bf8dec76f01" providerId="Windows Live" clId="Web-{1165D64C-DE5E-4F02-87BC-94488861A4CE}" dt="2021-02-17T16:46:50.462" v="1625"/>
          <ac:spMkLst>
            <pc:docMk/>
            <pc:sldMk cId="1410558407" sldId="265"/>
            <ac:spMk id="9" creationId="{1825AC39-5F85-4CAA-8A81-A1287086B2B6}"/>
          </ac:spMkLst>
        </pc:spChg>
        <pc:spChg chg="add">
          <ac:chgData name="andreas xaniwths" userId="16575bf8dec76f01" providerId="Windows Live" clId="Web-{1165D64C-DE5E-4F02-87BC-94488861A4CE}" dt="2021-02-17T16:46:50.462" v="1625"/>
          <ac:spMkLst>
            <pc:docMk/>
            <pc:sldMk cId="1410558407" sldId="265"/>
            <ac:spMk id="11" creationId="{95DA4D23-37FC-4B90-8188-F0377C5FF44B}"/>
          </ac:spMkLst>
        </pc:spChg>
        <pc:spChg chg="add">
          <ac:chgData name="andreas xaniwths" userId="16575bf8dec76f01" providerId="Windows Live" clId="Web-{1165D64C-DE5E-4F02-87BC-94488861A4CE}" dt="2021-02-17T16:46:50.462" v="1625"/>
          <ac:spMkLst>
            <pc:docMk/>
            <pc:sldMk cId="1410558407" sldId="265"/>
            <ac:spMk id="13" creationId="{A7A4B465-FBCC-4CD4-89A1-82992A7B47FF}"/>
          </ac:spMkLst>
        </pc:spChg>
        <pc:spChg chg="add">
          <ac:chgData name="andreas xaniwths" userId="16575bf8dec76f01" providerId="Windows Live" clId="Web-{1165D64C-DE5E-4F02-87BC-94488861A4CE}" dt="2021-02-17T16:46:50.462" v="1625"/>
          <ac:spMkLst>
            <pc:docMk/>
            <pc:sldMk cId="1410558407" sldId="265"/>
            <ac:spMk id="15" creationId="{909E572F-9CDC-4214-9D42-FF0017649590}"/>
          </ac:spMkLst>
        </pc:spChg>
        <pc:picChg chg="add mod">
          <ac:chgData name="andreas xaniwths" userId="16575bf8dec76f01" providerId="Windows Live" clId="Web-{1165D64C-DE5E-4F02-87BC-94488861A4CE}" dt="2021-02-17T16:46:57.743" v="1626" actId="1076"/>
          <ac:picMkLst>
            <pc:docMk/>
            <pc:sldMk cId="1410558407" sldId="265"/>
            <ac:picMk id="4" creationId="{A85E82EA-46B9-4516-B9BA-EE3E774D5A4A}"/>
          </ac:picMkLst>
        </pc:picChg>
      </pc:sldChg>
      <pc:sldChg chg="addSp modSp new mod setBg setClrOvrMap">
        <pc:chgData name="andreas xaniwths" userId="16575bf8dec76f01" providerId="Windows Live" clId="Web-{1165D64C-DE5E-4F02-87BC-94488861A4CE}" dt="2021-02-17T17:08:52.301" v="1976" actId="20577"/>
        <pc:sldMkLst>
          <pc:docMk/>
          <pc:sldMk cId="3142466351" sldId="266"/>
        </pc:sldMkLst>
        <pc:spChg chg="mod">
          <ac:chgData name="andreas xaniwths" userId="16575bf8dec76f01" providerId="Windows Live" clId="Web-{1165D64C-DE5E-4F02-87BC-94488861A4CE}" dt="2021-02-17T17:08:52.301" v="1976" actId="20577"/>
          <ac:spMkLst>
            <pc:docMk/>
            <pc:sldMk cId="3142466351" sldId="266"/>
            <ac:spMk id="2" creationId="{C22FE9F5-A0D0-4F2E-9A26-BE09B655A794}"/>
          </ac:spMkLst>
        </pc:spChg>
        <pc:spChg chg="mod">
          <ac:chgData name="andreas xaniwths" userId="16575bf8dec76f01" providerId="Windows Live" clId="Web-{1165D64C-DE5E-4F02-87BC-94488861A4CE}" dt="2021-02-17T17:08:20.769" v="1971" actId="1076"/>
          <ac:spMkLst>
            <pc:docMk/>
            <pc:sldMk cId="3142466351" sldId="266"/>
            <ac:spMk id="3" creationId="{A7AA9E04-65F2-4766-9B4C-4F824118A7BA}"/>
          </ac:spMkLst>
        </pc:spChg>
        <pc:spChg chg="add">
          <ac:chgData name="andreas xaniwths" userId="16575bf8dec76f01" providerId="Windows Live" clId="Web-{1165D64C-DE5E-4F02-87BC-94488861A4CE}" dt="2021-02-17T17:06:23.798" v="1958"/>
          <ac:spMkLst>
            <pc:docMk/>
            <pc:sldMk cId="3142466351" sldId="266"/>
            <ac:spMk id="9" creationId="{0DE6A193-4755-479A-BC6F-A7EBCA73BE1A}"/>
          </ac:spMkLst>
        </pc:spChg>
        <pc:spChg chg="add">
          <ac:chgData name="andreas xaniwths" userId="16575bf8dec76f01" providerId="Windows Live" clId="Web-{1165D64C-DE5E-4F02-87BC-94488861A4CE}" dt="2021-02-17T17:06:23.798" v="1958"/>
          <ac:spMkLst>
            <pc:docMk/>
            <pc:sldMk cId="3142466351" sldId="266"/>
            <ac:spMk id="11" creationId="{AB8B8498-A488-40AF-99EB-F622ED9AD6B8}"/>
          </ac:spMkLst>
        </pc:spChg>
        <pc:spChg chg="add">
          <ac:chgData name="andreas xaniwths" userId="16575bf8dec76f01" providerId="Windows Live" clId="Web-{1165D64C-DE5E-4F02-87BC-94488861A4CE}" dt="2021-02-17T17:06:23.798" v="1958"/>
          <ac:spMkLst>
            <pc:docMk/>
            <pc:sldMk cId="3142466351" sldId="266"/>
            <ac:spMk id="13" creationId="{2F033D07-FE42-4E5C-A00A-FFE1D42C0FFD}"/>
          </ac:spMkLst>
        </pc:spChg>
        <pc:picChg chg="add mod ord">
          <ac:chgData name="andreas xaniwths" userId="16575bf8dec76f01" providerId="Windows Live" clId="Web-{1165D64C-DE5E-4F02-87BC-94488861A4CE}" dt="2021-02-17T17:07:26.252" v="1966" actId="1076"/>
          <ac:picMkLst>
            <pc:docMk/>
            <pc:sldMk cId="3142466351" sldId="266"/>
            <ac:picMk id="4" creationId="{D3B54F2E-C932-45F6-828D-B6297B80EEB2}"/>
          </ac:picMkLst>
        </pc:picChg>
      </pc:sldChg>
      <pc:sldChg chg="addSp modSp new mod setBg">
        <pc:chgData name="andreas xaniwths" userId="16575bf8dec76f01" providerId="Windows Live" clId="Web-{1165D64C-DE5E-4F02-87BC-94488861A4CE}" dt="2021-02-17T17:26:05.775" v="2089" actId="14100"/>
        <pc:sldMkLst>
          <pc:docMk/>
          <pc:sldMk cId="1065550475" sldId="267"/>
        </pc:sldMkLst>
        <pc:spChg chg="mod">
          <ac:chgData name="andreas xaniwths" userId="16575bf8dec76f01" providerId="Windows Live" clId="Web-{1165D64C-DE5E-4F02-87BC-94488861A4CE}" dt="2021-02-17T17:26:05.775" v="2089" actId="14100"/>
          <ac:spMkLst>
            <pc:docMk/>
            <pc:sldMk cId="1065550475" sldId="267"/>
            <ac:spMk id="2" creationId="{F3034F0C-7E58-4330-BF66-A3DE15A9B4B4}"/>
          </ac:spMkLst>
        </pc:spChg>
        <pc:spChg chg="mod">
          <ac:chgData name="andreas xaniwths" userId="16575bf8dec76f01" providerId="Windows Live" clId="Web-{1165D64C-DE5E-4F02-87BC-94488861A4CE}" dt="2021-02-17T17:25:07.180" v="2080" actId="1076"/>
          <ac:spMkLst>
            <pc:docMk/>
            <pc:sldMk cId="1065550475" sldId="267"/>
            <ac:spMk id="3" creationId="{FCE339D2-F40E-490A-88DA-2A1A77E4428F}"/>
          </ac:spMkLst>
        </pc:spChg>
        <pc:spChg chg="add">
          <ac:chgData name="andreas xaniwths" userId="16575bf8dec76f01" providerId="Windows Live" clId="Web-{1165D64C-DE5E-4F02-87BC-94488861A4CE}" dt="2021-02-17T17:24:59.071" v="2079"/>
          <ac:spMkLst>
            <pc:docMk/>
            <pc:sldMk cId="1065550475" sldId="267"/>
            <ac:spMk id="9" creationId="{2B577FF9-3543-4875-815D-3D87BD8A2002}"/>
          </ac:spMkLst>
        </pc:spChg>
        <pc:spChg chg="add">
          <ac:chgData name="andreas xaniwths" userId="16575bf8dec76f01" providerId="Windows Live" clId="Web-{1165D64C-DE5E-4F02-87BC-94488861A4CE}" dt="2021-02-17T17:24:59.071" v="2079"/>
          <ac:spMkLst>
            <pc:docMk/>
            <pc:sldMk cId="1065550475" sldId="267"/>
            <ac:spMk id="11" creationId="{F5569EEC-E12F-4856-B407-02B2813A4AA5}"/>
          </ac:spMkLst>
        </pc:spChg>
        <pc:spChg chg="add">
          <ac:chgData name="andreas xaniwths" userId="16575bf8dec76f01" providerId="Windows Live" clId="Web-{1165D64C-DE5E-4F02-87BC-94488861A4CE}" dt="2021-02-17T17:24:59.071" v="2079"/>
          <ac:spMkLst>
            <pc:docMk/>
            <pc:sldMk cId="1065550475" sldId="267"/>
            <ac:spMk id="13" creationId="{CF860788-3A6A-45A3-B3F1-06F159665603}"/>
          </ac:spMkLst>
        </pc:spChg>
        <pc:spChg chg="add">
          <ac:chgData name="andreas xaniwths" userId="16575bf8dec76f01" providerId="Windows Live" clId="Web-{1165D64C-DE5E-4F02-87BC-94488861A4CE}" dt="2021-02-17T17:24:59.071" v="2079"/>
          <ac:spMkLst>
            <pc:docMk/>
            <pc:sldMk cId="1065550475" sldId="267"/>
            <ac:spMk id="15" creationId="{DF1E3393-B852-4883-B778-ED3525112942}"/>
          </ac:spMkLst>
        </pc:spChg>
        <pc:spChg chg="add">
          <ac:chgData name="andreas xaniwths" userId="16575bf8dec76f01" providerId="Windows Live" clId="Web-{1165D64C-DE5E-4F02-87BC-94488861A4CE}" dt="2021-02-17T17:24:59.071" v="2079"/>
          <ac:spMkLst>
            <pc:docMk/>
            <pc:sldMk cId="1065550475" sldId="267"/>
            <ac:spMk id="17" creationId="{39853D09-4205-4CC7-83EB-288E886AC9E4}"/>
          </ac:spMkLst>
        </pc:spChg>
        <pc:spChg chg="add">
          <ac:chgData name="andreas xaniwths" userId="16575bf8dec76f01" providerId="Windows Live" clId="Web-{1165D64C-DE5E-4F02-87BC-94488861A4CE}" dt="2021-02-17T17:24:59.071" v="2079"/>
          <ac:spMkLst>
            <pc:docMk/>
            <pc:sldMk cId="1065550475" sldId="267"/>
            <ac:spMk id="19" creationId="{0D040B79-3E73-4A31-840D-D6B9C9FDFC46}"/>
          </ac:spMkLst>
        </pc:spChg>
        <pc:spChg chg="add">
          <ac:chgData name="andreas xaniwths" userId="16575bf8dec76f01" providerId="Windows Live" clId="Web-{1165D64C-DE5E-4F02-87BC-94488861A4CE}" dt="2021-02-17T17:24:59.071" v="2079"/>
          <ac:spMkLst>
            <pc:docMk/>
            <pc:sldMk cId="1065550475" sldId="267"/>
            <ac:spMk id="21" creationId="{156C6AE5-3F8B-42AC-9EA4-1B686A11E93F}"/>
          </ac:spMkLst>
        </pc:spChg>
        <pc:picChg chg="add mod">
          <ac:chgData name="andreas xaniwths" userId="16575bf8dec76f01" providerId="Windows Live" clId="Web-{1165D64C-DE5E-4F02-87BC-94488861A4CE}" dt="2021-02-17T17:24:59.071" v="2079"/>
          <ac:picMkLst>
            <pc:docMk/>
            <pc:sldMk cId="1065550475" sldId="267"/>
            <ac:picMk id="4" creationId="{FA3822F5-DD05-480E-B3EF-AC3542B1E81D}"/>
          </ac:picMkLst>
        </pc:picChg>
      </pc:sldChg>
      <pc:sldChg chg="addSp modSp new mod setBg">
        <pc:chgData name="andreas xaniwths" userId="16575bf8dec76f01" providerId="Windows Live" clId="Web-{1165D64C-DE5E-4F02-87BC-94488861A4CE}" dt="2021-02-17T18:08:29.687" v="2463" actId="14100"/>
        <pc:sldMkLst>
          <pc:docMk/>
          <pc:sldMk cId="3460812569" sldId="268"/>
        </pc:sldMkLst>
        <pc:spChg chg="mod">
          <ac:chgData name="andreas xaniwths" userId="16575bf8dec76f01" providerId="Windows Live" clId="Web-{1165D64C-DE5E-4F02-87BC-94488861A4CE}" dt="2021-02-17T18:08:29.687" v="2463" actId="14100"/>
          <ac:spMkLst>
            <pc:docMk/>
            <pc:sldMk cId="3460812569" sldId="268"/>
            <ac:spMk id="2" creationId="{9BE6DC2F-88FF-4FED-BE7F-0768EC0EBCA3}"/>
          </ac:spMkLst>
        </pc:spChg>
        <pc:spChg chg="mod">
          <ac:chgData name="andreas xaniwths" userId="16575bf8dec76f01" providerId="Windows Live" clId="Web-{1165D64C-DE5E-4F02-87BC-94488861A4CE}" dt="2021-02-17T17:55:19.155" v="2331" actId="1076"/>
          <ac:spMkLst>
            <pc:docMk/>
            <pc:sldMk cId="3460812569" sldId="268"/>
            <ac:spMk id="3" creationId="{912CEB11-4ED6-4578-B892-0ABCFDD4EB38}"/>
          </ac:spMkLst>
        </pc:spChg>
        <pc:spChg chg="add">
          <ac:chgData name="andreas xaniwths" userId="16575bf8dec76f01" providerId="Windows Live" clId="Web-{1165D64C-DE5E-4F02-87BC-94488861A4CE}" dt="2021-02-17T17:54:47.154" v="2328"/>
          <ac:spMkLst>
            <pc:docMk/>
            <pc:sldMk cId="3460812569" sldId="268"/>
            <ac:spMk id="9" creationId="{3E443FD7-A66B-4AA0-872D-B088B9BC5F17}"/>
          </ac:spMkLst>
        </pc:spChg>
        <pc:spChg chg="add">
          <ac:chgData name="andreas xaniwths" userId="16575bf8dec76f01" providerId="Windows Live" clId="Web-{1165D64C-DE5E-4F02-87BC-94488861A4CE}" dt="2021-02-17T17:54:47.154" v="2328"/>
          <ac:spMkLst>
            <pc:docMk/>
            <pc:sldMk cId="3460812569" sldId="268"/>
            <ac:spMk id="11" creationId="{C04BE0EF-3561-49B4-9A29-F283168A91C7}"/>
          </ac:spMkLst>
        </pc:spChg>
        <pc:picChg chg="add mod">
          <ac:chgData name="andreas xaniwths" userId="16575bf8dec76f01" providerId="Windows Live" clId="Web-{1165D64C-DE5E-4F02-87BC-94488861A4CE}" dt="2021-02-17T17:54:47.154" v="2328"/>
          <ac:picMkLst>
            <pc:docMk/>
            <pc:sldMk cId="3460812569" sldId="268"/>
            <ac:picMk id="4" creationId="{1E3CC541-F70C-4BC2-8D12-CA0E466E8FBF}"/>
          </ac:picMkLst>
        </pc:picChg>
      </pc:sldChg>
    </pc:docChg>
  </pc:docChgLst>
  <pc:docChgLst>
    <pc:chgData clId="Web-{BE7E16E9-7B46-45C6-ADAE-686BF5EC1473}"/>
    <pc:docChg chg="modSld">
      <pc:chgData name="" userId="" providerId="" clId="Web-{BE7E16E9-7B46-45C6-ADAE-686BF5EC1473}" dt="2021-02-16T18:52:57.424" v="0" actId="20577"/>
      <pc:docMkLst>
        <pc:docMk/>
      </pc:docMkLst>
      <pc:sldChg chg="modSp">
        <pc:chgData name="" userId="" providerId="" clId="Web-{BE7E16E9-7B46-45C6-ADAE-686BF5EC1473}" dt="2021-02-16T18:52:57.424" v="0" actId="20577"/>
        <pc:sldMkLst>
          <pc:docMk/>
          <pc:sldMk cId="2325122232" sldId="256"/>
        </pc:sldMkLst>
        <pc:spChg chg="mod">
          <ac:chgData name="" userId="" providerId="" clId="Web-{BE7E16E9-7B46-45C6-ADAE-686BF5EC1473}" dt="2021-02-16T18:52:57.424" v="0" actId="20577"/>
          <ac:spMkLst>
            <pc:docMk/>
            <pc:sldMk cId="2325122232" sldId="256"/>
            <ac:spMk id="2" creationId="{00000000-0000-0000-0000-000000000000}"/>
          </ac:spMkLst>
        </pc:spChg>
      </pc:sldChg>
    </pc:docChg>
  </pc:docChgLst>
  <pc:docChgLst>
    <pc:chgData name="andreas xaniwths" userId="16575bf8dec76f01" providerId="Windows Live" clId="Web-{BE7E16E9-7B46-45C6-ADAE-686BF5EC1473}"/>
    <pc:docChg chg="addSld modSld">
      <pc:chgData name="andreas xaniwths" userId="16575bf8dec76f01" providerId="Windows Live" clId="Web-{BE7E16E9-7B46-45C6-ADAE-686BF5EC1473}" dt="2021-02-16T20:11:22.154" v="163" actId="1076"/>
      <pc:docMkLst>
        <pc:docMk/>
      </pc:docMkLst>
      <pc:sldChg chg="addSp modSp mod setBg">
        <pc:chgData name="andreas xaniwths" userId="16575bf8dec76f01" providerId="Windows Live" clId="Web-{BE7E16E9-7B46-45C6-ADAE-686BF5EC1473}" dt="2021-02-16T18:55:55.872" v="14" actId="20577"/>
        <pc:sldMkLst>
          <pc:docMk/>
          <pc:sldMk cId="2325122232" sldId="256"/>
        </pc:sldMkLst>
        <pc:spChg chg="mod">
          <ac:chgData name="andreas xaniwths" userId="16575bf8dec76f01" providerId="Windows Live" clId="Web-{BE7E16E9-7B46-45C6-ADAE-686BF5EC1473}" dt="2021-02-16T18:55:55.872" v="14" actId="20577"/>
          <ac:spMkLst>
            <pc:docMk/>
            <pc:sldMk cId="2325122232" sldId="256"/>
            <ac:spMk id="2" creationId="{00000000-0000-0000-0000-000000000000}"/>
          </ac:spMkLst>
        </pc:spChg>
        <pc:spChg chg="mod">
          <ac:chgData name="andreas xaniwths" userId="16575bf8dec76f01" providerId="Windows Live" clId="Web-{BE7E16E9-7B46-45C6-ADAE-686BF5EC1473}" dt="2021-02-16T18:55:40.762" v="13"/>
          <ac:spMkLst>
            <pc:docMk/>
            <pc:sldMk cId="2325122232" sldId="256"/>
            <ac:spMk id="3" creationId="{00000000-0000-0000-0000-000000000000}"/>
          </ac:spMkLst>
        </pc:spChg>
        <pc:spChg chg="add mod">
          <ac:chgData name="andreas xaniwths" userId="16575bf8dec76f01" providerId="Windows Live" clId="Web-{BE7E16E9-7B46-45C6-ADAE-686BF5EC1473}" dt="2021-02-16T18:55:40.762" v="13"/>
          <ac:spMkLst>
            <pc:docMk/>
            <pc:sldMk cId="2325122232" sldId="256"/>
            <ac:spMk id="5" creationId="{22EEEC46-55DE-4C09-AA7C-98D9EE8672A1}"/>
          </ac:spMkLst>
        </pc:spChg>
        <pc:spChg chg="add">
          <ac:chgData name="andreas xaniwths" userId="16575bf8dec76f01" providerId="Windows Live" clId="Web-{BE7E16E9-7B46-45C6-ADAE-686BF5EC1473}" dt="2021-02-16T18:55:40.762" v="13"/>
          <ac:spMkLst>
            <pc:docMk/>
            <pc:sldMk cId="2325122232" sldId="256"/>
            <ac:spMk id="10" creationId="{E91DC736-0EF8-4F87-9146-EBF1D2EE4D3D}"/>
          </ac:spMkLst>
        </pc:spChg>
        <pc:spChg chg="add">
          <ac:chgData name="andreas xaniwths" userId="16575bf8dec76f01" providerId="Windows Live" clId="Web-{BE7E16E9-7B46-45C6-ADAE-686BF5EC1473}" dt="2021-02-16T18:55:40.762" v="13"/>
          <ac:spMkLst>
            <pc:docMk/>
            <pc:sldMk cId="2325122232" sldId="256"/>
            <ac:spMk id="12" creationId="{097CD68E-23E3-4007-8847-CD0944C4F7BE}"/>
          </ac:spMkLst>
        </pc:spChg>
        <pc:spChg chg="add">
          <ac:chgData name="andreas xaniwths" userId="16575bf8dec76f01" providerId="Windows Live" clId="Web-{BE7E16E9-7B46-45C6-ADAE-686BF5EC1473}" dt="2021-02-16T18:55:40.762" v="13"/>
          <ac:spMkLst>
            <pc:docMk/>
            <pc:sldMk cId="2325122232" sldId="256"/>
            <ac:spMk id="14" creationId="{AF2F604E-43BE-4DC3-B983-E071523364F8}"/>
          </ac:spMkLst>
        </pc:spChg>
        <pc:spChg chg="add">
          <ac:chgData name="andreas xaniwths" userId="16575bf8dec76f01" providerId="Windows Live" clId="Web-{BE7E16E9-7B46-45C6-ADAE-686BF5EC1473}" dt="2021-02-16T18:55:40.762" v="13"/>
          <ac:spMkLst>
            <pc:docMk/>
            <pc:sldMk cId="2325122232" sldId="256"/>
            <ac:spMk id="16" creationId="{08C9B587-E65E-4B52-B37C-ABEBB6E87928}"/>
          </ac:spMkLst>
        </pc:spChg>
        <pc:picChg chg="add mod ord">
          <ac:chgData name="andreas xaniwths" userId="16575bf8dec76f01" providerId="Windows Live" clId="Web-{BE7E16E9-7B46-45C6-ADAE-686BF5EC1473}" dt="2021-02-16T18:55:40.762" v="13"/>
          <ac:picMkLst>
            <pc:docMk/>
            <pc:sldMk cId="2325122232" sldId="256"/>
            <ac:picMk id="4" creationId="{1DE49F79-7FD9-49D2-B185-861D765DE491}"/>
          </ac:picMkLst>
        </pc:picChg>
      </pc:sldChg>
      <pc:sldChg chg="modSp new">
        <pc:chgData name="andreas xaniwths" userId="16575bf8dec76f01" providerId="Windows Live" clId="Web-{BE7E16E9-7B46-45C6-ADAE-686BF5EC1473}" dt="2021-02-16T19:05:34.483" v="58" actId="20577"/>
        <pc:sldMkLst>
          <pc:docMk/>
          <pc:sldMk cId="2739234730" sldId="257"/>
        </pc:sldMkLst>
        <pc:spChg chg="mod">
          <ac:chgData name="andreas xaniwths" userId="16575bf8dec76f01" providerId="Windows Live" clId="Web-{BE7E16E9-7B46-45C6-ADAE-686BF5EC1473}" dt="2021-02-16T19:05:34.483" v="58" actId="20577"/>
          <ac:spMkLst>
            <pc:docMk/>
            <pc:sldMk cId="2739234730" sldId="257"/>
            <ac:spMk id="2" creationId="{627C6DAA-3C76-496E-ABB5-D4E25D5BE50D}"/>
          </ac:spMkLst>
        </pc:spChg>
      </pc:sldChg>
      <pc:sldChg chg="addSp delSp modSp new">
        <pc:chgData name="andreas xaniwths" userId="16575bf8dec76f01" providerId="Windows Live" clId="Web-{BE7E16E9-7B46-45C6-ADAE-686BF5EC1473}" dt="2021-02-16T20:11:22.154" v="163" actId="1076"/>
        <pc:sldMkLst>
          <pc:docMk/>
          <pc:sldMk cId="747241474" sldId="258"/>
        </pc:sldMkLst>
        <pc:spChg chg="mod">
          <ac:chgData name="andreas xaniwths" userId="16575bf8dec76f01" providerId="Windows Live" clId="Web-{BE7E16E9-7B46-45C6-ADAE-686BF5EC1473}" dt="2021-02-16T20:08:14.495" v="147" actId="20577"/>
          <ac:spMkLst>
            <pc:docMk/>
            <pc:sldMk cId="747241474" sldId="258"/>
            <ac:spMk id="2" creationId="{08500B3A-3DAE-4A13-A53B-890753C24334}"/>
          </ac:spMkLst>
        </pc:spChg>
        <pc:spChg chg="mod">
          <ac:chgData name="andreas xaniwths" userId="16575bf8dec76f01" providerId="Windows Live" clId="Web-{BE7E16E9-7B46-45C6-ADAE-686BF5EC1473}" dt="2021-02-16T19:11:49.614" v="101" actId="1076"/>
          <ac:spMkLst>
            <pc:docMk/>
            <pc:sldMk cId="747241474" sldId="258"/>
            <ac:spMk id="3" creationId="{86DCC8EF-59BF-4EBE-85D7-B7B13B43CEDB}"/>
          </ac:spMkLst>
        </pc:spChg>
        <pc:spChg chg="mod">
          <ac:chgData name="andreas xaniwths" userId="16575bf8dec76f01" providerId="Windows Live" clId="Web-{BE7E16E9-7B46-45C6-ADAE-686BF5EC1473}" dt="2021-02-16T20:10:14.325" v="156" actId="20577"/>
          <ac:spMkLst>
            <pc:docMk/>
            <pc:sldMk cId="747241474" sldId="258"/>
            <ac:spMk id="4" creationId="{3DF99FA2-2336-4DAE-9C0C-BCF1D1612878}"/>
          </ac:spMkLst>
        </pc:spChg>
        <pc:spChg chg="mod">
          <ac:chgData name="andreas xaniwths" userId="16575bf8dec76f01" providerId="Windows Live" clId="Web-{BE7E16E9-7B46-45C6-ADAE-686BF5EC1473}" dt="2021-02-16T20:05:59.259" v="132" actId="14100"/>
          <ac:spMkLst>
            <pc:docMk/>
            <pc:sldMk cId="747241474" sldId="258"/>
            <ac:spMk id="5" creationId="{6B76354C-8A4A-4852-B183-AE7E873F29E3}"/>
          </ac:spMkLst>
        </pc:spChg>
        <pc:spChg chg="del mod">
          <ac:chgData name="andreas xaniwths" userId="16575bf8dec76f01" providerId="Windows Live" clId="Web-{BE7E16E9-7B46-45C6-ADAE-686BF5EC1473}" dt="2021-02-16T20:10:26.935" v="157"/>
          <ac:spMkLst>
            <pc:docMk/>
            <pc:sldMk cId="747241474" sldId="258"/>
            <ac:spMk id="6" creationId="{AFE400AE-0E4A-435A-8667-C13EB9C707BC}"/>
          </ac:spMkLst>
        </pc:spChg>
        <pc:spChg chg="add del mod">
          <ac:chgData name="andreas xaniwths" userId="16575bf8dec76f01" providerId="Windows Live" clId="Web-{BE7E16E9-7B46-45C6-ADAE-686BF5EC1473}" dt="2021-02-16T20:10:57.294" v="160"/>
          <ac:spMkLst>
            <pc:docMk/>
            <pc:sldMk cId="747241474" sldId="258"/>
            <ac:spMk id="10" creationId="{C356B124-D16C-4FAF-AF62-FF311D53C9BC}"/>
          </ac:spMkLst>
        </pc:spChg>
        <pc:picChg chg="add mod">
          <ac:chgData name="andreas xaniwths" userId="16575bf8dec76f01" providerId="Windows Live" clId="Web-{BE7E16E9-7B46-45C6-ADAE-686BF5EC1473}" dt="2021-02-16T20:07:00.025" v="139" actId="1076"/>
          <ac:picMkLst>
            <pc:docMk/>
            <pc:sldMk cId="747241474" sldId="258"/>
            <ac:picMk id="7" creationId="{9B6F90B0-8A47-4BC1-AC04-79E9A8B7E3AA}"/>
          </ac:picMkLst>
        </pc:picChg>
        <pc:picChg chg="add mod">
          <ac:chgData name="andreas xaniwths" userId="16575bf8dec76f01" providerId="Windows Live" clId="Web-{BE7E16E9-7B46-45C6-ADAE-686BF5EC1473}" dt="2021-02-16T20:08:16.198" v="149" actId="1076"/>
          <ac:picMkLst>
            <pc:docMk/>
            <pc:sldMk cId="747241474" sldId="258"/>
            <ac:picMk id="8" creationId="{717124D0-87A9-4DF6-9890-C26E2CB25115}"/>
          </ac:picMkLst>
        </pc:picChg>
        <pc:picChg chg="add mod">
          <ac:chgData name="andreas xaniwths" userId="16575bf8dec76f01" providerId="Windows Live" clId="Web-{BE7E16E9-7B46-45C6-ADAE-686BF5EC1473}" dt="2021-02-16T20:11:22.154" v="163" actId="1076"/>
          <ac:picMkLst>
            <pc:docMk/>
            <pc:sldMk cId="747241474" sldId="258"/>
            <ac:picMk id="11" creationId="{DA68523D-AF7D-4DCB-97BC-4F44C7AEACC6}"/>
          </ac:picMkLst>
        </pc:picChg>
      </pc:sldChg>
    </pc:docChg>
  </pc:docChgLst>
  <pc:docChgLst>
    <pc:chgData clId="Web-{1165D64C-DE5E-4F02-87BC-94488861A4CE}"/>
    <pc:docChg chg="modSld">
      <pc:chgData name="" userId="" providerId="" clId="Web-{1165D64C-DE5E-4F02-87BC-94488861A4CE}" dt="2021-02-16T20:55:52.556" v="0" actId="1076"/>
      <pc:docMkLst>
        <pc:docMk/>
      </pc:docMkLst>
      <pc:sldChg chg="modSp">
        <pc:chgData name="" userId="" providerId="" clId="Web-{1165D64C-DE5E-4F02-87BC-94488861A4CE}" dt="2021-02-16T20:55:52.556" v="0" actId="1076"/>
        <pc:sldMkLst>
          <pc:docMk/>
          <pc:sldMk cId="747241474" sldId="258"/>
        </pc:sldMkLst>
        <pc:spChg chg="mod">
          <ac:chgData name="" userId="" providerId="" clId="Web-{1165D64C-DE5E-4F02-87BC-94488861A4CE}" dt="2021-02-16T20:55:52.556" v="0" actId="1076"/>
          <ac:spMkLst>
            <pc:docMk/>
            <pc:sldMk cId="747241474" sldId="258"/>
            <ac:spMk id="4" creationId="{3DF99FA2-2336-4DAE-9C0C-BCF1D1612878}"/>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524000" y="1122363"/>
            <a:ext cx="9144000" cy="2387600"/>
          </a:xfrm>
        </p:spPr>
        <p:txBody>
          <a:bodyPr anchor="b"/>
          <a:lstStyle>
            <a:lvl1pPr algn="ctr">
              <a:defRPr sz="6000"/>
            </a:lvl1pPr>
          </a:lstStyle>
          <a:p>
            <a:r>
              <a:rPr lang="el-GR"/>
              <a:t>Στυλ κύριου τίτλου</a:t>
            </a:r>
          </a:p>
        </p:txBody>
      </p:sp>
      <p:sp>
        <p:nvSpPr>
          <p:cNvPr id="3" name="Υπότιτλο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Στυλ κύριου υπότιτλου</a:t>
            </a:r>
          </a:p>
        </p:txBody>
      </p:sp>
      <p:sp>
        <p:nvSpPr>
          <p:cNvPr id="4" name="Θέση ημερομηνίας 3"/>
          <p:cNvSpPr>
            <a:spLocks noGrp="1"/>
          </p:cNvSpPr>
          <p:nvPr>
            <p:ph type="dt" sz="half" idx="10"/>
          </p:nvPr>
        </p:nvSpPr>
        <p:spPr/>
        <p:txBody>
          <a:bodyPr/>
          <a:lstStyle/>
          <a:p>
            <a:fld id="{8526F0F3-3C53-41BC-8FFD-0BFB6DD91672}" type="datetimeFigureOut">
              <a:rPr lang="el-GR" smtClean="0"/>
              <a:t>17/2/2021</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51D45B6D-1AE9-4C4D-AC38-C455C96DF37A}" type="slidenum">
              <a:rPr lang="el-GR" smtClean="0"/>
              <a:t>‹#›</a:t>
            </a:fld>
            <a:endParaRPr lang="el-GR"/>
          </a:p>
        </p:txBody>
      </p:sp>
    </p:spTree>
    <p:extLst>
      <p:ext uri="{BB962C8B-B14F-4D97-AF65-F5344CB8AC3E}">
        <p14:creationId xmlns:p14="http://schemas.microsoft.com/office/powerpoint/2010/main" val="19756871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8526F0F3-3C53-41BC-8FFD-0BFB6DD91672}" type="datetimeFigureOut">
              <a:rPr lang="el-GR" smtClean="0"/>
              <a:t>17/2/2021</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51D45B6D-1AE9-4C4D-AC38-C455C96DF37A}" type="slidenum">
              <a:rPr lang="el-GR" smtClean="0"/>
              <a:t>‹#›</a:t>
            </a:fld>
            <a:endParaRPr lang="el-GR"/>
          </a:p>
        </p:txBody>
      </p:sp>
    </p:spTree>
    <p:extLst>
      <p:ext uri="{BB962C8B-B14F-4D97-AF65-F5344CB8AC3E}">
        <p14:creationId xmlns:p14="http://schemas.microsoft.com/office/powerpoint/2010/main" val="3801663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8724900" y="365125"/>
            <a:ext cx="2628900"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838200" y="365125"/>
            <a:ext cx="7734300" cy="5811838"/>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8526F0F3-3C53-41BC-8FFD-0BFB6DD91672}" type="datetimeFigureOut">
              <a:rPr lang="el-GR" smtClean="0"/>
              <a:t>17/2/2021</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51D45B6D-1AE9-4C4D-AC38-C455C96DF37A}" type="slidenum">
              <a:rPr lang="el-GR" smtClean="0"/>
              <a:t>‹#›</a:t>
            </a:fld>
            <a:endParaRPr lang="el-GR"/>
          </a:p>
        </p:txBody>
      </p:sp>
    </p:spTree>
    <p:extLst>
      <p:ext uri="{BB962C8B-B14F-4D97-AF65-F5344CB8AC3E}">
        <p14:creationId xmlns:p14="http://schemas.microsoft.com/office/powerpoint/2010/main" val="29385263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idx="1"/>
          </p:nvPr>
        </p:nvSpPr>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8526F0F3-3C53-41BC-8FFD-0BFB6DD91672}" type="datetimeFigureOut">
              <a:rPr lang="el-GR" smtClean="0"/>
              <a:t>17/2/2021</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51D45B6D-1AE9-4C4D-AC38-C455C96DF37A}" type="slidenum">
              <a:rPr lang="el-GR" smtClean="0"/>
              <a:t>‹#›</a:t>
            </a:fld>
            <a:endParaRPr lang="el-GR"/>
          </a:p>
        </p:txBody>
      </p:sp>
    </p:spTree>
    <p:extLst>
      <p:ext uri="{BB962C8B-B14F-4D97-AF65-F5344CB8AC3E}">
        <p14:creationId xmlns:p14="http://schemas.microsoft.com/office/powerpoint/2010/main" val="32358626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831850" y="1709738"/>
            <a:ext cx="10515600" cy="2852737"/>
          </a:xfrm>
        </p:spPr>
        <p:txBody>
          <a:bodyPr anchor="b"/>
          <a:lstStyle>
            <a:lvl1pPr>
              <a:defRPr sz="6000"/>
            </a:lvl1pPr>
          </a:lstStyle>
          <a:p>
            <a:r>
              <a:rPr lang="el-GR"/>
              <a:t>Στυλ κύριου τίτλου</a:t>
            </a:r>
          </a:p>
        </p:txBody>
      </p:sp>
      <p:sp>
        <p:nvSpPr>
          <p:cNvPr id="3" name="Θέση κειμένου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p>
            <a:fld id="{8526F0F3-3C53-41BC-8FFD-0BFB6DD91672}" type="datetimeFigureOut">
              <a:rPr lang="el-GR" smtClean="0"/>
              <a:t>17/2/2021</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51D45B6D-1AE9-4C4D-AC38-C455C96DF37A}" type="slidenum">
              <a:rPr lang="el-GR" smtClean="0"/>
              <a:t>‹#›</a:t>
            </a:fld>
            <a:endParaRPr lang="el-GR"/>
          </a:p>
        </p:txBody>
      </p:sp>
    </p:spTree>
    <p:extLst>
      <p:ext uri="{BB962C8B-B14F-4D97-AF65-F5344CB8AC3E}">
        <p14:creationId xmlns:p14="http://schemas.microsoft.com/office/powerpoint/2010/main" val="13594693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838200" y="1825625"/>
            <a:ext cx="51816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6172200" y="1825625"/>
            <a:ext cx="51816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8526F0F3-3C53-41BC-8FFD-0BFB6DD91672}" type="datetimeFigureOut">
              <a:rPr lang="el-GR" smtClean="0"/>
              <a:t>17/2/2021</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51D45B6D-1AE9-4C4D-AC38-C455C96DF37A}" type="slidenum">
              <a:rPr lang="el-GR" smtClean="0"/>
              <a:t>‹#›</a:t>
            </a:fld>
            <a:endParaRPr lang="el-GR"/>
          </a:p>
        </p:txBody>
      </p:sp>
    </p:spTree>
    <p:extLst>
      <p:ext uri="{BB962C8B-B14F-4D97-AF65-F5344CB8AC3E}">
        <p14:creationId xmlns:p14="http://schemas.microsoft.com/office/powerpoint/2010/main" val="42410570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365125"/>
            <a:ext cx="10515600" cy="1325563"/>
          </a:xfrm>
        </p:spPr>
        <p:txBody>
          <a:bodyPr/>
          <a:lstStyle/>
          <a:p>
            <a:r>
              <a:rPr lang="el-GR"/>
              <a:t>Στυλ κύριου τίτλου</a:t>
            </a:r>
          </a:p>
        </p:txBody>
      </p:sp>
      <p:sp>
        <p:nvSpPr>
          <p:cNvPr id="3" name="Θέση κειμένου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4" name="Θέση περιεχομένου 3"/>
          <p:cNvSpPr>
            <a:spLocks noGrp="1"/>
          </p:cNvSpPr>
          <p:nvPr>
            <p:ph sz="half" idx="2"/>
          </p:nvPr>
        </p:nvSpPr>
        <p:spPr>
          <a:xfrm>
            <a:off x="839788" y="2505075"/>
            <a:ext cx="5157787"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6172200" y="2505075"/>
            <a:ext cx="5183188"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8526F0F3-3C53-41BC-8FFD-0BFB6DD91672}" type="datetimeFigureOut">
              <a:rPr lang="el-GR" smtClean="0"/>
              <a:t>17/2/2021</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51D45B6D-1AE9-4C4D-AC38-C455C96DF37A}" type="slidenum">
              <a:rPr lang="el-GR" smtClean="0"/>
              <a:t>‹#›</a:t>
            </a:fld>
            <a:endParaRPr lang="el-GR"/>
          </a:p>
        </p:txBody>
      </p:sp>
    </p:spTree>
    <p:extLst>
      <p:ext uri="{BB962C8B-B14F-4D97-AF65-F5344CB8AC3E}">
        <p14:creationId xmlns:p14="http://schemas.microsoft.com/office/powerpoint/2010/main" val="26503876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8526F0F3-3C53-41BC-8FFD-0BFB6DD91672}" type="datetimeFigureOut">
              <a:rPr lang="el-GR" smtClean="0"/>
              <a:t>17/2/2021</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51D45B6D-1AE9-4C4D-AC38-C455C96DF37A}" type="slidenum">
              <a:rPr lang="el-GR" smtClean="0"/>
              <a:t>‹#›</a:t>
            </a:fld>
            <a:endParaRPr lang="el-GR"/>
          </a:p>
        </p:txBody>
      </p:sp>
    </p:spTree>
    <p:extLst>
      <p:ext uri="{BB962C8B-B14F-4D97-AF65-F5344CB8AC3E}">
        <p14:creationId xmlns:p14="http://schemas.microsoft.com/office/powerpoint/2010/main" val="29979141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8526F0F3-3C53-41BC-8FFD-0BFB6DD91672}" type="datetimeFigureOut">
              <a:rPr lang="el-GR" smtClean="0"/>
              <a:t>17/2/2021</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51D45B6D-1AE9-4C4D-AC38-C455C96DF37A}" type="slidenum">
              <a:rPr lang="el-GR" smtClean="0"/>
              <a:t>‹#›</a:t>
            </a:fld>
            <a:endParaRPr lang="el-GR"/>
          </a:p>
        </p:txBody>
      </p:sp>
    </p:spTree>
    <p:extLst>
      <p:ext uri="{BB962C8B-B14F-4D97-AF65-F5344CB8AC3E}">
        <p14:creationId xmlns:p14="http://schemas.microsoft.com/office/powerpoint/2010/main" val="21758440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a:t>Στυλ κύριου τίτλου</a:t>
            </a:r>
          </a:p>
        </p:txBody>
      </p:sp>
      <p:sp>
        <p:nvSpPr>
          <p:cNvPr id="3" name="Θέση περιεχομένου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8526F0F3-3C53-41BC-8FFD-0BFB6DD91672}" type="datetimeFigureOut">
              <a:rPr lang="el-GR" smtClean="0"/>
              <a:t>17/2/2021</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51D45B6D-1AE9-4C4D-AC38-C455C96DF37A}" type="slidenum">
              <a:rPr lang="el-GR" smtClean="0"/>
              <a:t>‹#›</a:t>
            </a:fld>
            <a:endParaRPr lang="el-GR"/>
          </a:p>
        </p:txBody>
      </p:sp>
    </p:spTree>
    <p:extLst>
      <p:ext uri="{BB962C8B-B14F-4D97-AF65-F5344CB8AC3E}">
        <p14:creationId xmlns:p14="http://schemas.microsoft.com/office/powerpoint/2010/main" val="17994753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a:t>Στυλ κύριου τίτλου</a:t>
            </a:r>
          </a:p>
        </p:txBody>
      </p:sp>
      <p:sp>
        <p:nvSpPr>
          <p:cNvPr id="3" name="Θέση εικόνας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8526F0F3-3C53-41BC-8FFD-0BFB6DD91672}" type="datetimeFigureOut">
              <a:rPr lang="el-GR" smtClean="0"/>
              <a:t>17/2/2021</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51D45B6D-1AE9-4C4D-AC38-C455C96DF37A}" type="slidenum">
              <a:rPr lang="el-GR" smtClean="0"/>
              <a:t>‹#›</a:t>
            </a:fld>
            <a:endParaRPr lang="el-GR"/>
          </a:p>
        </p:txBody>
      </p:sp>
    </p:spTree>
    <p:extLst>
      <p:ext uri="{BB962C8B-B14F-4D97-AF65-F5344CB8AC3E}">
        <p14:creationId xmlns:p14="http://schemas.microsoft.com/office/powerpoint/2010/main" val="14731597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526F0F3-3C53-41BC-8FFD-0BFB6DD91672}" type="datetimeFigureOut">
              <a:rPr lang="el-GR" smtClean="0"/>
              <a:t>17/2/2021</a:t>
            </a:fld>
            <a:endParaRPr lang="el-GR"/>
          </a:p>
        </p:txBody>
      </p:sp>
      <p:sp>
        <p:nvSpPr>
          <p:cNvPr id="5" name="Θέση υποσέλιδου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D45B6D-1AE9-4C4D-AC38-C455C96DF37A}" type="slidenum">
              <a:rPr lang="el-GR" smtClean="0"/>
              <a:t>‹#›</a:t>
            </a:fld>
            <a:endParaRPr lang="el-GR"/>
          </a:p>
        </p:txBody>
      </p:sp>
    </p:spTree>
    <p:extLst>
      <p:ext uri="{BB962C8B-B14F-4D97-AF65-F5344CB8AC3E}">
        <p14:creationId xmlns:p14="http://schemas.microsoft.com/office/powerpoint/2010/main" val="12817084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n.wikipedia.org/wiki/Brown_Eyed_Soul_(band)" TargetMode="External"/><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hyperlink" Target="https://creativecommons.org/licenses/by-sa/3.0/"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Layout" Target="../slideLayouts/slideLayout3.xml"/><Relationship Id="rId1" Type="http://schemas.openxmlformats.org/officeDocument/2006/relationships/video" Target="https://www.youtube.com/embed/7lp7FtJXp7k?feature=oembed" TargetMode="External"/><Relationship Id="rId5" Type="http://schemas.openxmlformats.org/officeDocument/2006/relationships/hyperlink" Target="https://www.youtube.com/channel/UCovYBrs1V1J8yL4XGh07XEA" TargetMode="External"/><Relationship Id="rId4" Type="http://schemas.openxmlformats.org/officeDocument/2006/relationships/hyperlink" Target="https://www.youtube.com/watch?v=7lp7FtJXp7k"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www.youtube.com/watch?v=eJFRbiSf5dQ" TargetMode="External"/><Relationship Id="rId2" Type="http://schemas.openxmlformats.org/officeDocument/2006/relationships/slideLayout" Target="../slideLayouts/slideLayout3.xml"/><Relationship Id="rId1" Type="http://schemas.openxmlformats.org/officeDocument/2006/relationships/video" Target="https://www.youtube.com/embed/eJFRbiSf5dQ?feature=oembed" TargetMode="External"/><Relationship Id="rId5" Type="http://schemas.openxmlformats.org/officeDocument/2006/relationships/image" Target="../media/image14.jpeg"/><Relationship Id="rId4" Type="http://schemas.openxmlformats.org/officeDocument/2006/relationships/hyperlink" Target="https://www.youtube.com/channel/UCRZPA8n74Gt1_SU1_D4b_iw"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www.youtube.com/watch?v=3JWTaaS7LdU&amp;list=PLKGZh2NWrv5u0nebiCqPq5o0t-LIZkGX9&amp;index=2" TargetMode="External"/><Relationship Id="rId2" Type="http://schemas.openxmlformats.org/officeDocument/2006/relationships/slideLayout" Target="../slideLayouts/slideLayout3.xml"/><Relationship Id="rId1" Type="http://schemas.openxmlformats.org/officeDocument/2006/relationships/video" Target="https://www.youtube.com/embed/3JWTaaS7LdU?list=PLKGZh2NWrv5u0nebiCqPq5o0t-LIZkGX9" TargetMode="External"/><Relationship Id="rId5" Type="http://schemas.openxmlformats.org/officeDocument/2006/relationships/image" Target="../media/image15.jpeg"/><Relationship Id="rId4" Type="http://schemas.openxmlformats.org/officeDocument/2006/relationships/hyperlink" Target="https://www.youtube.com/channel/UC7fzrpTArAqDHuB3Hbmd_CQ" TargetMode="External"/></Relationships>
</file>

<file path=ppt/slides/_rels/slide13.xml.rels><?xml version="1.0" encoding="UTF-8" standalone="yes"?>
<Relationships xmlns="http://schemas.openxmlformats.org/package/2006/relationships"><Relationship Id="rId8" Type="http://schemas.openxmlformats.org/officeDocument/2006/relationships/hyperlink" Target="https://el.wikipedia.org/wiki/%CE%A3%CF%8C%CE%BF%CF%85%CE%BB" TargetMode="External"/><Relationship Id="rId3" Type="http://schemas.openxmlformats.org/officeDocument/2006/relationships/hyperlink" Target="https://en.wikipedia.org/wiki/Aretha_Franklin" TargetMode="External"/><Relationship Id="rId7" Type="http://schemas.openxmlformats.org/officeDocument/2006/relationships/hyperlink" Target="https://en.wikipedia.org/wiki/I_Will_Always_Love_You" TargetMode="External"/><Relationship Id="rId2" Type="http://schemas.openxmlformats.org/officeDocument/2006/relationships/hyperlink" Target="https://en.wikipedia.org/wiki/Soul_music" TargetMode="External"/><Relationship Id="rId1" Type="http://schemas.openxmlformats.org/officeDocument/2006/relationships/slideLayout" Target="../slideLayouts/slideLayout6.xml"/><Relationship Id="rId6" Type="http://schemas.openxmlformats.org/officeDocument/2006/relationships/hyperlink" Target="https://www.englishclub.com/vocabulary/music-soul.htm" TargetMode="External"/><Relationship Id="rId5" Type="http://schemas.openxmlformats.org/officeDocument/2006/relationships/hyperlink" Target="https://www.scaruffi.com/history/soul.html" TargetMode="External"/><Relationship Id="rId4" Type="http://schemas.openxmlformats.org/officeDocument/2006/relationships/hyperlink" Target="https://www.britannica.com/art/soul-music" TargetMode="External"/><Relationship Id="rId9" Type="http://schemas.openxmlformats.org/officeDocument/2006/relationships/hyperlink" Target="https://ourvoice.gr/index.php/news-room-2/music-corner/item/100-soul-music" TargetMode="External"/></Relationships>
</file>

<file path=ppt/slides/_rels/slide2.xml.rels><?xml version="1.0" encoding="UTF-8" standalone="yes"?>
<Relationships xmlns="http://schemas.openxmlformats.org/package/2006/relationships"><Relationship Id="rId8" Type="http://schemas.openxmlformats.org/officeDocument/2006/relationships/hyperlink" Target="https://www.youtube.com/channel/UCsYtBCPI2OuuPnA9E9JI1HQ" TargetMode="External"/><Relationship Id="rId13" Type="http://schemas.openxmlformats.org/officeDocument/2006/relationships/image" Target="../media/image4.jpeg"/><Relationship Id="rId3" Type="http://schemas.openxmlformats.org/officeDocument/2006/relationships/video" Target="https://www.youtube.com/embed/qfmhhBh_taU?feature=oembed" TargetMode="External"/><Relationship Id="rId7" Type="http://schemas.openxmlformats.org/officeDocument/2006/relationships/hyperlink" Target="https://www.youtube.com/watch?v=qfmhhBh_taU" TargetMode="External"/><Relationship Id="rId12" Type="http://schemas.openxmlformats.org/officeDocument/2006/relationships/image" Target="../media/image3.jpeg"/><Relationship Id="rId2" Type="http://schemas.openxmlformats.org/officeDocument/2006/relationships/video" Target="https://www.youtube.com/embed/psWlV07ng2w?feature=oembed" TargetMode="External"/><Relationship Id="rId1" Type="http://schemas.openxmlformats.org/officeDocument/2006/relationships/video" Target="https://www.youtube.com/embed/aaKf6P2nhKg?feature=oembed" TargetMode="External"/><Relationship Id="rId6" Type="http://schemas.openxmlformats.org/officeDocument/2006/relationships/hyperlink" Target="https://www.youtube.com/channel/UCGShEFPwwFDaJem_0kjH4Pw/" TargetMode="External"/><Relationship Id="rId11" Type="http://schemas.openxmlformats.org/officeDocument/2006/relationships/image" Target="../media/image2.jpeg"/><Relationship Id="rId5" Type="http://schemas.openxmlformats.org/officeDocument/2006/relationships/hyperlink" Target="https://www.youtube.com/watch?v=aaKf6P2nhKg" TargetMode="External"/><Relationship Id="rId10" Type="http://schemas.openxmlformats.org/officeDocument/2006/relationships/hyperlink" Target="https://www.youtube.com/channel/UCBdfpBp6qA6WwTpFF0utT9A" TargetMode="External"/><Relationship Id="rId4" Type="http://schemas.openxmlformats.org/officeDocument/2006/relationships/slideLayout" Target="../slideLayouts/slideLayout5.xml"/><Relationship Id="rId9" Type="http://schemas.openxmlformats.org/officeDocument/2006/relationships/hyperlink" Target="https://www.youtube.com/watch?v=psWlV07ng2w"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www.youtube.com/watch?v=f7_jfYfgyvI" TargetMode="External"/><Relationship Id="rId2" Type="http://schemas.openxmlformats.org/officeDocument/2006/relationships/slideLayout" Target="../slideLayouts/slideLayout3.xml"/><Relationship Id="rId1" Type="http://schemas.openxmlformats.org/officeDocument/2006/relationships/video" Target="https://www.youtube.com/embed/f7_jfYfgyvI?feature=oembed" TargetMode="External"/><Relationship Id="rId5" Type="http://schemas.openxmlformats.org/officeDocument/2006/relationships/image" Target="../media/image5.jpeg"/><Relationship Id="rId4" Type="http://schemas.openxmlformats.org/officeDocument/2006/relationships/hyperlink" Target="https://www.youtube.com/channel/UCBdfpBp6qA6WwTpFF0utT9A"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ww.youtube.com/watch?v=lk75qDst8wE" TargetMode="External"/><Relationship Id="rId2" Type="http://schemas.openxmlformats.org/officeDocument/2006/relationships/slideLayout" Target="../slideLayouts/slideLayout3.xml"/><Relationship Id="rId1" Type="http://schemas.openxmlformats.org/officeDocument/2006/relationships/video" Target="https://www.youtube.com/embed/lk75qDst8wE?feature=oembed" TargetMode="External"/><Relationship Id="rId5" Type="http://schemas.openxmlformats.org/officeDocument/2006/relationships/image" Target="../media/image6.jpeg"/><Relationship Id="rId4" Type="http://schemas.openxmlformats.org/officeDocument/2006/relationships/hyperlink" Target="https://www.youtube.com/channel/UCByk0uR3HOukiF9Xs6sSlXw"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ww.youtube.com/watch?v=wEBlaMOmKV4" TargetMode="External"/><Relationship Id="rId2" Type="http://schemas.openxmlformats.org/officeDocument/2006/relationships/slideLayout" Target="../slideLayouts/slideLayout3.xml"/><Relationship Id="rId1" Type="http://schemas.openxmlformats.org/officeDocument/2006/relationships/video" Target="https://www.youtube.com/embed/wEBlaMOmKV4?feature=oembed" TargetMode="External"/><Relationship Id="rId5" Type="http://schemas.openxmlformats.org/officeDocument/2006/relationships/image" Target="../media/image7.jpeg"/><Relationship Id="rId4" Type="http://schemas.openxmlformats.org/officeDocument/2006/relationships/hyperlink" Target="https://www.youtube.com/channel/UC2vyD1cRA7Wt_w5_yuwzygQ"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3.xml"/><Relationship Id="rId1" Type="http://schemas.openxmlformats.org/officeDocument/2006/relationships/video" Target="https://www.youtube.com/embed/WoZP18U5VyY?feature=oembed" TargetMode="External"/><Relationship Id="rId6" Type="http://schemas.openxmlformats.org/officeDocument/2006/relationships/image" Target="../media/image9.jpeg"/><Relationship Id="rId5" Type="http://schemas.openxmlformats.org/officeDocument/2006/relationships/hyperlink" Target="https://www.youtube.com/channel/UCyAaxR2630hLkvAWd-9uzgA" TargetMode="External"/><Relationship Id="rId4" Type="http://schemas.openxmlformats.org/officeDocument/2006/relationships/hyperlink" Target="https://www.youtube.com/watch?v=WoZP18U5VyY&amp;list=RDWoZP18U5VyY&amp;index=1"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www.youtube.com/watch?v=v0B1KgPZn0A" TargetMode="External"/><Relationship Id="rId2" Type="http://schemas.openxmlformats.org/officeDocument/2006/relationships/slideLayout" Target="../slideLayouts/slideLayout3.xml"/><Relationship Id="rId1" Type="http://schemas.openxmlformats.org/officeDocument/2006/relationships/video" Target="https://www.youtube.com/embed/v0B1KgPZn0A?feature=oembed" TargetMode="External"/><Relationship Id="rId5" Type="http://schemas.openxmlformats.org/officeDocument/2006/relationships/image" Target="../media/image10.jpeg"/><Relationship Id="rId4" Type="http://schemas.openxmlformats.org/officeDocument/2006/relationships/hyperlink" Target="https://www.youtube.com/channel/UCqwrXfVduQl2C666zmu9ROA"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slideLayout" Target="../slideLayouts/slideLayout3.xml"/><Relationship Id="rId1" Type="http://schemas.openxmlformats.org/officeDocument/2006/relationships/video" Target="https://www.youtube.com/embed/KtBbyglq37E?feature=oembed" TargetMode="External"/><Relationship Id="rId5" Type="http://schemas.openxmlformats.org/officeDocument/2006/relationships/hyperlink" Target="https://www.youtube.com/channel/UCqphStoS_KA2cGYX_Z-PMYQ" TargetMode="External"/><Relationship Id="rId4" Type="http://schemas.openxmlformats.org/officeDocument/2006/relationships/hyperlink" Target="https://www.youtube.com/watch?v=KtBbyglq37E"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www.youtube.com/watch?v=wDbyOLzEyfk" TargetMode="External"/><Relationship Id="rId2" Type="http://schemas.openxmlformats.org/officeDocument/2006/relationships/slideLayout" Target="../slideLayouts/slideLayout3.xml"/><Relationship Id="rId1" Type="http://schemas.openxmlformats.org/officeDocument/2006/relationships/video" Target="https://www.youtube.com/embed/wDbyOLzEyfk?feature=oembed" TargetMode="External"/><Relationship Id="rId5" Type="http://schemas.openxmlformats.org/officeDocument/2006/relationships/image" Target="../media/image12.jpeg"/><Relationship Id="rId4" Type="http://schemas.openxmlformats.org/officeDocument/2006/relationships/hyperlink" Target="https://www.youtube.com/channel/UCKTv8FBJh-7_clKU-9Pbp-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Εικόνα 4">
            <a:extLst>
              <a:ext uri="{FF2B5EF4-FFF2-40B4-BE49-F238E27FC236}">
                <a16:creationId xmlns:a16="http://schemas.microsoft.com/office/drawing/2014/main" id="{1DE49F79-7FD9-49D2-B185-861D765DE491}"/>
              </a:ext>
            </a:extLst>
          </p:cNvPr>
          <p:cNvPicPr>
            <a:picLocks noChangeAspect="1"/>
          </p:cNvPicPr>
          <p:nvPr/>
        </p:nvPicPr>
        <p:blipFill rotWithShape="1">
          <a:blip r:embed="rId2">
            <a:extLst>
              <a:ext uri="{837473B0-CC2E-450A-ABE3-18F120FF3D39}">
                <a1611:picAttrSrcUrl xmlns:a1611="http://schemas.microsoft.com/office/drawing/2016/11/main" r:id="rId3"/>
              </a:ext>
            </a:extLst>
          </a:blip>
          <a:srcRect r="23585" b="9091"/>
          <a:stretch/>
        </p:blipFill>
        <p:spPr>
          <a:xfrm>
            <a:off x="3523488" y="10"/>
            <a:ext cx="8668512" cy="6857990"/>
          </a:xfrm>
          <a:prstGeom prst="rect">
            <a:avLst/>
          </a:prstGeom>
        </p:spPr>
      </p:pic>
      <p:sp>
        <p:nvSpPr>
          <p:cNvPr id="12" name="Rectangle 11">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p:cNvSpPr>
            <a:spLocks noGrp="1"/>
          </p:cNvSpPr>
          <p:nvPr>
            <p:ph type="ctrTitle"/>
          </p:nvPr>
        </p:nvSpPr>
        <p:spPr>
          <a:xfrm>
            <a:off x="477981" y="1122363"/>
            <a:ext cx="4023360" cy="3204134"/>
          </a:xfrm>
        </p:spPr>
        <p:txBody>
          <a:bodyPr anchor="b">
            <a:normAutofit/>
          </a:bodyPr>
          <a:lstStyle/>
          <a:p>
            <a:pPr algn="l"/>
            <a:r>
              <a:rPr lang="el-GR" sz="4800" b="1" dirty="0">
                <a:cs typeface="Calibri Light"/>
              </a:rPr>
              <a:t>Ιστορία της </a:t>
            </a:r>
            <a:r>
              <a:rPr lang="el-GR" sz="4800" b="1" dirty="0" err="1">
                <a:cs typeface="Calibri Light"/>
              </a:rPr>
              <a:t>soul</a:t>
            </a:r>
            <a:r>
              <a:rPr lang="el-GR" sz="4800" b="1" dirty="0">
                <a:cs typeface="Calibri Light"/>
              </a:rPr>
              <a:t> </a:t>
            </a:r>
            <a:r>
              <a:rPr lang="el-GR" sz="4800" b="1" dirty="0" err="1">
                <a:cs typeface="Calibri Light"/>
              </a:rPr>
              <a:t>music</a:t>
            </a:r>
            <a:endParaRPr lang="el-GR" sz="4800" b="1" dirty="0" err="1"/>
          </a:p>
        </p:txBody>
      </p:sp>
      <p:sp>
        <p:nvSpPr>
          <p:cNvPr id="3" name="Υπότιτλος 2"/>
          <p:cNvSpPr>
            <a:spLocks noGrp="1"/>
          </p:cNvSpPr>
          <p:nvPr>
            <p:ph type="subTitle" idx="1"/>
          </p:nvPr>
        </p:nvSpPr>
        <p:spPr>
          <a:xfrm>
            <a:off x="477980" y="4872922"/>
            <a:ext cx="4023359" cy="1208141"/>
          </a:xfrm>
        </p:spPr>
        <p:txBody>
          <a:bodyPr vert="horz" lIns="91440" tIns="45720" rIns="91440" bIns="45720" rtlCol="0">
            <a:normAutofit/>
          </a:bodyPr>
          <a:lstStyle/>
          <a:p>
            <a:pPr algn="l"/>
            <a:r>
              <a:rPr lang="el-GR" sz="2000">
                <a:ea typeface="+mn-lt"/>
                <a:cs typeface="+mn-lt"/>
              </a:rPr>
              <a:t>Επιμέλεια: Ανδρέας Χανιώτης</a:t>
            </a:r>
            <a:endParaRPr lang="el-GR" sz="2000">
              <a:cs typeface="Calibri"/>
            </a:endParaRPr>
          </a:p>
        </p:txBody>
      </p:sp>
      <p:sp>
        <p:nvSpPr>
          <p:cNvPr id="14" name="Rectangle 13">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6" name="Rectangle 15">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22EEEC46-55DE-4C09-AA7C-98D9EE8672A1}"/>
              </a:ext>
            </a:extLst>
          </p:cNvPr>
          <p:cNvSpPr txBox="1"/>
          <p:nvPr/>
        </p:nvSpPr>
        <p:spPr>
          <a:xfrm>
            <a:off x="9129943" y="6657945"/>
            <a:ext cx="3062057" cy="200055"/>
          </a:xfrm>
          <a:prstGeom prst="rect">
            <a:avLst/>
          </a:prstGeom>
          <a:solidFill>
            <a:srgbClr val="000000"/>
          </a:solidFill>
        </p:spPr>
        <p:txBody>
          <a:bodyPr wrap="none">
            <a:spAutoFit/>
          </a:bodyPr>
          <a:lstStyle/>
          <a:p>
            <a:pPr algn="r">
              <a:spcAft>
                <a:spcPts val="600"/>
              </a:spcAft>
            </a:pPr>
            <a:r>
              <a:rPr lang="en-US" sz="700">
                <a:solidFill>
                  <a:srgbClr val="FFFFFF"/>
                </a:solidFill>
                <a:hlinkClick r:id="rId3">
                  <a:extLst>
                    <a:ext uri="{A12FA001-AC4F-418D-AE19-62706E023703}">
                      <ahyp:hlinkClr xmlns:ahyp="http://schemas.microsoft.com/office/drawing/2018/hyperlinkcolor" val="tx"/>
                    </a:ext>
                  </a:extLst>
                </a:hlinkClick>
              </a:rPr>
              <a:t>Αυτή η φωτογραφία</a:t>
            </a:r>
            <a:r>
              <a:rPr lang="en-US" sz="700">
                <a:solidFill>
                  <a:srgbClr val="FFFFFF"/>
                </a:solidFill>
              </a:rPr>
              <a:t> από Άγνωστος συντάκτης με άδεια χρήσης από </a:t>
            </a:r>
            <a:r>
              <a:rPr lang="en-US" sz="700">
                <a:solidFill>
                  <a:srgbClr val="FFFFFF"/>
                </a:solidFill>
                <a:hlinkClick r:id="rId4">
                  <a:extLst>
                    <a:ext uri="{A12FA001-AC4F-418D-AE19-62706E023703}">
                      <ahyp:hlinkClr xmlns:ahyp="http://schemas.microsoft.com/office/drawing/2018/hyperlinkcolor" val="tx"/>
                    </a:ext>
                  </a:extLst>
                </a:hlinkClick>
              </a:rPr>
              <a:t>CC BY-SA</a:t>
            </a:r>
            <a:r>
              <a:rPr lang="en-US" sz="700">
                <a:solidFill>
                  <a:srgbClr val="FFFFFF"/>
                </a:solidFill>
              </a:rPr>
              <a:t>.</a:t>
            </a:r>
          </a:p>
        </p:txBody>
      </p:sp>
    </p:spTree>
    <p:extLst>
      <p:ext uri="{BB962C8B-B14F-4D97-AF65-F5344CB8AC3E}">
        <p14:creationId xmlns:p14="http://schemas.microsoft.com/office/powerpoint/2010/main" val="23251222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DE6A193-4755-479A-BC6F-A7EBCA73BE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Εικόνα 4">
            <a:hlinkClick r:id="" action="ppaction://media"/>
            <a:extLst>
              <a:ext uri="{FF2B5EF4-FFF2-40B4-BE49-F238E27FC236}">
                <a16:creationId xmlns:a16="http://schemas.microsoft.com/office/drawing/2014/main" id="{D3B54F2E-C932-45F6-828D-B6297B80EEB2}"/>
              </a:ext>
            </a:extLst>
          </p:cNvPr>
          <p:cNvPicPr>
            <a:picLocks noRot="1" noChangeAspect="1"/>
          </p:cNvPicPr>
          <p:nvPr>
            <a:videoFile r:link="rId1"/>
          </p:nvPr>
        </p:nvPicPr>
        <p:blipFill>
          <a:blip r:embed="rId3"/>
          <a:stretch>
            <a:fillRect/>
          </a:stretch>
        </p:blipFill>
        <p:spPr>
          <a:xfrm>
            <a:off x="8207837" y="1673054"/>
            <a:ext cx="3789988" cy="2842491"/>
          </a:xfrm>
          <a:prstGeom prst="rect">
            <a:avLst/>
          </a:prstGeom>
        </p:spPr>
      </p:pic>
      <p:sp>
        <p:nvSpPr>
          <p:cNvPr id="11" name="Freeform: Shape 10">
            <a:extLst>
              <a:ext uri="{FF2B5EF4-FFF2-40B4-BE49-F238E27FC236}">
                <a16:creationId xmlns:a16="http://schemas.microsoft.com/office/drawing/2014/main" id="{AB8B8498-A488-40AF-99EB-F622ED9AD6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478"/>
            <a:ext cx="8896786" cy="6858478"/>
          </a:xfrm>
          <a:custGeom>
            <a:avLst/>
            <a:gdLst>
              <a:gd name="connsiteX0" fmla="*/ 1472231 w 8896786"/>
              <a:gd name="connsiteY0" fmla="*/ 6858478 h 6858478"/>
              <a:gd name="connsiteX1" fmla="*/ 8896786 w 8896786"/>
              <a:gd name="connsiteY1" fmla="*/ 6858478 h 6858478"/>
              <a:gd name="connsiteX2" fmla="*/ 5720411 w 8896786"/>
              <a:gd name="connsiteY2" fmla="*/ 0 h 6858478"/>
              <a:gd name="connsiteX3" fmla="*/ 5714834 w 8896786"/>
              <a:gd name="connsiteY3" fmla="*/ 0 h 6858478"/>
              <a:gd name="connsiteX4" fmla="*/ 4648606 w 8896786"/>
              <a:gd name="connsiteY4" fmla="*/ 0 h 6858478"/>
              <a:gd name="connsiteX5" fmla="*/ 0 w 8896786"/>
              <a:gd name="connsiteY5" fmla="*/ 0 h 6858478"/>
              <a:gd name="connsiteX6" fmla="*/ 0 w 8896786"/>
              <a:gd name="connsiteY6" fmla="*/ 6857915 h 6858478"/>
              <a:gd name="connsiteX7" fmla="*/ 1472491 w 8896786"/>
              <a:gd name="connsiteY7" fmla="*/ 6857915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96786" h="6858478">
                <a:moveTo>
                  <a:pt x="1472231" y="6858478"/>
                </a:moveTo>
                <a:lnTo>
                  <a:pt x="8896786" y="6858478"/>
                </a:lnTo>
                <a:lnTo>
                  <a:pt x="5720411" y="0"/>
                </a:lnTo>
                <a:lnTo>
                  <a:pt x="5714834" y="0"/>
                </a:lnTo>
                <a:lnTo>
                  <a:pt x="4648606" y="0"/>
                </a:lnTo>
                <a:lnTo>
                  <a:pt x="0" y="0"/>
                </a:lnTo>
                <a:lnTo>
                  <a:pt x="0" y="6857915"/>
                </a:lnTo>
                <a:lnTo>
                  <a:pt x="1472491" y="6857915"/>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Freeform: Shape 12">
            <a:extLst>
              <a:ext uri="{FF2B5EF4-FFF2-40B4-BE49-F238E27FC236}">
                <a16:creationId xmlns:a16="http://schemas.microsoft.com/office/drawing/2014/main" id="{2F033D07-FE42-4E5C-A00A-FFE1D42C0F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479"/>
            <a:ext cx="8096249" cy="6858479"/>
          </a:xfrm>
          <a:custGeom>
            <a:avLst/>
            <a:gdLst>
              <a:gd name="connsiteX0" fmla="*/ 0 w 8096249"/>
              <a:gd name="connsiteY0" fmla="*/ 6858479 h 6858479"/>
              <a:gd name="connsiteX1" fmla="*/ 2130297 w 8096249"/>
              <a:gd name="connsiteY1" fmla="*/ 6858479 h 6858479"/>
              <a:gd name="connsiteX2" fmla="*/ 2130297 w 8096249"/>
              <a:gd name="connsiteY2" fmla="*/ 6858478 h 6858479"/>
              <a:gd name="connsiteX3" fmla="*/ 8096249 w 8096249"/>
              <a:gd name="connsiteY3" fmla="*/ 6858478 h 6858479"/>
              <a:gd name="connsiteX4" fmla="*/ 4919874 w 8096249"/>
              <a:gd name="connsiteY4" fmla="*/ 0 h 6858479"/>
              <a:gd name="connsiteX5" fmla="*/ 4914297 w 8096249"/>
              <a:gd name="connsiteY5" fmla="*/ 0 h 6858479"/>
              <a:gd name="connsiteX6" fmla="*/ 3848069 w 8096249"/>
              <a:gd name="connsiteY6" fmla="*/ 0 h 6858479"/>
              <a:gd name="connsiteX7" fmla="*/ 18197 w 8096249"/>
              <a:gd name="connsiteY7" fmla="*/ 0 h 6858479"/>
              <a:gd name="connsiteX8" fmla="*/ 18197 w 8096249"/>
              <a:gd name="connsiteY8" fmla="*/ 479 h 6858479"/>
              <a:gd name="connsiteX9" fmla="*/ 0 w 8096249"/>
              <a:gd name="connsiteY9" fmla="*/ 479 h 6858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96249" h="6858479">
                <a:moveTo>
                  <a:pt x="0" y="6858479"/>
                </a:moveTo>
                <a:lnTo>
                  <a:pt x="2130297" y="6858479"/>
                </a:lnTo>
                <a:lnTo>
                  <a:pt x="2130297" y="6858478"/>
                </a:lnTo>
                <a:lnTo>
                  <a:pt x="8096249" y="6858478"/>
                </a:lnTo>
                <a:lnTo>
                  <a:pt x="4919874" y="0"/>
                </a:lnTo>
                <a:lnTo>
                  <a:pt x="4914297" y="0"/>
                </a:lnTo>
                <a:lnTo>
                  <a:pt x="3848069" y="0"/>
                </a:lnTo>
                <a:lnTo>
                  <a:pt x="18197" y="0"/>
                </a:lnTo>
                <a:lnTo>
                  <a:pt x="18197" y="479"/>
                </a:lnTo>
                <a:lnTo>
                  <a:pt x="0" y="479"/>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Τίτλος 1">
            <a:extLst>
              <a:ext uri="{FF2B5EF4-FFF2-40B4-BE49-F238E27FC236}">
                <a16:creationId xmlns:a16="http://schemas.microsoft.com/office/drawing/2014/main" id="{C22FE9F5-A0D0-4F2E-9A26-BE09B655A794}"/>
              </a:ext>
            </a:extLst>
          </p:cNvPr>
          <p:cNvSpPr>
            <a:spLocks noGrp="1"/>
          </p:cNvSpPr>
          <p:nvPr>
            <p:ph type="title"/>
          </p:nvPr>
        </p:nvSpPr>
        <p:spPr>
          <a:xfrm>
            <a:off x="186446" y="3782050"/>
            <a:ext cx="6228904" cy="3072384"/>
          </a:xfrm>
        </p:spPr>
        <p:txBody>
          <a:bodyPr vert="horz" lIns="91440" tIns="45720" rIns="91440" bIns="45720" rtlCol="0" anchor="b">
            <a:noAutofit/>
          </a:bodyPr>
          <a:lstStyle/>
          <a:p>
            <a:r>
              <a:rPr lang="en-US" sz="3200" b="1" kern="1200">
                <a:latin typeface="+mj-lt"/>
                <a:ea typeface="+mj-ea"/>
                <a:cs typeface="+mj-cs"/>
              </a:rPr>
              <a:t>8. Στο Νότο αναπτύχθηκαν δυο κύρια στυλ, το πιο δυναμικό "deep soul" και το πιο απαλό "Memphis Soul". Και τα δυο αναπτύχθηκαν στο Μέμφις. Το δεύτερο στυλ χαρακτηριζόταν από έναν συμπαγή ρυθμό, με πιο ήρεμο στυλ, αντίθετα με το πρώτο που είχε πιο σκληρό χαρακτήρα. Στην "Memphis soul" διέπρεψε η προαναφερθείσα  Aretha Franklin,</a:t>
            </a:r>
            <a:r>
              <a:rPr lang="en-US" sz="3200" b="1" kern="1200" dirty="0">
                <a:latin typeface="+mj-lt"/>
                <a:ea typeface="+mj-ea"/>
                <a:cs typeface="+mj-cs"/>
              </a:rPr>
              <a:t> </a:t>
            </a:r>
            <a:r>
              <a:rPr lang="en-US" sz="3200" b="1" kern="1200">
                <a:latin typeface="+mj-lt"/>
                <a:ea typeface="+mj-ea"/>
                <a:cs typeface="+mj-cs"/>
              </a:rPr>
              <a:t>καθώς και ο Percy Sledge, με το single </a:t>
            </a:r>
            <a:r>
              <a:rPr lang="en-US" sz="3200" b="1" i="1" kern="1200">
                <a:latin typeface="+mj-lt"/>
                <a:ea typeface="+mj-ea"/>
                <a:cs typeface="+mj-cs"/>
              </a:rPr>
              <a:t>When a Man Loves a Woman, </a:t>
            </a:r>
            <a:r>
              <a:rPr lang="en-US" sz="3200" b="1" kern="1200">
                <a:latin typeface="+mj-lt"/>
                <a:ea typeface="+mj-ea"/>
                <a:cs typeface="+mj-cs"/>
              </a:rPr>
              <a:t>ένα από τα ωραιότερα τραγούδια του είδους:</a:t>
            </a:r>
          </a:p>
        </p:txBody>
      </p:sp>
      <p:sp>
        <p:nvSpPr>
          <p:cNvPr id="3" name="Θέση κειμένου 2">
            <a:extLst>
              <a:ext uri="{FF2B5EF4-FFF2-40B4-BE49-F238E27FC236}">
                <a16:creationId xmlns:a16="http://schemas.microsoft.com/office/drawing/2014/main" id="{A7AA9E04-65F2-4766-9B4C-4F824118A7BA}"/>
              </a:ext>
            </a:extLst>
          </p:cNvPr>
          <p:cNvSpPr>
            <a:spLocks noGrp="1"/>
          </p:cNvSpPr>
          <p:nvPr>
            <p:ph type="body" idx="1"/>
          </p:nvPr>
        </p:nvSpPr>
        <p:spPr>
          <a:xfrm>
            <a:off x="7260106" y="4700361"/>
            <a:ext cx="4785602" cy="1486204"/>
          </a:xfrm>
        </p:spPr>
        <p:txBody>
          <a:bodyPr vert="horz" lIns="91440" tIns="45720" rIns="91440" bIns="45720" rtlCol="0" anchor="t">
            <a:noAutofit/>
          </a:bodyPr>
          <a:lstStyle/>
          <a:p>
            <a:pPr algn="r"/>
            <a:r>
              <a:rPr lang="en-US" sz="1800" b="1" kern="1200">
                <a:solidFill>
                  <a:schemeClr val="bg1"/>
                </a:solidFill>
                <a:latin typeface="+mn-lt"/>
                <a:ea typeface="+mn-ea"/>
                <a:cs typeface="+mn-cs"/>
              </a:rPr>
              <a:t>Percy Sledge - When a Man Loves a Woman (1966</a:t>
            </a:r>
            <a:r>
              <a:rPr lang="en-US" sz="1800" b="1">
                <a:solidFill>
                  <a:schemeClr val="bg1"/>
                </a:solidFill>
              </a:rPr>
              <a:t>)</a:t>
            </a:r>
            <a:r>
              <a:rPr lang="en-US" sz="1800" b="1" dirty="0">
                <a:solidFill>
                  <a:schemeClr val="tx1"/>
                </a:solidFill>
              </a:rPr>
              <a:t>)</a:t>
            </a:r>
            <a:endParaRPr lang="en-US" sz="1800" b="1" kern="1200">
              <a:solidFill>
                <a:schemeClr val="tx1"/>
              </a:solidFill>
              <a:latin typeface="+mn-lt"/>
              <a:cs typeface="Calibri"/>
            </a:endParaRPr>
          </a:p>
          <a:p>
            <a:pPr algn="r"/>
            <a:r>
              <a:rPr lang="en-US" sz="1800" kern="1200" dirty="0">
                <a:solidFill>
                  <a:schemeClr val="tx1"/>
                </a:solidFill>
                <a:latin typeface="+mn-lt"/>
                <a:ea typeface="+mn-ea"/>
                <a:cs typeface="+mn-cs"/>
                <a:hlinkClick r:id="rId4">
                  <a:extLst>
                    <a:ext uri="{A12FA001-AC4F-418D-AE19-62706E023703}">
                      <ahyp:hlinkClr xmlns:ahyp="http://schemas.microsoft.com/office/drawing/2018/hyperlinkcolor" val="tx"/>
                    </a:ext>
                  </a:extLst>
                </a:hlinkClick>
              </a:rPr>
              <a:t>https://www.youtube.com/watch?v=7lp7FtJXp7k</a:t>
            </a:r>
            <a:endParaRPr lang="en-US" sz="1800" kern="1200">
              <a:solidFill>
                <a:schemeClr val="tx1"/>
              </a:solidFill>
              <a:latin typeface="+mn-lt"/>
              <a:cs typeface="Calibri"/>
            </a:endParaRPr>
          </a:p>
          <a:p>
            <a:pPr algn="r"/>
            <a:r>
              <a:rPr lang="en-US" sz="1800" kern="1200">
                <a:solidFill>
                  <a:schemeClr val="bg1"/>
                </a:solidFill>
                <a:latin typeface="+mn-lt"/>
                <a:ea typeface="+mn-ea"/>
                <a:cs typeface="+mn-cs"/>
              </a:rPr>
              <a:t>Dumpster0101</a:t>
            </a:r>
            <a:endParaRPr lang="en-US" sz="1800" kern="1200">
              <a:solidFill>
                <a:schemeClr val="bg1"/>
              </a:solidFill>
              <a:latin typeface="+mn-lt"/>
              <a:cs typeface="Calibri"/>
            </a:endParaRPr>
          </a:p>
          <a:p>
            <a:pPr algn="r"/>
            <a:r>
              <a:rPr lang="en-US" sz="1800" kern="1200" dirty="0">
                <a:solidFill>
                  <a:schemeClr val="tx1"/>
                </a:solidFill>
                <a:latin typeface="+mn-lt"/>
                <a:ea typeface="+mn-ea"/>
                <a:cs typeface="+mn-cs"/>
                <a:hlinkClick r:id="rId5">
                  <a:extLst>
                    <a:ext uri="{A12FA001-AC4F-418D-AE19-62706E023703}">
                      <ahyp:hlinkClr xmlns:ahyp="http://schemas.microsoft.com/office/drawing/2018/hyperlinkcolor" val="tx"/>
                    </a:ext>
                  </a:extLst>
                </a:hlinkClick>
              </a:rPr>
              <a:t>https://www.youtube.com/channel/UCovYBrs1V1J8yL4XGh07XEA</a:t>
            </a:r>
            <a:endParaRPr lang="en-US" sz="1800" kern="1200" dirty="0">
              <a:solidFill>
                <a:schemeClr val="tx1"/>
              </a:solidFill>
              <a:latin typeface="+mn-lt"/>
              <a:cs typeface="Calibri" panose="020F0502020204030204"/>
            </a:endParaRPr>
          </a:p>
          <a:p>
            <a:endParaRPr lang="en-US" sz="1100" kern="1200">
              <a:solidFill>
                <a:schemeClr val="tx1"/>
              </a:solidFill>
              <a:latin typeface="+mn-lt"/>
              <a:ea typeface="+mn-ea"/>
              <a:cs typeface="+mn-cs"/>
            </a:endParaRPr>
          </a:p>
          <a:p>
            <a:endParaRPr lang="en-US" sz="1100" kern="1200">
              <a:solidFill>
                <a:schemeClr val="tx1"/>
              </a:solidFill>
              <a:latin typeface="+mn-lt"/>
              <a:ea typeface="+mn-ea"/>
              <a:cs typeface="+mn-cs"/>
            </a:endParaRPr>
          </a:p>
          <a:p>
            <a:endParaRPr lang="en-US" sz="1100" kern="1200">
              <a:solidFill>
                <a:schemeClr val="tx1"/>
              </a:solidFill>
              <a:latin typeface="+mn-lt"/>
              <a:ea typeface="+mn-ea"/>
              <a:cs typeface="+mn-cs"/>
            </a:endParaRPr>
          </a:p>
        </p:txBody>
      </p:sp>
    </p:spTree>
    <p:extLst>
      <p:ext uri="{BB962C8B-B14F-4D97-AF65-F5344CB8AC3E}">
        <p14:creationId xmlns:p14="http://schemas.microsoft.com/office/powerpoint/2010/main" val="3142466351"/>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B577FF9-3543-4875-815D-3D87BD8A20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Τίτλος 1">
            <a:extLst>
              <a:ext uri="{FF2B5EF4-FFF2-40B4-BE49-F238E27FC236}">
                <a16:creationId xmlns:a16="http://schemas.microsoft.com/office/drawing/2014/main" id="{F3034F0C-7E58-4330-BF66-A3DE15A9B4B4}"/>
              </a:ext>
            </a:extLst>
          </p:cNvPr>
          <p:cNvSpPr>
            <a:spLocks noGrp="1"/>
          </p:cNvSpPr>
          <p:nvPr>
            <p:ph type="title"/>
          </p:nvPr>
        </p:nvSpPr>
        <p:spPr>
          <a:xfrm>
            <a:off x="-2203" y="583043"/>
            <a:ext cx="6601411" cy="3949033"/>
          </a:xfrm>
        </p:spPr>
        <p:txBody>
          <a:bodyPr vert="horz" lIns="91440" tIns="45720" rIns="91440" bIns="45720" rtlCol="0" anchor="b">
            <a:noAutofit/>
          </a:bodyPr>
          <a:lstStyle/>
          <a:p>
            <a:pPr algn="ctr"/>
            <a:r>
              <a:rPr lang="en-US" sz="4000" b="1" kern="1200">
                <a:latin typeface="+mj-lt"/>
                <a:ea typeface="+mj-ea"/>
                <a:cs typeface="+mj-cs"/>
              </a:rPr>
              <a:t>9. Την δεκαετία του '70 άρχισαν να διακρίνονται οι επιδράσεις της soul σε άλλα είδη. Ενδιαφέρον έχουν οι δημιουγίες από The Detroit Emeralds (Do Me Right), οι οποίες είναι γέφυρα μεταξύ soul και μουσικής disco.</a:t>
            </a:r>
            <a:r>
              <a:rPr lang="en-US" sz="4000" b="1"/>
              <a:t> </a:t>
            </a:r>
            <a:endParaRPr lang="en-US" sz="4000" b="1" kern="1200">
              <a:latin typeface="+mj-lt"/>
              <a:ea typeface="+mj-ea"/>
              <a:cs typeface="+mj-cs"/>
            </a:endParaRPr>
          </a:p>
        </p:txBody>
      </p:sp>
      <p:sp>
        <p:nvSpPr>
          <p:cNvPr id="3" name="Θέση κειμένου 2">
            <a:extLst>
              <a:ext uri="{FF2B5EF4-FFF2-40B4-BE49-F238E27FC236}">
                <a16:creationId xmlns:a16="http://schemas.microsoft.com/office/drawing/2014/main" id="{FCE339D2-F40E-490A-88DA-2A1A77E4428F}"/>
              </a:ext>
            </a:extLst>
          </p:cNvPr>
          <p:cNvSpPr>
            <a:spLocks noGrp="1"/>
          </p:cNvSpPr>
          <p:nvPr>
            <p:ph type="body" idx="1"/>
          </p:nvPr>
        </p:nvSpPr>
        <p:spPr>
          <a:xfrm>
            <a:off x="582601" y="5012339"/>
            <a:ext cx="5221185" cy="2102108"/>
          </a:xfrm>
        </p:spPr>
        <p:txBody>
          <a:bodyPr vert="horz" lIns="91440" tIns="45720" rIns="91440" bIns="45720" rtlCol="0" anchor="t">
            <a:normAutofit/>
          </a:bodyPr>
          <a:lstStyle/>
          <a:p>
            <a:pPr algn="ctr"/>
            <a:r>
              <a:rPr lang="en-US" sz="1900" kern="1200">
                <a:solidFill>
                  <a:schemeClr val="tx1"/>
                </a:solidFill>
                <a:latin typeface="+mn-lt"/>
                <a:ea typeface="+mn-ea"/>
                <a:cs typeface="+mn-cs"/>
              </a:rPr>
              <a:t>The Detroit Emeralds - Do Me Right (1971)</a:t>
            </a:r>
          </a:p>
          <a:p>
            <a:pPr algn="ctr"/>
            <a:r>
              <a:rPr lang="en-US" sz="1900" kern="1200">
                <a:solidFill>
                  <a:schemeClr val="tx1"/>
                </a:solidFill>
                <a:latin typeface="+mn-lt"/>
                <a:ea typeface="+mn-ea"/>
                <a:cs typeface="+mn-cs"/>
                <a:hlinkClick r:id="rId3"/>
              </a:rPr>
              <a:t>https://www.youtube.com/watch?v=eJFRbiSf5dQ</a:t>
            </a:r>
            <a:endParaRPr lang="en-US" sz="1900" kern="1200">
              <a:solidFill>
                <a:schemeClr val="tx1"/>
              </a:solidFill>
              <a:latin typeface="+mn-lt"/>
              <a:ea typeface="+mn-ea"/>
              <a:cs typeface="+mn-cs"/>
            </a:endParaRPr>
          </a:p>
          <a:p>
            <a:pPr algn="ctr"/>
            <a:r>
              <a:rPr lang="en-US" sz="1900" kern="1200">
                <a:solidFill>
                  <a:schemeClr val="tx1"/>
                </a:solidFill>
                <a:latin typeface="+mn-lt"/>
                <a:ea typeface="+mn-ea"/>
                <a:cs typeface="+mn-cs"/>
              </a:rPr>
              <a:t>JGR Sounds/Sonora Moderna 69</a:t>
            </a:r>
          </a:p>
          <a:p>
            <a:pPr algn="ctr"/>
            <a:r>
              <a:rPr lang="en-US" sz="1900" kern="1200">
                <a:solidFill>
                  <a:schemeClr val="tx1"/>
                </a:solidFill>
                <a:latin typeface="+mn-lt"/>
                <a:ea typeface="+mn-ea"/>
                <a:cs typeface="+mn-cs"/>
                <a:hlinkClick r:id="rId4"/>
              </a:rPr>
              <a:t>https://www.youtube.com/channel/UCRZPA8n74Gt1_SU1_D4b_iw</a:t>
            </a:r>
            <a:endParaRPr lang="en-US" sz="1900" kern="1200">
              <a:solidFill>
                <a:schemeClr val="tx1"/>
              </a:solidFill>
              <a:latin typeface="+mn-lt"/>
              <a:ea typeface="+mn-ea"/>
              <a:cs typeface="+mn-cs"/>
            </a:endParaRPr>
          </a:p>
          <a:p>
            <a:pPr algn="ctr"/>
            <a:endParaRPr lang="en-US" sz="1900" kern="1200">
              <a:solidFill>
                <a:schemeClr val="tx1"/>
              </a:solidFill>
              <a:latin typeface="+mn-lt"/>
              <a:ea typeface="+mn-ea"/>
              <a:cs typeface="+mn-cs"/>
            </a:endParaRPr>
          </a:p>
          <a:p>
            <a:pPr algn="ctr"/>
            <a:endParaRPr lang="en-US" sz="1900" kern="1200">
              <a:solidFill>
                <a:schemeClr val="tx1"/>
              </a:solidFill>
              <a:latin typeface="+mn-lt"/>
              <a:ea typeface="+mn-ea"/>
              <a:cs typeface="+mn-cs"/>
            </a:endParaRPr>
          </a:p>
        </p:txBody>
      </p:sp>
      <p:sp>
        <p:nvSpPr>
          <p:cNvPr id="11" name="Freeform: Shape 10">
            <a:extLst>
              <a:ext uri="{FF2B5EF4-FFF2-40B4-BE49-F238E27FC236}">
                <a16:creationId xmlns:a16="http://schemas.microsoft.com/office/drawing/2014/main" id="{F5569EEC-E12F-4856-B407-02B2813A4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04059" y="0"/>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CF860788-3A6A-45A3-B3F1-06F159665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67336" y="1"/>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Εικόνα 4">
            <a:hlinkClick r:id="" action="ppaction://media"/>
            <a:extLst>
              <a:ext uri="{FF2B5EF4-FFF2-40B4-BE49-F238E27FC236}">
                <a16:creationId xmlns:a16="http://schemas.microsoft.com/office/drawing/2014/main" id="{FA3822F5-DD05-480E-B3EF-AC3542B1E81D}"/>
              </a:ext>
            </a:extLst>
          </p:cNvPr>
          <p:cNvPicPr>
            <a:picLocks noRot="1" noChangeAspect="1"/>
          </p:cNvPicPr>
          <p:nvPr>
            <a:videoFile r:link="rId1"/>
          </p:nvPr>
        </p:nvPicPr>
        <p:blipFill>
          <a:blip r:embed="rId5"/>
          <a:stretch>
            <a:fillRect/>
          </a:stretch>
        </p:blipFill>
        <p:spPr>
          <a:xfrm>
            <a:off x="6651243" y="1385212"/>
            <a:ext cx="4939504" cy="3704628"/>
          </a:xfrm>
          <a:custGeom>
            <a:avLst/>
            <a:gdLst/>
            <a:ahLst/>
            <a:cxnLst/>
            <a:rect l="l" t="t" r="r" b="b"/>
            <a:pathLst>
              <a:path w="4579832" h="5347063">
                <a:moveTo>
                  <a:pt x="106985" y="0"/>
                </a:moveTo>
                <a:lnTo>
                  <a:pt x="4472847" y="0"/>
                </a:lnTo>
                <a:cubicBezTo>
                  <a:pt x="4531933" y="0"/>
                  <a:pt x="4579832" y="47899"/>
                  <a:pt x="4579832" y="106985"/>
                </a:cubicBezTo>
                <a:lnTo>
                  <a:pt x="4579832" y="5240078"/>
                </a:lnTo>
                <a:cubicBezTo>
                  <a:pt x="4579832" y="5299164"/>
                  <a:pt x="4531933" y="5347063"/>
                  <a:pt x="4472847" y="5347063"/>
                </a:cubicBezTo>
                <a:lnTo>
                  <a:pt x="106985" y="5347063"/>
                </a:lnTo>
                <a:cubicBezTo>
                  <a:pt x="47899" y="5347063"/>
                  <a:pt x="0" y="5299164"/>
                  <a:pt x="0" y="5240078"/>
                </a:cubicBezTo>
                <a:lnTo>
                  <a:pt x="0" y="106985"/>
                </a:lnTo>
                <a:cubicBezTo>
                  <a:pt x="0" y="47899"/>
                  <a:pt x="47899" y="0"/>
                  <a:pt x="106985" y="0"/>
                </a:cubicBezTo>
                <a:close/>
              </a:path>
            </a:pathLst>
          </a:custGeom>
        </p:spPr>
      </p:pic>
      <p:sp>
        <p:nvSpPr>
          <p:cNvPr id="15" name="Freeform: Shape 14">
            <a:extLst>
              <a:ext uri="{FF2B5EF4-FFF2-40B4-BE49-F238E27FC236}">
                <a16:creationId xmlns:a16="http://schemas.microsoft.com/office/drawing/2014/main" id="{DF1E3393-B852-4883-B778-ED35251129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032259" y="2916245"/>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2"/>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Shape 16">
            <a:extLst>
              <a:ext uri="{FF2B5EF4-FFF2-40B4-BE49-F238E27FC236}">
                <a16:creationId xmlns:a16="http://schemas.microsoft.com/office/drawing/2014/main" id="{39853D09-4205-4CC7-83EB-288E886AC9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48440" y="5717906"/>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0D040B79-3E73-4A31-840D-D6B9C9FDFC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47511" y="6258756"/>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Freeform: Shape 20">
            <a:extLst>
              <a:ext uri="{FF2B5EF4-FFF2-40B4-BE49-F238E27FC236}">
                <a16:creationId xmlns:a16="http://schemas.microsoft.com/office/drawing/2014/main" id="{156C6AE5-3F8B-42AC-9EA4-1B686A11E9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43820" y="5835650"/>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10655504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E443FD7-A66B-4AA0-872D-B088B9BC5F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9BE6DC2F-88FF-4FED-BE7F-0768EC0EBCA3}"/>
              </a:ext>
            </a:extLst>
          </p:cNvPr>
          <p:cNvSpPr>
            <a:spLocks noGrp="1"/>
          </p:cNvSpPr>
          <p:nvPr>
            <p:ph type="title"/>
          </p:nvPr>
        </p:nvSpPr>
        <p:spPr>
          <a:xfrm>
            <a:off x="1417" y="4172687"/>
            <a:ext cx="6417408" cy="2991416"/>
          </a:xfrm>
        </p:spPr>
        <p:txBody>
          <a:bodyPr vert="horz" lIns="91440" tIns="45720" rIns="91440" bIns="45720" rtlCol="0" anchor="b">
            <a:noAutofit/>
          </a:bodyPr>
          <a:lstStyle/>
          <a:p>
            <a:r>
              <a:rPr lang="en-US" sz="2800" b="1" kern="1200" dirty="0">
                <a:latin typeface="+mj-lt"/>
                <a:ea typeface="+mj-ea"/>
                <a:cs typeface="+mj-cs"/>
              </a:rPr>
              <a:t>10. Μετά το '70, εμφανίστηκε η κουλτούρα του χιπ χοπ. Μπροστά σε αυτό η soul υποχώρησε. </a:t>
            </a:r>
            <a:br>
              <a:rPr lang="en-US" sz="2800" b="1" kern="1200" dirty="0"/>
            </a:br>
            <a:r>
              <a:rPr lang="en-US" sz="2800" b="1" kern="1200" dirty="0">
                <a:latin typeface="+mj-lt"/>
                <a:ea typeface="+mj-ea"/>
                <a:cs typeface="+mj-cs"/>
              </a:rPr>
              <a:t>Την περίοδο ανάμεσα στις δεκαετίες του '80 και του '90, εμφανίστηκε η </a:t>
            </a:r>
            <a:r>
              <a:rPr lang="en-US" sz="2800" b="1" i="1" kern="1200" dirty="0">
                <a:latin typeface="+mj-lt"/>
                <a:ea typeface="+mj-ea"/>
                <a:cs typeface="+mj-cs"/>
              </a:rPr>
              <a:t>urban soul, </a:t>
            </a:r>
            <a:r>
              <a:rPr lang="en-US" sz="2800" b="1" kern="1200" dirty="0">
                <a:latin typeface="+mj-lt"/>
                <a:ea typeface="+mj-ea"/>
                <a:cs typeface="+mj-cs"/>
              </a:rPr>
              <a:t>η οποία γινόταν όλο και πιο ρυθμική. Διακρίθηκαν σε αυτήν η Janet Jackson και η Whitney Houston.</a:t>
            </a:r>
            <a:r>
              <a:rPr lang="en-US" sz="2800" b="1" dirty="0"/>
              <a:t> Οι δισκογραφικές, μετά το 2000, έπαψαν να επενδύουν στην soul καθώς τα μεγάλα τους έσοδα έρχονταν πλέον από το χιπ χοπ. </a:t>
            </a:r>
            <a:br>
              <a:rPr lang="en-US" sz="2800" b="1" dirty="0">
                <a:cs typeface="Calibri Light"/>
              </a:rPr>
            </a:br>
            <a:r>
              <a:rPr lang="en-US" sz="2800" b="1" dirty="0">
                <a:cs typeface="Calibri Light"/>
              </a:rPr>
              <a:t>     Στην φθίνουσα πλέον soul αφαιρούνται τα στοιχεία της πλούσιας μελωδίας, των φωνητικών συνόλων και των φυσικών οργάνων και έρχεται ο </a:t>
            </a:r>
            <a:r>
              <a:rPr lang="en-US" sz="2800" b="1">
                <a:cs typeface="Calibri Light"/>
              </a:rPr>
              <a:t>ηλεκτρονικός ήχος και το beat.</a:t>
            </a:r>
            <a:br>
              <a:rPr lang="en-US" sz="3600" dirty="0"/>
            </a:br>
            <a:endParaRPr lang="en-US" sz="3600" kern="1200" dirty="0">
              <a:latin typeface="+mj-lt"/>
              <a:cs typeface="Calibri Light"/>
            </a:endParaRPr>
          </a:p>
        </p:txBody>
      </p:sp>
      <p:sp>
        <p:nvSpPr>
          <p:cNvPr id="3" name="Θέση κειμένου 2">
            <a:extLst>
              <a:ext uri="{FF2B5EF4-FFF2-40B4-BE49-F238E27FC236}">
                <a16:creationId xmlns:a16="http://schemas.microsoft.com/office/drawing/2014/main" id="{912CEB11-4ED6-4578-B892-0ABCFDD4EB38}"/>
              </a:ext>
            </a:extLst>
          </p:cNvPr>
          <p:cNvSpPr>
            <a:spLocks noGrp="1"/>
          </p:cNvSpPr>
          <p:nvPr>
            <p:ph type="body" idx="1"/>
          </p:nvPr>
        </p:nvSpPr>
        <p:spPr>
          <a:xfrm>
            <a:off x="6701266" y="5251914"/>
            <a:ext cx="6539379" cy="2149174"/>
          </a:xfrm>
        </p:spPr>
        <p:txBody>
          <a:bodyPr vert="horz" lIns="91440" tIns="45720" rIns="91440" bIns="45720" rtlCol="0" anchor="t">
            <a:normAutofit/>
          </a:bodyPr>
          <a:lstStyle/>
          <a:p>
            <a:r>
              <a:rPr lang="en-US" sz="1500" b="1" kern="1200">
                <a:solidFill>
                  <a:schemeClr val="tx1"/>
                </a:solidFill>
                <a:latin typeface="+mn-lt"/>
                <a:ea typeface="+mn-ea"/>
                <a:cs typeface="+mn-cs"/>
              </a:rPr>
              <a:t>Whitney Houston - I Will Always Love You (Official 4K Video</a:t>
            </a:r>
          </a:p>
          <a:p>
            <a:r>
              <a:rPr lang="en-US" sz="1500" kern="1200">
                <a:solidFill>
                  <a:schemeClr val="tx1"/>
                </a:solidFill>
                <a:latin typeface="+mn-lt"/>
                <a:ea typeface="+mn-ea"/>
                <a:cs typeface="+mn-cs"/>
                <a:hlinkClick r:id="rId3"/>
              </a:rPr>
              <a:t>https://www.youtube.com/watch?v=3JWTaaS7LdU&amp;list=PLKGZh2NWrv5u0nebiCqPq5o0t-LIZkGX9&amp;index=2</a:t>
            </a:r>
            <a:endParaRPr lang="en-US" sz="1500" kern="1200">
              <a:solidFill>
                <a:schemeClr val="tx1"/>
              </a:solidFill>
              <a:latin typeface="+mn-lt"/>
              <a:ea typeface="+mn-ea"/>
              <a:cs typeface="+mn-cs"/>
            </a:endParaRPr>
          </a:p>
          <a:p>
            <a:r>
              <a:rPr lang="en-US" sz="1500" kern="1200">
                <a:solidFill>
                  <a:schemeClr val="tx1"/>
                </a:solidFill>
                <a:latin typeface="+mn-lt"/>
                <a:ea typeface="+mn-ea"/>
                <a:cs typeface="+mn-cs"/>
              </a:rPr>
              <a:t>Whitney Houston </a:t>
            </a:r>
          </a:p>
          <a:p>
            <a:r>
              <a:rPr lang="en-US" sz="1500" kern="1200">
                <a:solidFill>
                  <a:schemeClr val="tx1"/>
                </a:solidFill>
                <a:latin typeface="+mn-lt"/>
                <a:ea typeface="+mn-ea"/>
                <a:cs typeface="+mn-cs"/>
                <a:hlinkClick r:id="rId4"/>
              </a:rPr>
              <a:t>https://www.youtube.com/channel/UC7fzrpTArAqDHuB3Hbmd_CQ</a:t>
            </a:r>
            <a:endParaRPr lang="en-US" sz="1500" kern="1200">
              <a:solidFill>
                <a:schemeClr val="tx1"/>
              </a:solidFill>
              <a:latin typeface="+mn-lt"/>
              <a:ea typeface="+mn-ea"/>
              <a:cs typeface="+mn-cs"/>
            </a:endParaRPr>
          </a:p>
          <a:p>
            <a:endParaRPr lang="en-US" sz="1500" kern="1200">
              <a:solidFill>
                <a:schemeClr val="tx1"/>
              </a:solidFill>
              <a:latin typeface="+mn-lt"/>
              <a:ea typeface="+mn-ea"/>
              <a:cs typeface="+mn-cs"/>
            </a:endParaRPr>
          </a:p>
        </p:txBody>
      </p:sp>
      <p:sp>
        <p:nvSpPr>
          <p:cNvPr id="11" name="Freeform: Shape 10">
            <a:extLst>
              <a:ext uri="{FF2B5EF4-FFF2-40B4-BE49-F238E27FC236}">
                <a16:creationId xmlns:a16="http://schemas.microsoft.com/office/drawing/2014/main" id="{C04BE0EF-3561-49B4-9A29-F283168A9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10370" y="851518"/>
            <a:ext cx="6184806" cy="5154967"/>
          </a:xfrm>
          <a:custGeom>
            <a:avLst/>
            <a:gdLst>
              <a:gd name="connsiteX0" fmla="*/ 363179 w 6184806"/>
              <a:gd name="connsiteY0" fmla="*/ 3125191 h 5154967"/>
              <a:gd name="connsiteX1" fmla="*/ 898270 w 6184806"/>
              <a:gd name="connsiteY1" fmla="*/ 3125191 h 5154967"/>
              <a:gd name="connsiteX2" fmla="*/ 980326 w 6184806"/>
              <a:gd name="connsiteY2" fmla="*/ 3173551 h 5154967"/>
              <a:gd name="connsiteX3" fmla="*/ 1248448 w 6184806"/>
              <a:gd name="connsiteY3" fmla="*/ 3635277 h 5154967"/>
              <a:gd name="connsiteX4" fmla="*/ 1248448 w 6184806"/>
              <a:gd name="connsiteY4" fmla="*/ 3729695 h 5154967"/>
              <a:gd name="connsiteX5" fmla="*/ 980326 w 6184806"/>
              <a:gd name="connsiteY5" fmla="*/ 4191421 h 5154967"/>
              <a:gd name="connsiteX6" fmla="*/ 898270 w 6184806"/>
              <a:gd name="connsiteY6" fmla="*/ 4239781 h 5154967"/>
              <a:gd name="connsiteX7" fmla="*/ 363179 w 6184806"/>
              <a:gd name="connsiteY7" fmla="*/ 4239781 h 5154967"/>
              <a:gd name="connsiteX8" fmla="*/ 279969 w 6184806"/>
              <a:gd name="connsiteY8" fmla="*/ 4191421 h 5154967"/>
              <a:gd name="connsiteX9" fmla="*/ 13002 w 6184806"/>
              <a:gd name="connsiteY9" fmla="*/ 3729695 h 5154967"/>
              <a:gd name="connsiteX10" fmla="*/ 13002 w 6184806"/>
              <a:gd name="connsiteY10" fmla="*/ 3635277 h 5154967"/>
              <a:gd name="connsiteX11" fmla="*/ 279969 w 6184806"/>
              <a:gd name="connsiteY11" fmla="*/ 3173551 h 5154967"/>
              <a:gd name="connsiteX12" fmla="*/ 363179 w 6184806"/>
              <a:gd name="connsiteY12" fmla="*/ 3125191 h 5154967"/>
              <a:gd name="connsiteX13" fmla="*/ 2489721 w 6184806"/>
              <a:gd name="connsiteY13" fmla="*/ 570035 h 5154967"/>
              <a:gd name="connsiteX14" fmla="*/ 2764862 w 6184806"/>
              <a:gd name="connsiteY14" fmla="*/ 570035 h 5154967"/>
              <a:gd name="connsiteX15" fmla="*/ 2796959 w 6184806"/>
              <a:gd name="connsiteY15" fmla="*/ 570035 h 5154967"/>
              <a:gd name="connsiteX16" fmla="*/ 2827587 w 6184806"/>
              <a:gd name="connsiteY16" fmla="*/ 622777 h 5154967"/>
              <a:gd name="connsiteX17" fmla="*/ 2977604 w 6184806"/>
              <a:gd name="connsiteY17" fmla="*/ 881117 h 5154967"/>
              <a:gd name="connsiteX18" fmla="*/ 2977604 w 6184806"/>
              <a:gd name="connsiteY18" fmla="*/ 1025720 h 5154967"/>
              <a:gd name="connsiteX19" fmla="*/ 2566968 w 6184806"/>
              <a:gd name="connsiteY19" fmla="*/ 1732863 h 5154967"/>
              <a:gd name="connsiteX20" fmla="*/ 2441299 w 6184806"/>
              <a:gd name="connsiteY20" fmla="*/ 1806927 h 5154967"/>
              <a:gd name="connsiteX21" fmla="*/ 1621798 w 6184806"/>
              <a:gd name="connsiteY21" fmla="*/ 1806927 h 5154967"/>
              <a:gd name="connsiteX22" fmla="*/ 1583218 w 6184806"/>
              <a:gd name="connsiteY22" fmla="*/ 1801802 h 5154967"/>
              <a:gd name="connsiteX23" fmla="*/ 1556683 w 6184806"/>
              <a:gd name="connsiteY23" fmla="*/ 1790677 h 5154967"/>
              <a:gd name="connsiteX24" fmla="*/ 1572899 w 6184806"/>
              <a:gd name="connsiteY24" fmla="*/ 1762630 h 5154967"/>
              <a:gd name="connsiteX25" fmla="*/ 2147429 w 6184806"/>
              <a:gd name="connsiteY25" fmla="*/ 768968 h 5154967"/>
              <a:gd name="connsiteX26" fmla="*/ 2489721 w 6184806"/>
              <a:gd name="connsiteY26" fmla="*/ 570035 h 5154967"/>
              <a:gd name="connsiteX27" fmla="*/ 1573268 w 6184806"/>
              <a:gd name="connsiteY27" fmla="*/ 0 h 5154967"/>
              <a:gd name="connsiteX28" fmla="*/ 2497662 w 6184806"/>
              <a:gd name="connsiteY28" fmla="*/ 0 h 5154967"/>
              <a:gd name="connsiteX29" fmla="*/ 2639415 w 6184806"/>
              <a:gd name="connsiteY29" fmla="*/ 83546 h 5154967"/>
              <a:gd name="connsiteX30" fmla="*/ 2887862 w 6184806"/>
              <a:gd name="connsiteY30" fmla="*/ 511387 h 5154967"/>
              <a:gd name="connsiteX31" fmla="*/ 2915928 w 6184806"/>
              <a:gd name="connsiteY31" fmla="*/ 559720 h 5154967"/>
              <a:gd name="connsiteX32" fmla="*/ 2893844 w 6184806"/>
              <a:gd name="connsiteY32" fmla="*/ 559720 h 5154967"/>
              <a:gd name="connsiteX33" fmla="*/ 2789466 w 6184806"/>
              <a:gd name="connsiteY33" fmla="*/ 559720 h 5154967"/>
              <a:gd name="connsiteX34" fmla="*/ 2744122 w 6184806"/>
              <a:gd name="connsiteY34" fmla="*/ 481634 h 5154967"/>
              <a:gd name="connsiteX35" fmla="*/ 2570885 w 6184806"/>
              <a:gd name="connsiteY35" fmla="*/ 183309 h 5154967"/>
              <a:gd name="connsiteX36" fmla="*/ 2445216 w 6184806"/>
              <a:gd name="connsiteY36" fmla="*/ 109243 h 5154967"/>
              <a:gd name="connsiteX37" fmla="*/ 1625714 w 6184806"/>
              <a:gd name="connsiteY37" fmla="*/ 109243 h 5154967"/>
              <a:gd name="connsiteX38" fmla="*/ 1498276 w 6184806"/>
              <a:gd name="connsiteY38" fmla="*/ 183309 h 5154967"/>
              <a:gd name="connsiteX39" fmla="*/ 1089410 w 6184806"/>
              <a:gd name="connsiteY39" fmla="*/ 890450 h 5154967"/>
              <a:gd name="connsiteX40" fmla="*/ 1089410 w 6184806"/>
              <a:gd name="connsiteY40" fmla="*/ 1035054 h 5154967"/>
              <a:gd name="connsiteX41" fmla="*/ 1498276 w 6184806"/>
              <a:gd name="connsiteY41" fmla="*/ 1742196 h 5154967"/>
              <a:gd name="connsiteX42" fmla="*/ 1552039 w 6184806"/>
              <a:gd name="connsiteY42" fmla="*/ 1796422 h 5154967"/>
              <a:gd name="connsiteX43" fmla="*/ 1558260 w 6184806"/>
              <a:gd name="connsiteY43" fmla="*/ 1799029 h 5154967"/>
              <a:gd name="connsiteX44" fmla="*/ 1524911 w 6184806"/>
              <a:gd name="connsiteY44" fmla="*/ 1856707 h 5154967"/>
              <a:gd name="connsiteX45" fmla="*/ 1500108 w 6184806"/>
              <a:gd name="connsiteY45" fmla="*/ 1899604 h 5154967"/>
              <a:gd name="connsiteX46" fmla="*/ 1525834 w 6184806"/>
              <a:gd name="connsiteY46" fmla="*/ 1910390 h 5154967"/>
              <a:gd name="connsiteX47" fmla="*/ 1569352 w 6184806"/>
              <a:gd name="connsiteY47" fmla="*/ 1916170 h 5154967"/>
              <a:gd name="connsiteX48" fmla="*/ 2493745 w 6184806"/>
              <a:gd name="connsiteY48" fmla="*/ 1916170 h 5154967"/>
              <a:gd name="connsiteX49" fmla="*/ 2635498 w 6184806"/>
              <a:gd name="connsiteY49" fmla="*/ 1832627 h 5154967"/>
              <a:gd name="connsiteX50" fmla="*/ 3098693 w 6184806"/>
              <a:gd name="connsiteY50" fmla="*/ 1034974 h 5154967"/>
              <a:gd name="connsiteX51" fmla="*/ 3098693 w 6184806"/>
              <a:gd name="connsiteY51" fmla="*/ 871863 h 5154967"/>
              <a:gd name="connsiteX52" fmla="*/ 2945803 w 6184806"/>
              <a:gd name="connsiteY52" fmla="*/ 608576 h 5154967"/>
              <a:gd name="connsiteX53" fmla="*/ 2923422 w 6184806"/>
              <a:gd name="connsiteY53" fmla="*/ 570035 h 5154967"/>
              <a:gd name="connsiteX54" fmla="*/ 3027104 w 6184806"/>
              <a:gd name="connsiteY54" fmla="*/ 570035 h 5154967"/>
              <a:gd name="connsiteX55" fmla="*/ 4690846 w 6184806"/>
              <a:gd name="connsiteY55" fmla="*/ 570035 h 5154967"/>
              <a:gd name="connsiteX56" fmla="*/ 5028384 w 6184806"/>
              <a:gd name="connsiteY56" fmla="*/ 768968 h 5154967"/>
              <a:gd name="connsiteX57" fmla="*/ 6131323 w 6184806"/>
              <a:gd name="connsiteY57" fmla="*/ 2668304 h 5154967"/>
              <a:gd name="connsiteX58" fmla="*/ 6131323 w 6184806"/>
              <a:gd name="connsiteY58" fmla="*/ 3056698 h 5154967"/>
              <a:gd name="connsiteX59" fmla="*/ 5028384 w 6184806"/>
              <a:gd name="connsiteY59" fmla="*/ 4956035 h 5154967"/>
              <a:gd name="connsiteX60" fmla="*/ 4690846 w 6184806"/>
              <a:gd name="connsiteY60" fmla="*/ 5154967 h 5154967"/>
              <a:gd name="connsiteX61" fmla="*/ 2489721 w 6184806"/>
              <a:gd name="connsiteY61" fmla="*/ 5154967 h 5154967"/>
              <a:gd name="connsiteX62" fmla="*/ 2147429 w 6184806"/>
              <a:gd name="connsiteY62" fmla="*/ 4956035 h 5154967"/>
              <a:gd name="connsiteX63" fmla="*/ 1049243 w 6184806"/>
              <a:gd name="connsiteY63" fmla="*/ 3056698 h 5154967"/>
              <a:gd name="connsiteX64" fmla="*/ 1049243 w 6184806"/>
              <a:gd name="connsiteY64" fmla="*/ 2668304 h 5154967"/>
              <a:gd name="connsiteX65" fmla="*/ 1457007 w 6184806"/>
              <a:gd name="connsiteY65" fmla="*/ 1963067 h 5154967"/>
              <a:gd name="connsiteX66" fmla="*/ 1491373 w 6184806"/>
              <a:gd name="connsiteY66" fmla="*/ 1903634 h 5154967"/>
              <a:gd name="connsiteX67" fmla="*/ 1490164 w 6184806"/>
              <a:gd name="connsiteY67" fmla="*/ 1903127 h 5154967"/>
              <a:gd name="connsiteX68" fmla="*/ 1429519 w 6184806"/>
              <a:gd name="connsiteY68" fmla="*/ 1841960 h 5154967"/>
              <a:gd name="connsiteX69" fmla="*/ 968320 w 6184806"/>
              <a:gd name="connsiteY69" fmla="*/ 1044307 h 5154967"/>
              <a:gd name="connsiteX70" fmla="*/ 968320 w 6184806"/>
              <a:gd name="connsiteY70" fmla="*/ 881196 h 5154967"/>
              <a:gd name="connsiteX71" fmla="*/ 1429519 w 6184806"/>
              <a:gd name="connsiteY71" fmla="*/ 83546 h 5154967"/>
              <a:gd name="connsiteX72" fmla="*/ 1573268 w 6184806"/>
              <a:gd name="connsiteY72" fmla="*/ 0 h 5154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6184806" h="5154967">
                <a:moveTo>
                  <a:pt x="363179" y="3125191"/>
                </a:moveTo>
                <a:cubicBezTo>
                  <a:pt x="363179" y="3125191"/>
                  <a:pt x="363179" y="3125191"/>
                  <a:pt x="898270" y="3125191"/>
                </a:cubicBezTo>
                <a:cubicBezTo>
                  <a:pt x="931786" y="3125191"/>
                  <a:pt x="964145" y="3143614"/>
                  <a:pt x="980326" y="3173551"/>
                </a:cubicBezTo>
                <a:cubicBezTo>
                  <a:pt x="980326" y="3173551"/>
                  <a:pt x="980326" y="3173551"/>
                  <a:pt x="1248448" y="3635277"/>
                </a:cubicBezTo>
                <a:cubicBezTo>
                  <a:pt x="1265784" y="3664063"/>
                  <a:pt x="1265784" y="3700909"/>
                  <a:pt x="1248448" y="3729695"/>
                </a:cubicBezTo>
                <a:cubicBezTo>
                  <a:pt x="1248448" y="3729695"/>
                  <a:pt x="1248448" y="3729695"/>
                  <a:pt x="980326" y="4191421"/>
                </a:cubicBezTo>
                <a:cubicBezTo>
                  <a:pt x="964145" y="4221358"/>
                  <a:pt x="931786" y="4239781"/>
                  <a:pt x="898270" y="4239781"/>
                </a:cubicBezTo>
                <a:cubicBezTo>
                  <a:pt x="898270" y="4239781"/>
                  <a:pt x="898270" y="4239781"/>
                  <a:pt x="363179" y="4239781"/>
                </a:cubicBezTo>
                <a:cubicBezTo>
                  <a:pt x="328508" y="4239781"/>
                  <a:pt x="297305" y="4221358"/>
                  <a:pt x="279969" y="4191421"/>
                </a:cubicBezTo>
                <a:cubicBezTo>
                  <a:pt x="279969" y="4191421"/>
                  <a:pt x="279969" y="4191421"/>
                  <a:pt x="13002" y="3729695"/>
                </a:cubicBezTo>
                <a:cubicBezTo>
                  <a:pt x="-4334" y="3700909"/>
                  <a:pt x="-4334" y="3664063"/>
                  <a:pt x="13002" y="3635277"/>
                </a:cubicBezTo>
                <a:cubicBezTo>
                  <a:pt x="13002" y="3635277"/>
                  <a:pt x="13002" y="3635277"/>
                  <a:pt x="279969" y="3173551"/>
                </a:cubicBezTo>
                <a:cubicBezTo>
                  <a:pt x="297305" y="3143614"/>
                  <a:pt x="328508" y="3125191"/>
                  <a:pt x="363179" y="3125191"/>
                </a:cubicBezTo>
                <a:close/>
                <a:moveTo>
                  <a:pt x="2489721" y="570035"/>
                </a:moveTo>
                <a:cubicBezTo>
                  <a:pt x="2489721" y="570035"/>
                  <a:pt x="2489721" y="570035"/>
                  <a:pt x="2764862" y="570035"/>
                </a:cubicBezTo>
                <a:lnTo>
                  <a:pt x="2796959" y="570035"/>
                </a:lnTo>
                <a:lnTo>
                  <a:pt x="2827587" y="622777"/>
                </a:lnTo>
                <a:cubicBezTo>
                  <a:pt x="2870233" y="696217"/>
                  <a:pt x="2919858" y="781675"/>
                  <a:pt x="2977604" y="881117"/>
                </a:cubicBezTo>
                <a:cubicBezTo>
                  <a:pt x="3004153" y="925204"/>
                  <a:pt x="3004153" y="981634"/>
                  <a:pt x="2977604" y="1025720"/>
                </a:cubicBezTo>
                <a:cubicBezTo>
                  <a:pt x="2977604" y="1025720"/>
                  <a:pt x="2977604" y="1025720"/>
                  <a:pt x="2566968" y="1732863"/>
                </a:cubicBezTo>
                <a:cubicBezTo>
                  <a:pt x="2542188" y="1778712"/>
                  <a:pt x="2492629" y="1806927"/>
                  <a:pt x="2441299" y="1806927"/>
                </a:cubicBezTo>
                <a:cubicBezTo>
                  <a:pt x="2441299" y="1806927"/>
                  <a:pt x="2441299" y="1806927"/>
                  <a:pt x="1621798" y="1806927"/>
                </a:cubicBezTo>
                <a:cubicBezTo>
                  <a:pt x="1608523" y="1806927"/>
                  <a:pt x="1595580" y="1805163"/>
                  <a:pt x="1583218" y="1801802"/>
                </a:cubicBezTo>
                <a:lnTo>
                  <a:pt x="1556683" y="1790677"/>
                </a:lnTo>
                <a:lnTo>
                  <a:pt x="1572899" y="1762630"/>
                </a:lnTo>
                <a:cubicBezTo>
                  <a:pt x="1719523" y="1509042"/>
                  <a:pt x="1907201" y="1184448"/>
                  <a:pt x="2147429" y="768968"/>
                </a:cubicBezTo>
                <a:cubicBezTo>
                  <a:pt x="2218739" y="645819"/>
                  <a:pt x="2347099" y="570035"/>
                  <a:pt x="2489721" y="570035"/>
                </a:cubicBezTo>
                <a:close/>
                <a:moveTo>
                  <a:pt x="1573268" y="0"/>
                </a:moveTo>
                <a:cubicBezTo>
                  <a:pt x="1573268" y="0"/>
                  <a:pt x="1573268" y="0"/>
                  <a:pt x="2497662" y="0"/>
                </a:cubicBezTo>
                <a:cubicBezTo>
                  <a:pt x="2555561" y="0"/>
                  <a:pt x="2611463" y="31828"/>
                  <a:pt x="2639415" y="83546"/>
                </a:cubicBezTo>
                <a:cubicBezTo>
                  <a:pt x="2639415" y="83546"/>
                  <a:pt x="2639415" y="83546"/>
                  <a:pt x="2887862" y="511387"/>
                </a:cubicBezTo>
                <a:lnTo>
                  <a:pt x="2915928" y="559720"/>
                </a:lnTo>
                <a:lnTo>
                  <a:pt x="2893844" y="559720"/>
                </a:lnTo>
                <a:lnTo>
                  <a:pt x="2789466" y="559720"/>
                </a:lnTo>
                <a:lnTo>
                  <a:pt x="2744122" y="481634"/>
                </a:lnTo>
                <a:cubicBezTo>
                  <a:pt x="2570885" y="183309"/>
                  <a:pt x="2570885" y="183309"/>
                  <a:pt x="2570885" y="183309"/>
                </a:cubicBezTo>
                <a:cubicBezTo>
                  <a:pt x="2546104" y="137459"/>
                  <a:pt x="2496545" y="109243"/>
                  <a:pt x="2445216" y="109243"/>
                </a:cubicBezTo>
                <a:cubicBezTo>
                  <a:pt x="1625714" y="109243"/>
                  <a:pt x="1625714" y="109243"/>
                  <a:pt x="1625714" y="109243"/>
                </a:cubicBezTo>
                <a:cubicBezTo>
                  <a:pt x="1572615" y="109243"/>
                  <a:pt x="1524825" y="137459"/>
                  <a:pt x="1498276" y="183309"/>
                </a:cubicBezTo>
                <a:cubicBezTo>
                  <a:pt x="1089410" y="890450"/>
                  <a:pt x="1089410" y="890450"/>
                  <a:pt x="1089410" y="890450"/>
                </a:cubicBezTo>
                <a:cubicBezTo>
                  <a:pt x="1062860" y="934537"/>
                  <a:pt x="1062860" y="990967"/>
                  <a:pt x="1089410" y="1035054"/>
                </a:cubicBezTo>
                <a:cubicBezTo>
                  <a:pt x="1498276" y="1742196"/>
                  <a:pt x="1498276" y="1742196"/>
                  <a:pt x="1498276" y="1742196"/>
                </a:cubicBezTo>
                <a:cubicBezTo>
                  <a:pt x="1511551" y="1765121"/>
                  <a:pt x="1530135" y="1783637"/>
                  <a:pt x="1552039" y="1796422"/>
                </a:cubicBezTo>
                <a:lnTo>
                  <a:pt x="1558260" y="1799029"/>
                </a:lnTo>
                <a:lnTo>
                  <a:pt x="1524911" y="1856707"/>
                </a:lnTo>
                <a:lnTo>
                  <a:pt x="1500108" y="1899604"/>
                </a:lnTo>
                <a:lnTo>
                  <a:pt x="1525834" y="1910390"/>
                </a:lnTo>
                <a:cubicBezTo>
                  <a:pt x="1539779" y="1914181"/>
                  <a:pt x="1554378" y="1916170"/>
                  <a:pt x="1569352" y="1916170"/>
                </a:cubicBezTo>
                <a:cubicBezTo>
                  <a:pt x="2493745" y="1916170"/>
                  <a:pt x="2493745" y="1916170"/>
                  <a:pt x="2493745" y="1916170"/>
                </a:cubicBezTo>
                <a:cubicBezTo>
                  <a:pt x="2551645" y="1916170"/>
                  <a:pt x="2607546" y="1884345"/>
                  <a:pt x="2635498" y="1832627"/>
                </a:cubicBezTo>
                <a:cubicBezTo>
                  <a:pt x="3098693" y="1034974"/>
                  <a:pt x="3098693" y="1034974"/>
                  <a:pt x="3098693" y="1034974"/>
                </a:cubicBezTo>
                <a:cubicBezTo>
                  <a:pt x="3128641" y="985246"/>
                  <a:pt x="3128641" y="921593"/>
                  <a:pt x="3098693" y="871863"/>
                </a:cubicBezTo>
                <a:cubicBezTo>
                  <a:pt x="3040794" y="772157"/>
                  <a:pt x="2990132" y="684914"/>
                  <a:pt x="2945803" y="608576"/>
                </a:cubicBezTo>
                <a:lnTo>
                  <a:pt x="2923422" y="570035"/>
                </a:lnTo>
                <a:lnTo>
                  <a:pt x="3027104" y="570035"/>
                </a:lnTo>
                <a:cubicBezTo>
                  <a:pt x="3349535" y="570035"/>
                  <a:pt x="3865424" y="570035"/>
                  <a:pt x="4690846" y="570035"/>
                </a:cubicBezTo>
                <a:cubicBezTo>
                  <a:pt x="4828714" y="570035"/>
                  <a:pt x="4961827" y="645819"/>
                  <a:pt x="5028384" y="768968"/>
                </a:cubicBezTo>
                <a:cubicBezTo>
                  <a:pt x="5028384" y="768968"/>
                  <a:pt x="5028384" y="768968"/>
                  <a:pt x="6131323" y="2668304"/>
                </a:cubicBezTo>
                <a:cubicBezTo>
                  <a:pt x="6202634" y="2786717"/>
                  <a:pt x="6202634" y="2938285"/>
                  <a:pt x="6131323" y="3056698"/>
                </a:cubicBezTo>
                <a:cubicBezTo>
                  <a:pt x="6131323" y="3056698"/>
                  <a:pt x="6131323" y="3056698"/>
                  <a:pt x="5028384" y="4956035"/>
                </a:cubicBezTo>
                <a:cubicBezTo>
                  <a:pt x="4961827" y="5079184"/>
                  <a:pt x="4828714" y="5154967"/>
                  <a:pt x="4690846" y="5154967"/>
                </a:cubicBezTo>
                <a:cubicBezTo>
                  <a:pt x="4690846" y="5154967"/>
                  <a:pt x="4690846" y="5154967"/>
                  <a:pt x="2489721" y="5154967"/>
                </a:cubicBezTo>
                <a:cubicBezTo>
                  <a:pt x="2347099" y="5154967"/>
                  <a:pt x="2218739" y="5079184"/>
                  <a:pt x="2147429" y="4956035"/>
                </a:cubicBezTo>
                <a:cubicBezTo>
                  <a:pt x="2147429" y="4956035"/>
                  <a:pt x="2147429" y="4956035"/>
                  <a:pt x="1049243" y="3056698"/>
                </a:cubicBezTo>
                <a:cubicBezTo>
                  <a:pt x="977932" y="2938285"/>
                  <a:pt x="977932" y="2786717"/>
                  <a:pt x="1049243" y="2668304"/>
                </a:cubicBezTo>
                <a:cubicBezTo>
                  <a:pt x="1049243" y="2668304"/>
                  <a:pt x="1049243" y="2668304"/>
                  <a:pt x="1457007" y="1963067"/>
                </a:cubicBezTo>
                <a:lnTo>
                  <a:pt x="1491373" y="1903634"/>
                </a:lnTo>
                <a:lnTo>
                  <a:pt x="1490164" y="1903127"/>
                </a:lnTo>
                <a:cubicBezTo>
                  <a:pt x="1465456" y="1888705"/>
                  <a:pt x="1444493" y="1867820"/>
                  <a:pt x="1429519" y="1841960"/>
                </a:cubicBezTo>
                <a:cubicBezTo>
                  <a:pt x="1429519" y="1841960"/>
                  <a:pt x="1429519" y="1841960"/>
                  <a:pt x="968320" y="1044307"/>
                </a:cubicBezTo>
                <a:cubicBezTo>
                  <a:pt x="938371" y="994579"/>
                  <a:pt x="938371" y="930926"/>
                  <a:pt x="968320" y="881196"/>
                </a:cubicBezTo>
                <a:cubicBezTo>
                  <a:pt x="968320" y="881196"/>
                  <a:pt x="968320" y="881196"/>
                  <a:pt x="1429519" y="83546"/>
                </a:cubicBezTo>
                <a:cubicBezTo>
                  <a:pt x="1459466" y="31828"/>
                  <a:pt x="1513373" y="0"/>
                  <a:pt x="1573268" y="0"/>
                </a:cubicBezTo>
                <a:close/>
              </a:path>
            </a:pathLst>
          </a:custGeom>
          <a:solidFill>
            <a:schemeClr val="tx1">
              <a:lumMod val="50000"/>
              <a:lumOff val="50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Εικόνα 4">
            <a:hlinkClick r:id="" action="ppaction://media"/>
            <a:extLst>
              <a:ext uri="{FF2B5EF4-FFF2-40B4-BE49-F238E27FC236}">
                <a16:creationId xmlns:a16="http://schemas.microsoft.com/office/drawing/2014/main" id="{1E3CC541-F70C-4BC2-8D12-CA0E466E8FBF}"/>
              </a:ext>
            </a:extLst>
          </p:cNvPr>
          <p:cNvPicPr>
            <a:picLocks noRot="1" noChangeAspect="1"/>
          </p:cNvPicPr>
          <p:nvPr>
            <a:videoFile r:link="rId1"/>
          </p:nvPr>
        </p:nvPicPr>
        <p:blipFill>
          <a:blip r:embed="rId5"/>
          <a:stretch>
            <a:fillRect/>
          </a:stretch>
        </p:blipFill>
        <p:spPr>
          <a:xfrm>
            <a:off x="7531503" y="2531474"/>
            <a:ext cx="3217333" cy="2412999"/>
          </a:xfrm>
          <a:prstGeom prst="rect">
            <a:avLst/>
          </a:prstGeom>
        </p:spPr>
      </p:pic>
    </p:spTree>
    <p:extLst>
      <p:ext uri="{BB962C8B-B14F-4D97-AF65-F5344CB8AC3E}">
        <p14:creationId xmlns:p14="http://schemas.microsoft.com/office/powerpoint/2010/main" val="34608125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54D67A7-7EB8-4154-953B-F797FCF02BD0}"/>
              </a:ext>
            </a:extLst>
          </p:cNvPr>
          <p:cNvSpPr>
            <a:spLocks noGrp="1"/>
          </p:cNvSpPr>
          <p:nvPr>
            <p:ph type="title"/>
          </p:nvPr>
        </p:nvSpPr>
        <p:spPr>
          <a:xfrm>
            <a:off x="751936" y="4893993"/>
            <a:ext cx="10515600" cy="1325563"/>
          </a:xfrm>
        </p:spPr>
        <p:txBody>
          <a:bodyPr>
            <a:normAutofit fontScale="90000"/>
          </a:bodyPr>
          <a:lstStyle/>
          <a:p>
            <a:r>
              <a:rPr lang="el-GR">
                <a:cs typeface="Calibri Light"/>
              </a:rPr>
              <a:t>ΠΗΓΕΣ:</a:t>
            </a:r>
            <a:br>
              <a:rPr lang="el-GR" dirty="0">
                <a:ea typeface="+mj-lt"/>
                <a:cs typeface="+mj-lt"/>
              </a:rPr>
            </a:br>
            <a:br>
              <a:rPr lang="el-GR" sz="1800" dirty="0">
                <a:ea typeface="+mj-lt"/>
                <a:cs typeface="+mj-lt"/>
              </a:rPr>
            </a:br>
            <a:r>
              <a:rPr lang="el-GR" sz="1800" dirty="0">
                <a:ea typeface="+mj-lt"/>
                <a:cs typeface="+mj-lt"/>
                <a:hlinkClick r:id="rId2"/>
              </a:rPr>
              <a:t>https://en.wikipedia.org/wiki/Soul_music</a:t>
            </a:r>
            <a:br>
              <a:rPr lang="el-GR" sz="1800" dirty="0">
                <a:ea typeface="+mj-lt"/>
                <a:cs typeface="+mj-lt"/>
              </a:rPr>
            </a:br>
            <a:br>
              <a:rPr lang="el-GR" sz="1800" dirty="0">
                <a:ea typeface="+mj-lt"/>
                <a:cs typeface="+mj-lt"/>
              </a:rPr>
            </a:br>
            <a:r>
              <a:rPr lang="el-GR" sz="1800" dirty="0">
                <a:ea typeface="+mj-lt"/>
                <a:cs typeface="+mj-lt"/>
                <a:hlinkClick r:id="rId3"/>
              </a:rPr>
              <a:t>https://en.wikipedia.org/wiki/Aretha_Franklin</a:t>
            </a:r>
            <a:br>
              <a:rPr lang="el-GR" sz="1800" dirty="0">
                <a:ea typeface="+mj-lt"/>
                <a:cs typeface="+mj-lt"/>
              </a:rPr>
            </a:br>
            <a:br>
              <a:rPr lang="el-GR" sz="1800" dirty="0">
                <a:ea typeface="+mj-lt"/>
                <a:cs typeface="+mj-lt"/>
              </a:rPr>
            </a:br>
            <a:r>
              <a:rPr lang="el-GR" sz="1800" dirty="0">
                <a:ea typeface="+mj-lt"/>
                <a:cs typeface="+mj-lt"/>
                <a:hlinkClick r:id="rId4"/>
              </a:rPr>
              <a:t>https://www.britannica.com/art/soul-music</a:t>
            </a:r>
            <a:br>
              <a:rPr lang="el-GR" sz="1800" dirty="0">
                <a:ea typeface="+mj-lt"/>
                <a:cs typeface="+mj-lt"/>
              </a:rPr>
            </a:br>
            <a:br>
              <a:rPr lang="el-GR" sz="1800" dirty="0">
                <a:ea typeface="+mj-lt"/>
                <a:cs typeface="+mj-lt"/>
              </a:rPr>
            </a:br>
            <a:r>
              <a:rPr lang="el-GR" sz="1800" dirty="0">
                <a:ea typeface="+mj-lt"/>
                <a:cs typeface="+mj-lt"/>
                <a:hlinkClick r:id="rId5"/>
              </a:rPr>
              <a:t>https://www.scaruffi.com/history/soul.html</a:t>
            </a:r>
            <a:br>
              <a:rPr lang="el-GR" sz="1800" dirty="0">
                <a:ea typeface="+mj-lt"/>
                <a:cs typeface="+mj-lt"/>
              </a:rPr>
            </a:br>
            <a:br>
              <a:rPr lang="el-GR" sz="1800" dirty="0">
                <a:ea typeface="+mj-lt"/>
                <a:cs typeface="+mj-lt"/>
              </a:rPr>
            </a:br>
            <a:r>
              <a:rPr lang="el-GR" sz="1800" dirty="0">
                <a:ea typeface="+mj-lt"/>
                <a:cs typeface="+mj-lt"/>
                <a:hlinkClick r:id="rId6"/>
              </a:rPr>
              <a:t>https://www.englishclub.com/vocabulary/music-soul.htm</a:t>
            </a:r>
            <a:br>
              <a:rPr lang="el-GR" sz="1800" dirty="0">
                <a:ea typeface="+mj-lt"/>
                <a:cs typeface="+mj-lt"/>
              </a:rPr>
            </a:br>
            <a:br>
              <a:rPr lang="el-GR" sz="1800" dirty="0">
                <a:ea typeface="+mj-lt"/>
                <a:cs typeface="+mj-lt"/>
              </a:rPr>
            </a:br>
            <a:r>
              <a:rPr lang="el-GR" sz="1800" dirty="0">
                <a:ea typeface="+mj-lt"/>
                <a:cs typeface="+mj-lt"/>
                <a:hlinkClick r:id="rId7"/>
              </a:rPr>
              <a:t>https://en.wikipedia.org/wiki/I_Will_Always_Love_You</a:t>
            </a:r>
            <a:br>
              <a:rPr lang="el-GR" sz="1800" dirty="0">
                <a:ea typeface="+mj-lt"/>
                <a:cs typeface="+mj-lt"/>
              </a:rPr>
            </a:br>
            <a:br>
              <a:rPr lang="el-GR" sz="1800" dirty="0">
                <a:ea typeface="+mj-lt"/>
                <a:cs typeface="+mj-lt"/>
              </a:rPr>
            </a:br>
            <a:r>
              <a:rPr lang="el-GR" sz="1800" dirty="0">
                <a:ea typeface="+mj-lt"/>
                <a:cs typeface="+mj-lt"/>
                <a:hlinkClick r:id="rId8"/>
              </a:rPr>
              <a:t>https://el.wikipedia.org/wiki/%CE%A3%CF%8C%CE%BF%CF%85%CE%BB</a:t>
            </a:r>
            <a:br>
              <a:rPr lang="el-GR" sz="1800" dirty="0">
                <a:ea typeface="+mj-lt"/>
                <a:cs typeface="+mj-lt"/>
              </a:rPr>
            </a:br>
            <a:br>
              <a:rPr lang="el-GR" sz="1800" dirty="0">
                <a:ea typeface="+mj-lt"/>
                <a:cs typeface="+mj-lt"/>
              </a:rPr>
            </a:br>
            <a:r>
              <a:rPr lang="el-GR" sz="1800" dirty="0">
                <a:ea typeface="+mj-lt"/>
                <a:cs typeface="+mj-lt"/>
                <a:hlinkClick r:id="rId9"/>
              </a:rPr>
              <a:t>https://ourvoice.gr/index.php/news-room-2/music-corner/item/100-soul-music</a:t>
            </a:r>
            <a:br>
              <a:rPr lang="el-GR" sz="1800" dirty="0">
                <a:ea typeface="+mj-lt"/>
                <a:cs typeface="+mj-lt"/>
              </a:rPr>
            </a:br>
            <a:br>
              <a:rPr lang="el-GR" sz="1800" dirty="0">
                <a:ea typeface="+mj-lt"/>
                <a:cs typeface="+mj-lt"/>
              </a:rPr>
            </a:br>
            <a:br>
              <a:rPr lang="el-GR" sz="1800" dirty="0">
                <a:ea typeface="+mj-lt"/>
                <a:cs typeface="+mj-lt"/>
              </a:rPr>
            </a:br>
            <a:br>
              <a:rPr lang="el-GR" sz="1800" dirty="0">
                <a:ea typeface="+mj-lt"/>
                <a:cs typeface="+mj-lt"/>
              </a:rPr>
            </a:br>
            <a:br>
              <a:rPr lang="el-GR" sz="1800" dirty="0">
                <a:ea typeface="+mj-lt"/>
                <a:cs typeface="+mj-lt"/>
              </a:rPr>
            </a:br>
            <a:br>
              <a:rPr lang="el-GR" sz="1800" dirty="0">
                <a:ea typeface="+mj-lt"/>
                <a:cs typeface="+mj-lt"/>
              </a:rPr>
            </a:br>
            <a:br>
              <a:rPr lang="el-GR" sz="1800" dirty="0">
                <a:ea typeface="+mj-lt"/>
                <a:cs typeface="+mj-lt"/>
              </a:rPr>
            </a:br>
            <a:br>
              <a:rPr lang="el-GR" sz="1800" dirty="0">
                <a:ea typeface="+mj-lt"/>
                <a:cs typeface="+mj-lt"/>
              </a:rPr>
            </a:br>
            <a:br>
              <a:rPr lang="el-GR" sz="1800" dirty="0">
                <a:ea typeface="+mj-lt"/>
                <a:cs typeface="+mj-lt"/>
              </a:rPr>
            </a:br>
            <a:br>
              <a:rPr lang="el-GR" sz="1800" dirty="0">
                <a:ea typeface="+mj-lt"/>
                <a:cs typeface="+mj-lt"/>
              </a:rPr>
            </a:br>
            <a:br>
              <a:rPr lang="el-GR" sz="1800" dirty="0">
                <a:ea typeface="+mj-lt"/>
                <a:cs typeface="+mj-lt"/>
              </a:rPr>
            </a:br>
            <a:br>
              <a:rPr lang="el-GR" sz="1800" dirty="0">
                <a:ea typeface="+mj-lt"/>
                <a:cs typeface="+mj-lt"/>
              </a:rPr>
            </a:br>
            <a:br>
              <a:rPr lang="el-GR" sz="1800" dirty="0">
                <a:ea typeface="+mj-lt"/>
                <a:cs typeface="+mj-lt"/>
              </a:rPr>
            </a:br>
            <a:br>
              <a:rPr lang="el-GR" sz="1800" dirty="0">
                <a:ea typeface="+mj-lt"/>
                <a:cs typeface="+mj-lt"/>
              </a:rPr>
            </a:br>
            <a:br>
              <a:rPr lang="el-GR" sz="1800" dirty="0">
                <a:ea typeface="+mj-lt"/>
                <a:cs typeface="+mj-lt"/>
              </a:rPr>
            </a:br>
            <a:endParaRPr lang="el-GR"/>
          </a:p>
        </p:txBody>
      </p:sp>
    </p:spTree>
    <p:extLst>
      <p:ext uri="{BB962C8B-B14F-4D97-AF65-F5344CB8AC3E}">
        <p14:creationId xmlns:p14="http://schemas.microsoft.com/office/powerpoint/2010/main" val="15476973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8500B3A-3DAE-4A13-A53B-890753C24334}"/>
              </a:ext>
            </a:extLst>
          </p:cNvPr>
          <p:cNvSpPr>
            <a:spLocks noGrp="1"/>
          </p:cNvSpPr>
          <p:nvPr>
            <p:ph type="title"/>
          </p:nvPr>
        </p:nvSpPr>
        <p:spPr>
          <a:xfrm>
            <a:off x="279071" y="307616"/>
            <a:ext cx="11464505" cy="1325563"/>
          </a:xfrm>
        </p:spPr>
        <p:txBody>
          <a:bodyPr>
            <a:normAutofit fontScale="90000"/>
          </a:bodyPr>
          <a:lstStyle/>
          <a:p>
            <a:pPr algn="just"/>
            <a:r>
              <a:rPr lang="el-GR" dirty="0">
                <a:ea typeface="+mj-lt"/>
                <a:cs typeface="+mj-lt"/>
              </a:rPr>
              <a:t>1. H soul music προέρχεται από την </a:t>
            </a:r>
            <a:r>
              <a:rPr lang="el-GR" dirty="0">
                <a:cs typeface="Calibri Light"/>
              </a:rPr>
              <a:t>γκόσπελ </a:t>
            </a:r>
            <a:r>
              <a:rPr lang="el-GR" dirty="0" err="1">
                <a:ea typeface="+mj-lt"/>
                <a:cs typeface="+mj-lt"/>
              </a:rPr>
              <a:t>σπιρίτσουαλ</a:t>
            </a:r>
            <a:r>
              <a:rPr lang="el-GR" dirty="0">
                <a:cs typeface="Calibri Light"/>
              </a:rPr>
              <a:t>, το R&amp;B και την </a:t>
            </a:r>
            <a:r>
              <a:rPr lang="el-GR" dirty="0" err="1">
                <a:cs typeface="Calibri Light"/>
              </a:rPr>
              <a:t>doo-woop</a:t>
            </a:r>
            <a:r>
              <a:rPr lang="el-GR" dirty="0">
                <a:cs typeface="Calibri Light"/>
              </a:rPr>
              <a:t> μουσική. Γεννήθηκε περίπου το 1950.</a:t>
            </a:r>
          </a:p>
        </p:txBody>
      </p:sp>
      <p:sp>
        <p:nvSpPr>
          <p:cNvPr id="3" name="Θέση κειμένου 2">
            <a:extLst>
              <a:ext uri="{FF2B5EF4-FFF2-40B4-BE49-F238E27FC236}">
                <a16:creationId xmlns:a16="http://schemas.microsoft.com/office/drawing/2014/main" id="{86DCC8EF-59BF-4EBE-85D7-B7B13B43CEDB}"/>
              </a:ext>
            </a:extLst>
          </p:cNvPr>
          <p:cNvSpPr>
            <a:spLocks noGrp="1"/>
          </p:cNvSpPr>
          <p:nvPr>
            <p:ph type="body" idx="1"/>
          </p:nvPr>
        </p:nvSpPr>
        <p:spPr>
          <a:xfrm>
            <a:off x="164051" y="4527880"/>
            <a:ext cx="5157787" cy="2146627"/>
          </a:xfrm>
        </p:spPr>
        <p:txBody>
          <a:bodyPr>
            <a:normAutofit fontScale="92500" lnSpcReduction="20000"/>
          </a:bodyPr>
          <a:lstStyle/>
          <a:p>
            <a:r>
              <a:rPr lang="el-GR" sz="1800" dirty="0" err="1"/>
              <a:t>Harlem</a:t>
            </a:r>
            <a:r>
              <a:rPr lang="el-GR" sz="1800" dirty="0"/>
              <a:t> </a:t>
            </a:r>
            <a:r>
              <a:rPr lang="el-GR" sz="1800" dirty="0" err="1"/>
              <a:t>Gospel</a:t>
            </a:r>
            <a:r>
              <a:rPr lang="el-GR" sz="1800" dirty="0"/>
              <a:t> </a:t>
            </a:r>
            <a:r>
              <a:rPr lang="el-GR" sz="1800" dirty="0" err="1"/>
              <a:t>Choir</a:t>
            </a:r>
            <a:r>
              <a:rPr lang="el-GR" sz="1800" dirty="0"/>
              <a:t> - </a:t>
            </a:r>
            <a:r>
              <a:rPr lang="el-GR" sz="1800" dirty="0" err="1"/>
              <a:t>Amazing</a:t>
            </a:r>
            <a:r>
              <a:rPr lang="el-GR" sz="1800" dirty="0"/>
              <a:t> </a:t>
            </a:r>
            <a:r>
              <a:rPr lang="el-GR" sz="1800" dirty="0" err="1"/>
              <a:t>Grace</a:t>
            </a:r>
            <a:endParaRPr lang="el-GR" sz="1800">
              <a:cs typeface="Calibri"/>
            </a:endParaRPr>
          </a:p>
          <a:p>
            <a:r>
              <a:rPr lang="el-GR" sz="1800" b="0" dirty="0">
                <a:ea typeface="+mn-lt"/>
                <a:cs typeface="+mn-lt"/>
                <a:hlinkClick r:id="rId5"/>
              </a:rPr>
              <a:t>https://www.youtube.com/watch?v=aa</a:t>
            </a:r>
            <a:endParaRPr lang="el-GR">
              <a:ea typeface="+mn-lt"/>
              <a:cs typeface="+mn-lt"/>
            </a:endParaRPr>
          </a:p>
          <a:p>
            <a:r>
              <a:rPr lang="el-GR" sz="1800" b="0" dirty="0">
                <a:ea typeface="+mn-lt"/>
                <a:cs typeface="+mn-lt"/>
                <a:hlinkClick r:id="rId5"/>
              </a:rPr>
              <a:t>Kf6P2nhKg</a:t>
            </a:r>
            <a:endParaRPr lang="el-GR">
              <a:ea typeface="+mn-lt"/>
              <a:cs typeface="+mn-lt"/>
            </a:endParaRPr>
          </a:p>
          <a:p>
            <a:r>
              <a:rPr lang="el-GR" sz="1800" dirty="0" err="1">
                <a:ea typeface="+mn-lt"/>
                <a:cs typeface="+mn-lt"/>
              </a:rPr>
              <a:t>Premier</a:t>
            </a:r>
            <a:r>
              <a:rPr lang="el-GR" sz="1800" dirty="0">
                <a:ea typeface="+mn-lt"/>
                <a:cs typeface="+mn-lt"/>
              </a:rPr>
              <a:t> On </a:t>
            </a:r>
            <a:r>
              <a:rPr lang="el-GR" sz="1800" dirty="0" err="1">
                <a:ea typeface="+mn-lt"/>
                <a:cs typeface="+mn-lt"/>
              </a:rPr>
              <a:t>Demand</a:t>
            </a:r>
            <a:endParaRPr lang="el-GR" dirty="0" err="1">
              <a:cs typeface="Calibri"/>
            </a:endParaRPr>
          </a:p>
          <a:p>
            <a:r>
              <a:rPr lang="el-GR" sz="1800" b="0" dirty="0">
                <a:ea typeface="+mn-lt"/>
                <a:cs typeface="+mn-lt"/>
                <a:hlinkClick r:id="rId6"/>
              </a:rPr>
              <a:t>https://www.youtube.com/channel/UC</a:t>
            </a:r>
            <a:endParaRPr lang="el-GR">
              <a:ea typeface="+mn-lt"/>
              <a:cs typeface="+mn-lt"/>
            </a:endParaRPr>
          </a:p>
          <a:p>
            <a:r>
              <a:rPr lang="el-GR" sz="1800" b="0" dirty="0">
                <a:ea typeface="+mn-lt"/>
                <a:cs typeface="+mn-lt"/>
                <a:hlinkClick r:id="rId6"/>
              </a:rPr>
              <a:t>GShEFPwwFDaJem_0kjH4Pw\</a:t>
            </a:r>
            <a:endParaRPr lang="el-GR">
              <a:ea typeface="+mn-lt"/>
              <a:cs typeface="+mn-lt"/>
            </a:endParaRPr>
          </a:p>
          <a:p>
            <a:endParaRPr lang="el-GR" sz="1800" b="0" dirty="0">
              <a:ea typeface="+mn-lt"/>
              <a:cs typeface="+mn-lt"/>
            </a:endParaRPr>
          </a:p>
          <a:p>
            <a:endParaRPr lang="el-GR" sz="1800" b="0" dirty="0">
              <a:cs typeface="Calibri"/>
            </a:endParaRPr>
          </a:p>
        </p:txBody>
      </p:sp>
      <p:sp>
        <p:nvSpPr>
          <p:cNvPr id="4" name="Θέση περιεχομένου 3">
            <a:extLst>
              <a:ext uri="{FF2B5EF4-FFF2-40B4-BE49-F238E27FC236}">
                <a16:creationId xmlns:a16="http://schemas.microsoft.com/office/drawing/2014/main" id="{3DF99FA2-2336-4DAE-9C0C-BCF1D1612878}"/>
              </a:ext>
            </a:extLst>
          </p:cNvPr>
          <p:cNvSpPr>
            <a:spLocks noGrp="1"/>
          </p:cNvSpPr>
          <p:nvPr>
            <p:ph sz="half" idx="2"/>
          </p:nvPr>
        </p:nvSpPr>
        <p:spPr>
          <a:xfrm>
            <a:off x="4175334" y="4115338"/>
            <a:ext cx="5157787" cy="3684588"/>
          </a:xfrm>
        </p:spPr>
        <p:txBody>
          <a:bodyPr vert="horz" lIns="91440" tIns="45720" rIns="91440" bIns="45720" rtlCol="0" anchor="t">
            <a:normAutofit/>
          </a:bodyPr>
          <a:lstStyle/>
          <a:p>
            <a:pPr marL="0" indent="0">
              <a:buNone/>
            </a:pPr>
            <a:r>
              <a:rPr lang="el-GR" sz="1800" b="1" dirty="0" err="1"/>
              <a:t>Great</a:t>
            </a:r>
            <a:r>
              <a:rPr lang="el-GR" sz="1800" b="1" dirty="0"/>
              <a:t> </a:t>
            </a:r>
            <a:r>
              <a:rPr lang="el-GR" sz="1800" b="1" dirty="0" err="1"/>
              <a:t>Pretender</a:t>
            </a:r>
            <a:r>
              <a:rPr lang="el-GR" sz="1800" b="1" dirty="0"/>
              <a:t> - </a:t>
            </a:r>
            <a:r>
              <a:rPr lang="el-GR" sz="1800" b="1" dirty="0">
                <a:ea typeface="+mn-lt"/>
                <a:cs typeface="+mn-lt"/>
              </a:rPr>
              <a:t>The </a:t>
            </a:r>
            <a:r>
              <a:rPr lang="el-GR" sz="1800" b="1" dirty="0" err="1">
                <a:ea typeface="+mn-lt"/>
                <a:cs typeface="+mn-lt"/>
              </a:rPr>
              <a:t>Platters</a:t>
            </a:r>
            <a:endParaRPr lang="el-GR" sz="1800" b="1" dirty="0" err="1">
              <a:cs typeface="Calibri"/>
            </a:endParaRPr>
          </a:p>
          <a:p>
            <a:pPr marL="0" indent="0">
              <a:buNone/>
            </a:pPr>
            <a:r>
              <a:rPr lang="el-GR" sz="1800" b="1" dirty="0">
                <a:ea typeface="+mn-lt"/>
                <a:cs typeface="+mn-lt"/>
              </a:rPr>
              <a:t>(</a:t>
            </a:r>
            <a:r>
              <a:rPr lang="el-GR" sz="1800" b="1" dirty="0" err="1">
                <a:ea typeface="+mn-lt"/>
                <a:cs typeface="+mn-lt"/>
              </a:rPr>
              <a:t>doo-woop</a:t>
            </a:r>
            <a:r>
              <a:rPr lang="el-GR" sz="1800" b="1" dirty="0">
                <a:ea typeface="+mn-lt"/>
                <a:cs typeface="+mn-lt"/>
              </a:rPr>
              <a:t>)</a:t>
            </a:r>
          </a:p>
          <a:p>
            <a:pPr marL="0" indent="0">
              <a:buNone/>
            </a:pPr>
            <a:r>
              <a:rPr lang="el-GR" sz="1800" dirty="0">
                <a:ea typeface="+mn-lt"/>
                <a:cs typeface="+mn-lt"/>
                <a:hlinkClick r:id="rId7"/>
              </a:rPr>
              <a:t>https://www.youtube.com/</a:t>
            </a:r>
            <a:endParaRPr lang="el-GR" sz="1800">
              <a:ea typeface="+mn-lt"/>
              <a:cs typeface="+mn-lt"/>
            </a:endParaRPr>
          </a:p>
          <a:p>
            <a:pPr marL="0" indent="0">
              <a:buNone/>
            </a:pPr>
            <a:r>
              <a:rPr lang="el-GR" sz="1800" dirty="0">
                <a:ea typeface="+mn-lt"/>
                <a:cs typeface="+mn-lt"/>
                <a:hlinkClick r:id="rId7"/>
              </a:rPr>
              <a:t>watch?v=qfmhhBh_taU</a:t>
            </a:r>
            <a:endParaRPr lang="el-GR" sz="1800">
              <a:ea typeface="+mn-lt"/>
              <a:cs typeface="+mn-lt"/>
            </a:endParaRPr>
          </a:p>
          <a:p>
            <a:pPr marL="0" indent="0">
              <a:buNone/>
            </a:pPr>
            <a:r>
              <a:rPr lang="el-GR" sz="1800" dirty="0">
                <a:ea typeface="+mn-lt"/>
                <a:cs typeface="+mn-lt"/>
              </a:rPr>
              <a:t>Afiq1803</a:t>
            </a:r>
            <a:endParaRPr lang="el-GR" dirty="0">
              <a:ea typeface="+mn-lt"/>
              <a:cs typeface="+mn-lt"/>
            </a:endParaRPr>
          </a:p>
          <a:p>
            <a:pPr marL="0" indent="0">
              <a:buNone/>
            </a:pPr>
            <a:r>
              <a:rPr lang="el-GR" sz="1800" dirty="0">
                <a:ea typeface="+mn-lt"/>
                <a:cs typeface="+mn-lt"/>
                <a:hlinkClick r:id="rId8"/>
              </a:rPr>
              <a:t>https://www.youtube.com/channel</a:t>
            </a:r>
            <a:endParaRPr lang="el-GR">
              <a:ea typeface="+mn-lt"/>
              <a:cs typeface="+mn-lt"/>
            </a:endParaRPr>
          </a:p>
          <a:p>
            <a:pPr marL="0" indent="0">
              <a:buNone/>
            </a:pPr>
            <a:r>
              <a:rPr lang="el-GR" sz="1600" dirty="0">
                <a:ea typeface="+mn-lt"/>
                <a:cs typeface="+mn-lt"/>
                <a:hlinkClick r:id="rId8"/>
              </a:rPr>
              <a:t>/UCsYtBCPI2OuuPnA9E9JI1HQ</a:t>
            </a:r>
            <a:endParaRPr lang="el-GR" sz="1600">
              <a:cs typeface="Calibri"/>
            </a:endParaRPr>
          </a:p>
          <a:p>
            <a:pPr marL="0" indent="0">
              <a:buNone/>
            </a:pPr>
            <a:endParaRPr lang="el-GR" sz="1800" dirty="0">
              <a:ea typeface="+mn-lt"/>
              <a:cs typeface="+mn-lt"/>
            </a:endParaRPr>
          </a:p>
          <a:p>
            <a:pPr marL="0" indent="0">
              <a:buNone/>
            </a:pPr>
            <a:endParaRPr lang="el-GR" dirty="0">
              <a:ea typeface="+mn-lt"/>
              <a:cs typeface="+mn-lt"/>
            </a:endParaRPr>
          </a:p>
        </p:txBody>
      </p:sp>
      <p:sp>
        <p:nvSpPr>
          <p:cNvPr id="5" name="Θέση κειμένου 4">
            <a:extLst>
              <a:ext uri="{FF2B5EF4-FFF2-40B4-BE49-F238E27FC236}">
                <a16:creationId xmlns:a16="http://schemas.microsoft.com/office/drawing/2014/main" id="{6B76354C-8A4A-4852-B183-AE7E873F29E3}"/>
              </a:ext>
            </a:extLst>
          </p:cNvPr>
          <p:cNvSpPr>
            <a:spLocks noGrp="1"/>
          </p:cNvSpPr>
          <p:nvPr>
            <p:ph type="body" sz="quarter" idx="3"/>
          </p:nvPr>
        </p:nvSpPr>
        <p:spPr>
          <a:xfrm>
            <a:off x="8256917" y="4110937"/>
            <a:ext cx="5183188" cy="2261647"/>
          </a:xfrm>
        </p:spPr>
        <p:txBody>
          <a:bodyPr>
            <a:normAutofit fontScale="92500" lnSpcReduction="20000"/>
          </a:bodyPr>
          <a:lstStyle/>
          <a:p>
            <a:r>
              <a:rPr lang="el-GR" sz="1800" dirty="0"/>
              <a:t>1955 </a:t>
            </a:r>
            <a:r>
              <a:rPr lang="el-GR" sz="1800" dirty="0" err="1"/>
              <a:t>Little</a:t>
            </a:r>
            <a:r>
              <a:rPr lang="el-GR" sz="1800" dirty="0"/>
              <a:t> </a:t>
            </a:r>
            <a:r>
              <a:rPr lang="el-GR" sz="1800" dirty="0" err="1"/>
              <a:t>Walter</a:t>
            </a:r>
            <a:r>
              <a:rPr lang="el-GR" sz="1800" dirty="0"/>
              <a:t> - </a:t>
            </a:r>
            <a:r>
              <a:rPr lang="el-GR" sz="1800" dirty="0" err="1"/>
              <a:t>My</a:t>
            </a:r>
            <a:r>
              <a:rPr lang="el-GR" sz="1800" dirty="0"/>
              <a:t> </a:t>
            </a:r>
            <a:r>
              <a:rPr lang="el-GR" sz="1800" dirty="0" err="1"/>
              <a:t>Babe</a:t>
            </a:r>
            <a:r>
              <a:rPr lang="el-GR" sz="1800" dirty="0"/>
              <a:t> </a:t>
            </a:r>
          </a:p>
          <a:p>
            <a:r>
              <a:rPr lang="el-GR" sz="1800" dirty="0"/>
              <a:t>(#1 R&amp;B </a:t>
            </a:r>
            <a:r>
              <a:rPr lang="el-GR" sz="1800" dirty="0" err="1"/>
              <a:t>hit</a:t>
            </a:r>
            <a:r>
              <a:rPr lang="el-GR" sz="1800" dirty="0"/>
              <a:t> for 5 </a:t>
            </a:r>
            <a:r>
              <a:rPr lang="el-GR" sz="1800" dirty="0" err="1"/>
              <a:t>weeks</a:t>
            </a:r>
            <a:r>
              <a:rPr lang="el-GR" sz="1800" dirty="0"/>
              <a:t>)</a:t>
            </a:r>
            <a:endParaRPr lang="el-GR" sz="1800">
              <a:cs typeface="Calibri" panose="020F0502020204030204"/>
            </a:endParaRPr>
          </a:p>
          <a:p>
            <a:r>
              <a:rPr lang="el-GR" sz="1800" b="0" dirty="0">
                <a:ea typeface="+mn-lt"/>
                <a:cs typeface="+mn-lt"/>
                <a:hlinkClick r:id="rId9"/>
              </a:rPr>
              <a:t>https://www.youtube.com/watch?</a:t>
            </a:r>
            <a:endParaRPr lang="el-GR" sz="1800" b="0">
              <a:ea typeface="+mn-lt"/>
              <a:cs typeface="+mn-lt"/>
            </a:endParaRPr>
          </a:p>
          <a:p>
            <a:r>
              <a:rPr lang="el-GR" sz="1800" b="0" dirty="0">
                <a:ea typeface="+mn-lt"/>
                <a:cs typeface="+mn-lt"/>
                <a:hlinkClick r:id="rId9"/>
              </a:rPr>
              <a:t>v=psWlV07ng2w</a:t>
            </a:r>
            <a:endParaRPr lang="el-GR" sz="1800" b="0">
              <a:ea typeface="+mn-lt"/>
              <a:cs typeface="+mn-lt"/>
            </a:endParaRPr>
          </a:p>
          <a:p>
            <a:r>
              <a:rPr lang="el-GR" sz="1800" dirty="0">
                <a:ea typeface="+mn-lt"/>
                <a:cs typeface="+mn-lt"/>
              </a:rPr>
              <a:t>The45prof</a:t>
            </a:r>
            <a:endParaRPr lang="el-GR" dirty="0">
              <a:ea typeface="+mn-lt"/>
              <a:cs typeface="+mn-lt"/>
            </a:endParaRPr>
          </a:p>
          <a:p>
            <a:r>
              <a:rPr lang="el-GR" sz="1800" b="0" dirty="0">
                <a:ea typeface="+mn-lt"/>
                <a:cs typeface="+mn-lt"/>
                <a:hlinkClick r:id="rId10"/>
              </a:rPr>
              <a:t>https://www.youtube.com/channel/</a:t>
            </a:r>
            <a:endParaRPr lang="el-GR">
              <a:ea typeface="+mn-lt"/>
              <a:cs typeface="+mn-lt"/>
            </a:endParaRPr>
          </a:p>
          <a:p>
            <a:r>
              <a:rPr lang="el-GR" sz="1800" b="0" dirty="0">
                <a:ea typeface="+mn-lt"/>
                <a:cs typeface="+mn-lt"/>
                <a:hlinkClick r:id="rId10"/>
              </a:rPr>
              <a:t>UCBdfpBp6qA6WwTpFF0utT9A</a:t>
            </a:r>
            <a:endParaRPr lang="el-GR">
              <a:ea typeface="+mn-lt"/>
              <a:cs typeface="+mn-lt"/>
            </a:endParaRPr>
          </a:p>
          <a:p>
            <a:endParaRPr lang="el-GR" sz="1800" b="0" dirty="0">
              <a:ea typeface="+mn-lt"/>
              <a:cs typeface="+mn-lt"/>
            </a:endParaRPr>
          </a:p>
          <a:p>
            <a:endParaRPr lang="el-GR" b="0" dirty="0">
              <a:ea typeface="+mn-lt"/>
              <a:cs typeface="+mn-lt"/>
            </a:endParaRPr>
          </a:p>
        </p:txBody>
      </p:sp>
      <p:pic>
        <p:nvPicPr>
          <p:cNvPr id="7" name="Εικόνα 7">
            <a:hlinkClick r:id="" action="ppaction://media"/>
            <a:extLst>
              <a:ext uri="{FF2B5EF4-FFF2-40B4-BE49-F238E27FC236}">
                <a16:creationId xmlns:a16="http://schemas.microsoft.com/office/drawing/2014/main" id="{9B6F90B0-8A47-4BC1-AC04-79E9A8B7E3AA}"/>
              </a:ext>
            </a:extLst>
          </p:cNvPr>
          <p:cNvPicPr>
            <a:picLocks noRot="1" noChangeAspect="1"/>
          </p:cNvPicPr>
          <p:nvPr>
            <a:videoFile r:link="rId1"/>
          </p:nvPr>
        </p:nvPicPr>
        <p:blipFill>
          <a:blip r:embed="rId11"/>
          <a:stretch>
            <a:fillRect/>
          </a:stretch>
        </p:blipFill>
        <p:spPr>
          <a:xfrm>
            <a:off x="244413" y="1869955"/>
            <a:ext cx="2631057" cy="1637222"/>
          </a:xfrm>
          <a:prstGeom prst="rect">
            <a:avLst/>
          </a:prstGeom>
        </p:spPr>
      </p:pic>
      <p:pic>
        <p:nvPicPr>
          <p:cNvPr id="8" name="Εικόνα 8">
            <a:hlinkClick r:id="" action="ppaction://media"/>
            <a:extLst>
              <a:ext uri="{FF2B5EF4-FFF2-40B4-BE49-F238E27FC236}">
                <a16:creationId xmlns:a16="http://schemas.microsoft.com/office/drawing/2014/main" id="{717124D0-87A9-4DF6-9890-C26E2CB25115}"/>
              </a:ext>
            </a:extLst>
          </p:cNvPr>
          <p:cNvPicPr>
            <a:picLocks noRot="1" noChangeAspect="1"/>
          </p:cNvPicPr>
          <p:nvPr>
            <a:videoFile r:link="rId2"/>
          </p:nvPr>
        </p:nvPicPr>
        <p:blipFill>
          <a:blip r:embed="rId12"/>
          <a:stretch>
            <a:fillRect/>
          </a:stretch>
        </p:blipFill>
        <p:spPr>
          <a:xfrm>
            <a:off x="8353245" y="1913087"/>
            <a:ext cx="2774831" cy="1608467"/>
          </a:xfrm>
          <a:prstGeom prst="rect">
            <a:avLst/>
          </a:prstGeom>
        </p:spPr>
      </p:pic>
      <p:pic>
        <p:nvPicPr>
          <p:cNvPr id="11" name="Εικόνα 11">
            <a:hlinkClick r:id="" action="ppaction://media"/>
            <a:extLst>
              <a:ext uri="{FF2B5EF4-FFF2-40B4-BE49-F238E27FC236}">
                <a16:creationId xmlns:a16="http://schemas.microsoft.com/office/drawing/2014/main" id="{DA68523D-AF7D-4DCB-97BC-4F44C7AEACC6}"/>
              </a:ext>
            </a:extLst>
          </p:cNvPr>
          <p:cNvPicPr>
            <a:picLocks noRot="1" noChangeAspect="1"/>
          </p:cNvPicPr>
          <p:nvPr>
            <a:videoFile r:link="rId3"/>
          </p:nvPr>
        </p:nvPicPr>
        <p:blipFill>
          <a:blip r:embed="rId13"/>
          <a:stretch>
            <a:fillRect/>
          </a:stretch>
        </p:blipFill>
        <p:spPr>
          <a:xfrm>
            <a:off x="4198188" y="2387541"/>
            <a:ext cx="3004869" cy="1680355"/>
          </a:xfrm>
          <a:prstGeom prst="rect">
            <a:avLst/>
          </a:prstGeom>
        </p:spPr>
      </p:pic>
    </p:spTree>
    <p:extLst>
      <p:ext uri="{BB962C8B-B14F-4D97-AF65-F5344CB8AC3E}">
        <p14:creationId xmlns:p14="http://schemas.microsoft.com/office/powerpoint/2010/main" val="7472414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4E37431-20F0-4DD6-84A9-ED2B644943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AE98B72-66C6-4AB4-AF0D-BA830DE863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407EAFC6-733F-403D-BB4D-05A3A2874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17A36730-4CB0-4F61-AD11-A44C976583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C69C79E1-F916-4929-A4F3-DE763D4BFA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767334AB-16BD-4EC7-8C6B-4B51716009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id="{2F004708-B8DD-4A95-A0B2-84BF8F57DA9F}"/>
              </a:ext>
            </a:extLst>
          </p:cNvPr>
          <p:cNvSpPr>
            <a:spLocks noGrp="1"/>
          </p:cNvSpPr>
          <p:nvPr>
            <p:ph type="title"/>
          </p:nvPr>
        </p:nvSpPr>
        <p:spPr>
          <a:xfrm>
            <a:off x="-1315" y="-848007"/>
            <a:ext cx="5260284" cy="7430194"/>
          </a:xfrm>
        </p:spPr>
        <p:txBody>
          <a:bodyPr vert="horz" lIns="91440" tIns="45720" rIns="91440" bIns="45720" rtlCol="0" anchor="b">
            <a:normAutofit/>
          </a:bodyPr>
          <a:lstStyle/>
          <a:p>
            <a:pPr algn="r"/>
            <a:r>
              <a:rPr lang="en-US" sz="4000" b="1" kern="1200">
                <a:solidFill>
                  <a:srgbClr val="FFFFFF"/>
                </a:solidFill>
                <a:latin typeface="+mj-lt"/>
                <a:ea typeface="+mj-ea"/>
                <a:cs typeface="+mj-cs"/>
              </a:rPr>
              <a:t>2. Μετά τον Δεύτερο Παγκόσμιο πόλεμο, οι μουσικοί της σόουλ τροποποίησαν την μουσική γκόσπελ από θρησκευτική σε κοσμική. Ενίσχυσαν τα χάλκινα πνευστά της ορχήστρας και τα φωνητικά σύνολα που συνόδευαν τον βασικό τραγουδιστή.</a:t>
            </a:r>
            <a:r>
              <a:rPr lang="en-US" sz="2200" dirty="0">
                <a:solidFill>
                  <a:srgbClr val="FFFFFF"/>
                </a:solidFill>
              </a:rPr>
              <a:t> </a:t>
            </a:r>
            <a:endParaRPr lang="en-US" sz="2200" kern="1200" dirty="0">
              <a:solidFill>
                <a:srgbClr val="FFFFFF"/>
              </a:solidFill>
              <a:latin typeface="+mj-lt"/>
              <a:ea typeface="+mj-ea"/>
              <a:cs typeface="+mj-cs"/>
            </a:endParaRPr>
          </a:p>
        </p:txBody>
      </p:sp>
      <p:sp>
        <p:nvSpPr>
          <p:cNvPr id="3" name="Θέση κειμένου 2">
            <a:extLst>
              <a:ext uri="{FF2B5EF4-FFF2-40B4-BE49-F238E27FC236}">
                <a16:creationId xmlns:a16="http://schemas.microsoft.com/office/drawing/2014/main" id="{42C4A4A9-9CA2-49C2-AE63-60C6B36C3030}"/>
              </a:ext>
            </a:extLst>
          </p:cNvPr>
          <p:cNvSpPr>
            <a:spLocks noGrp="1"/>
          </p:cNvSpPr>
          <p:nvPr>
            <p:ph type="body" idx="1"/>
          </p:nvPr>
        </p:nvSpPr>
        <p:spPr>
          <a:xfrm>
            <a:off x="5834093" y="5147883"/>
            <a:ext cx="5032045" cy="1375145"/>
          </a:xfrm>
        </p:spPr>
        <p:txBody>
          <a:bodyPr vert="horz" lIns="91440" tIns="45720" rIns="91440" bIns="45720" rtlCol="0" anchor="t">
            <a:normAutofit/>
          </a:bodyPr>
          <a:lstStyle/>
          <a:p>
            <a:r>
              <a:rPr lang="en-US" sz="1300" b="1" kern="1200">
                <a:solidFill>
                  <a:schemeClr val="tx1"/>
                </a:solidFill>
                <a:latin typeface="+mn-lt"/>
                <a:ea typeface="+mn-ea"/>
                <a:cs typeface="+mn-cs"/>
              </a:rPr>
              <a:t>1957 HITS ARCHIVE: Reet Petite - Jackie Wilson</a:t>
            </a:r>
            <a:endParaRPr lang="en-US" sz="1300" b="1" kern="1200">
              <a:solidFill>
                <a:schemeClr val="tx1"/>
              </a:solidFill>
              <a:latin typeface="+mn-lt"/>
              <a:cs typeface="Calibri"/>
            </a:endParaRPr>
          </a:p>
          <a:p>
            <a:r>
              <a:rPr lang="en-US" sz="1300" kern="1200" dirty="0">
                <a:solidFill>
                  <a:srgbClr val="FFFFFF"/>
                </a:solidFill>
                <a:latin typeface="+mn-lt"/>
                <a:ea typeface="+mn-ea"/>
                <a:cs typeface="+mn-cs"/>
                <a:hlinkClick r:id="rId3"/>
              </a:rPr>
              <a:t>https://www.youtube.com/watch?v=f7_jfYfgyvI</a:t>
            </a:r>
            <a:endParaRPr lang="en-US" sz="1300" b="1" kern="1200" dirty="0">
              <a:solidFill>
                <a:srgbClr val="FFFFFF"/>
              </a:solidFill>
              <a:latin typeface="+mn-lt"/>
              <a:cs typeface="Calibri" panose="020F0502020204030204"/>
            </a:endParaRPr>
          </a:p>
          <a:p>
            <a:r>
              <a:rPr lang="en-US" sz="1300" b="1" kern="1200">
                <a:solidFill>
                  <a:schemeClr val="tx1"/>
                </a:solidFill>
                <a:latin typeface="+mn-lt"/>
                <a:ea typeface="+mn-ea"/>
                <a:cs typeface="+mn-cs"/>
              </a:rPr>
              <a:t>The45prof</a:t>
            </a:r>
            <a:endParaRPr lang="en-US" sz="1300" b="1" kern="1200">
              <a:solidFill>
                <a:schemeClr val="tx1"/>
              </a:solidFill>
              <a:latin typeface="+mn-lt"/>
              <a:cs typeface="Calibri" panose="020F0502020204030204"/>
            </a:endParaRPr>
          </a:p>
          <a:p>
            <a:r>
              <a:rPr lang="en-US" sz="1300" kern="1200" dirty="0">
                <a:solidFill>
                  <a:srgbClr val="FFFFFF"/>
                </a:solidFill>
                <a:latin typeface="+mn-lt"/>
                <a:ea typeface="+mn-ea"/>
                <a:cs typeface="+mn-cs"/>
                <a:hlinkClick r:id="rId4"/>
              </a:rPr>
              <a:t>https://www.youtube.com/channel/UCBdfpBp6qA6WwTpFF0utT9A</a:t>
            </a:r>
            <a:endParaRPr lang="en-US" sz="1300" kern="1200" dirty="0">
              <a:solidFill>
                <a:srgbClr val="FFFFFF"/>
              </a:solidFill>
              <a:latin typeface="+mn-lt"/>
              <a:cs typeface="Calibri" panose="020F0502020204030204"/>
            </a:endParaRPr>
          </a:p>
          <a:p>
            <a:endParaRPr lang="en-US" sz="1300" kern="1200">
              <a:solidFill>
                <a:srgbClr val="FFFFFF"/>
              </a:solidFill>
              <a:latin typeface="+mn-lt"/>
              <a:cs typeface="Calibri" panose="020F0502020204030204"/>
            </a:endParaRPr>
          </a:p>
          <a:p>
            <a:pPr algn="r"/>
            <a:endParaRPr lang="en-US" sz="1300" kern="1200">
              <a:solidFill>
                <a:srgbClr val="FFFFFF"/>
              </a:solidFill>
              <a:latin typeface="+mn-lt"/>
              <a:ea typeface="+mn-ea"/>
              <a:cs typeface="+mn-cs"/>
            </a:endParaRPr>
          </a:p>
        </p:txBody>
      </p:sp>
      <p:pic>
        <p:nvPicPr>
          <p:cNvPr id="4" name="Εικόνα 4">
            <a:hlinkClick r:id="" action="ppaction://media"/>
            <a:extLst>
              <a:ext uri="{FF2B5EF4-FFF2-40B4-BE49-F238E27FC236}">
                <a16:creationId xmlns:a16="http://schemas.microsoft.com/office/drawing/2014/main" id="{C88B87FF-74A2-4BA5-B5CA-637B04B3A7FF}"/>
              </a:ext>
            </a:extLst>
          </p:cNvPr>
          <p:cNvPicPr>
            <a:picLocks noRot="1" noChangeAspect="1"/>
          </p:cNvPicPr>
          <p:nvPr>
            <a:videoFile r:link="rId1"/>
          </p:nvPr>
        </p:nvPicPr>
        <p:blipFill>
          <a:blip r:embed="rId5"/>
          <a:stretch>
            <a:fillRect/>
          </a:stretch>
        </p:blipFill>
        <p:spPr>
          <a:xfrm>
            <a:off x="5794075" y="139089"/>
            <a:ext cx="6068395" cy="4781334"/>
          </a:xfrm>
          <a:prstGeom prst="rect">
            <a:avLst/>
          </a:prstGeom>
        </p:spPr>
      </p:pic>
    </p:spTree>
    <p:extLst>
      <p:ext uri="{BB962C8B-B14F-4D97-AF65-F5344CB8AC3E}">
        <p14:creationId xmlns:p14="http://schemas.microsoft.com/office/powerpoint/2010/main" val="12444874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537B233-9CDD-4A90-AABB-A8963DEE4F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panose="020B0602020104020603"/>
              <a:ea typeface="+mn-ea"/>
              <a:cs typeface="+mn-cs"/>
            </a:endParaRPr>
          </a:p>
        </p:txBody>
      </p:sp>
      <p:sp>
        <p:nvSpPr>
          <p:cNvPr id="2" name="Τίτλος 1">
            <a:extLst>
              <a:ext uri="{FF2B5EF4-FFF2-40B4-BE49-F238E27FC236}">
                <a16:creationId xmlns:a16="http://schemas.microsoft.com/office/drawing/2014/main" id="{627C6DAA-3C76-496E-ABB5-D4E25D5BE50D}"/>
              </a:ext>
            </a:extLst>
          </p:cNvPr>
          <p:cNvSpPr>
            <a:spLocks noGrp="1"/>
          </p:cNvSpPr>
          <p:nvPr>
            <p:ph type="title"/>
          </p:nvPr>
        </p:nvSpPr>
        <p:spPr>
          <a:xfrm>
            <a:off x="582456" y="660306"/>
            <a:ext cx="3926166" cy="5635687"/>
          </a:xfrm>
        </p:spPr>
        <p:txBody>
          <a:bodyPr vert="horz" lIns="91440" tIns="45720" rIns="91440" bIns="45720" rtlCol="0" anchor="b">
            <a:noAutofit/>
          </a:bodyPr>
          <a:lstStyle/>
          <a:p>
            <a:r>
              <a:rPr lang="en-US" sz="4000" kern="1200">
                <a:latin typeface="+mj-lt"/>
                <a:ea typeface="+mj-ea"/>
                <a:cs typeface="+mj-cs"/>
              </a:rPr>
              <a:t>3. Ένα ενδιαφέρον στοιχείο που συναντάμε συχνά σε αυτό το είδος είναι το body percussion. Πρόκειται για ρυθμικά χτυπήματα με το ανθρώπινο σώμα:</a:t>
            </a:r>
          </a:p>
        </p:txBody>
      </p:sp>
      <p:sp>
        <p:nvSpPr>
          <p:cNvPr id="3" name="Θέση κειμένου 2">
            <a:extLst>
              <a:ext uri="{FF2B5EF4-FFF2-40B4-BE49-F238E27FC236}">
                <a16:creationId xmlns:a16="http://schemas.microsoft.com/office/drawing/2014/main" id="{DEAFD8B9-EBDC-4E37-A4CF-CA99FA1F0D81}"/>
              </a:ext>
            </a:extLst>
          </p:cNvPr>
          <p:cNvSpPr>
            <a:spLocks noGrp="1"/>
          </p:cNvSpPr>
          <p:nvPr>
            <p:ph type="body" idx="1"/>
          </p:nvPr>
        </p:nvSpPr>
        <p:spPr>
          <a:xfrm>
            <a:off x="5787059" y="5615931"/>
            <a:ext cx="5708957" cy="1692066"/>
          </a:xfrm>
        </p:spPr>
        <p:txBody>
          <a:bodyPr vert="horz" lIns="91440" tIns="45720" rIns="91440" bIns="45720" rtlCol="0" anchor="t">
            <a:normAutofit/>
          </a:bodyPr>
          <a:lstStyle/>
          <a:p>
            <a:r>
              <a:rPr lang="en-US" sz="1400" b="1" kern="1200">
                <a:solidFill>
                  <a:schemeClr val="tx1"/>
                </a:solidFill>
                <a:latin typeface="+mn-lt"/>
                <a:ea typeface="+mn-ea"/>
                <a:cs typeface="+mn-cs"/>
              </a:rPr>
              <a:t>Body Avlaia Group - In the hall of the body percussion king</a:t>
            </a:r>
            <a:endParaRPr lang="en-US" sz="1400" b="1" kern="1200">
              <a:solidFill>
                <a:schemeClr val="tx1"/>
              </a:solidFill>
              <a:latin typeface="+mn-lt"/>
              <a:cs typeface="Calibri"/>
            </a:endParaRPr>
          </a:p>
          <a:p>
            <a:r>
              <a:rPr lang="en-US" sz="1400" kern="1200" dirty="0">
                <a:solidFill>
                  <a:schemeClr val="tx1"/>
                </a:solidFill>
                <a:latin typeface="+mn-lt"/>
                <a:ea typeface="+mn-ea"/>
                <a:cs typeface="+mn-cs"/>
                <a:hlinkClick r:id="rId3">
                  <a:extLst>
                    <a:ext uri="{A12FA001-AC4F-418D-AE19-62706E023703}">
                      <ahyp:hlinkClr xmlns:ahyp="http://schemas.microsoft.com/office/drawing/2018/hyperlinkcolor" val="tx"/>
                    </a:ext>
                  </a:extLst>
                </a:hlinkClick>
              </a:rPr>
              <a:t>https://www.youtube.com/watch?v=lk75qDst8wE</a:t>
            </a:r>
            <a:endParaRPr lang="en-US" sz="1400" kern="1200" dirty="0">
              <a:solidFill>
                <a:schemeClr val="tx1"/>
              </a:solidFill>
              <a:latin typeface="+mn-lt"/>
              <a:cs typeface="Calibri"/>
            </a:endParaRPr>
          </a:p>
          <a:p>
            <a:r>
              <a:rPr lang="en-US" sz="1400" b="1" kern="1200">
                <a:solidFill>
                  <a:schemeClr val="tx1"/>
                </a:solidFill>
                <a:latin typeface="+mn-lt"/>
                <a:ea typeface="+mn-ea"/>
                <a:cs typeface="+mn-cs"/>
              </a:rPr>
              <a:t>Christos Delasito</a:t>
            </a:r>
            <a:endParaRPr lang="en-US" sz="1400" b="1" kern="1200">
              <a:solidFill>
                <a:schemeClr val="tx1"/>
              </a:solidFill>
              <a:latin typeface="+mn-lt"/>
              <a:cs typeface="Calibri"/>
            </a:endParaRPr>
          </a:p>
          <a:p>
            <a:r>
              <a:rPr lang="en-US" sz="1400" kern="1200" dirty="0">
                <a:solidFill>
                  <a:schemeClr val="tx1"/>
                </a:solidFill>
                <a:latin typeface="+mn-lt"/>
                <a:ea typeface="+mn-ea"/>
                <a:cs typeface="+mn-cs"/>
                <a:hlinkClick r:id="rId4">
                  <a:extLst>
                    <a:ext uri="{A12FA001-AC4F-418D-AE19-62706E023703}">
                      <ahyp:hlinkClr xmlns:ahyp="http://schemas.microsoft.com/office/drawing/2018/hyperlinkcolor" val="tx"/>
                    </a:ext>
                  </a:extLst>
                </a:hlinkClick>
              </a:rPr>
              <a:t>https://www.youtube.com/channel/UCByk0uR3HOukiF9Xs6sSlXw</a:t>
            </a:r>
            <a:endParaRPr lang="en-US" sz="1400" kern="1200" dirty="0">
              <a:solidFill>
                <a:schemeClr val="tx1"/>
              </a:solidFill>
              <a:latin typeface="+mn-lt"/>
              <a:ea typeface="+mn-ea"/>
              <a:cs typeface="+mn-cs"/>
            </a:endParaRPr>
          </a:p>
          <a:p>
            <a:endParaRPr lang="en-US" sz="1100" kern="1200">
              <a:solidFill>
                <a:schemeClr val="tx1"/>
              </a:solidFill>
              <a:latin typeface="+mn-lt"/>
              <a:ea typeface="+mn-ea"/>
              <a:cs typeface="+mn-cs"/>
            </a:endParaRPr>
          </a:p>
          <a:p>
            <a:endParaRPr lang="en-US" sz="1100" kern="1200">
              <a:solidFill>
                <a:schemeClr val="tx1"/>
              </a:solidFill>
              <a:latin typeface="+mn-lt"/>
              <a:ea typeface="+mn-ea"/>
              <a:cs typeface="+mn-cs"/>
            </a:endParaRPr>
          </a:p>
          <a:p>
            <a:endParaRPr lang="en-US" sz="1100" kern="1200">
              <a:solidFill>
                <a:schemeClr val="tx1"/>
              </a:solidFill>
              <a:latin typeface="+mn-lt"/>
              <a:ea typeface="+mn-ea"/>
              <a:cs typeface="+mn-cs"/>
            </a:endParaRPr>
          </a:p>
        </p:txBody>
      </p:sp>
      <p:cxnSp>
        <p:nvCxnSpPr>
          <p:cNvPr id="11" name="Straight Connector 10">
            <a:extLst>
              <a:ext uri="{FF2B5EF4-FFF2-40B4-BE49-F238E27FC236}">
                <a16:creationId xmlns:a16="http://schemas.microsoft.com/office/drawing/2014/main" id="{040575EE-C594-4566-BC00-663004E52AB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63566" y="1417320"/>
            <a:ext cx="0" cy="402336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pic>
        <p:nvPicPr>
          <p:cNvPr id="4" name="Εικόνα 4">
            <a:hlinkClick r:id="" action="ppaction://media"/>
            <a:extLst>
              <a:ext uri="{FF2B5EF4-FFF2-40B4-BE49-F238E27FC236}">
                <a16:creationId xmlns:a16="http://schemas.microsoft.com/office/drawing/2014/main" id="{4A95160C-7669-4550-A132-DC2A03ECEB9C}"/>
              </a:ext>
            </a:extLst>
          </p:cNvPr>
          <p:cNvPicPr>
            <a:picLocks noRot="1" noChangeAspect="1"/>
          </p:cNvPicPr>
          <p:nvPr>
            <a:videoFile r:link="rId1"/>
          </p:nvPr>
        </p:nvPicPr>
        <p:blipFill>
          <a:blip r:embed="rId5"/>
          <a:stretch>
            <a:fillRect/>
          </a:stretch>
        </p:blipFill>
        <p:spPr>
          <a:xfrm>
            <a:off x="5114641" y="655860"/>
            <a:ext cx="6436548" cy="4827411"/>
          </a:xfrm>
          <a:prstGeom prst="rect">
            <a:avLst/>
          </a:prstGeom>
        </p:spPr>
      </p:pic>
    </p:spTree>
    <p:extLst>
      <p:ext uri="{BB962C8B-B14F-4D97-AF65-F5344CB8AC3E}">
        <p14:creationId xmlns:p14="http://schemas.microsoft.com/office/powerpoint/2010/main" val="2739234730"/>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AE9FC70-8A26-4CF2-8E04-EBDADB8B81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09CB703-C563-4F1F-BF28-83C06E978C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gs>
              <a:gs pos="100000">
                <a:schemeClr val="accent2"/>
              </a:gs>
            </a:gsLst>
            <a:lin ang="81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2" name="Τίτλος 1">
            <a:extLst>
              <a:ext uri="{FF2B5EF4-FFF2-40B4-BE49-F238E27FC236}">
                <a16:creationId xmlns:a16="http://schemas.microsoft.com/office/drawing/2014/main" id="{C8E09057-8AAC-40FD-BDFA-2CB0B2346BD7}"/>
              </a:ext>
            </a:extLst>
          </p:cNvPr>
          <p:cNvSpPr>
            <a:spLocks noGrp="1"/>
          </p:cNvSpPr>
          <p:nvPr>
            <p:ph type="title"/>
          </p:nvPr>
        </p:nvSpPr>
        <p:spPr>
          <a:xfrm>
            <a:off x="6429074" y="1158439"/>
            <a:ext cx="5215561" cy="5336532"/>
          </a:xfrm>
        </p:spPr>
        <p:txBody>
          <a:bodyPr vert="horz" lIns="91440" tIns="45720" rIns="91440" bIns="45720" rtlCol="0" anchor="b">
            <a:normAutofit fontScale="90000"/>
          </a:bodyPr>
          <a:lstStyle/>
          <a:p>
            <a:pPr algn="just"/>
            <a:r>
              <a:rPr lang="en-US" sz="4000" b="1" kern="1200" dirty="0">
                <a:solidFill>
                  <a:srgbClr val="FFFFFF"/>
                </a:solidFill>
                <a:latin typeface="+mj-lt"/>
                <a:ea typeface="+mj-ea"/>
                <a:cs typeface="+mj-cs"/>
              </a:rPr>
              <a:t> </a:t>
            </a:r>
            <a:br>
              <a:rPr lang="en-US" sz="4000" b="1" kern="1200" dirty="0"/>
            </a:br>
            <a:r>
              <a:rPr lang="en-US" sz="4000" b="1" dirty="0">
                <a:solidFill>
                  <a:srgbClr val="FFFFFF"/>
                </a:solidFill>
              </a:rPr>
              <a:t>4</a:t>
            </a:r>
            <a:r>
              <a:rPr lang="en-US" sz="4000" b="1" kern="1200" dirty="0">
                <a:solidFill>
                  <a:srgbClr val="FFFFFF"/>
                </a:solidFill>
                <a:latin typeface="+mj-lt"/>
                <a:ea typeface="+mj-ea"/>
                <a:cs typeface="+mj-cs"/>
              </a:rPr>
              <a:t>. Οι ικανότητες των ενορχηστρωτών απομάκρυναν την άμεση εξάρτηση αυτού του είδους από τα φωνητικά σύνολα και έριξαν το βάρος στη μελωδική συνοδεία οργάνων. Η αλλαγή αυτή </a:t>
            </a:r>
            <a:r>
              <a:rPr lang="en-US" sz="4000" b="1" kern="1200">
                <a:solidFill>
                  <a:srgbClr val="FFFFFF"/>
                </a:solidFill>
                <a:latin typeface="+mj-lt"/>
                <a:ea typeface="+mj-ea"/>
                <a:cs typeface="+mj-cs"/>
              </a:rPr>
              <a:t>έγινε </a:t>
            </a:r>
            <a:r>
              <a:rPr lang="en-US" sz="4000" b="1">
                <a:solidFill>
                  <a:srgbClr val="FFFFFF"/>
                </a:solidFill>
              </a:rPr>
              <a:t>ανάμεσα</a:t>
            </a:r>
            <a:r>
              <a:rPr lang="en-US" sz="4000" b="1" kern="1200">
                <a:solidFill>
                  <a:srgbClr val="FFFFFF"/>
                </a:solidFill>
                <a:latin typeface="+mj-lt"/>
                <a:ea typeface="+mj-ea"/>
                <a:cs typeface="+mj-cs"/>
              </a:rPr>
              <a:t> </a:t>
            </a:r>
            <a:r>
              <a:rPr lang="en-US" sz="4000" b="1">
                <a:solidFill>
                  <a:srgbClr val="FFFFFF"/>
                </a:solidFill>
              </a:rPr>
              <a:t>στο</a:t>
            </a:r>
            <a:r>
              <a:rPr lang="en-US" sz="4000" b="1" kern="1200">
                <a:solidFill>
                  <a:srgbClr val="FFFFFF"/>
                </a:solidFill>
                <a:latin typeface="+mj-lt"/>
                <a:ea typeface="+mj-ea"/>
                <a:cs typeface="+mj-cs"/>
              </a:rPr>
              <a:t> '50 </a:t>
            </a:r>
            <a:r>
              <a:rPr lang="en-US" sz="4000" b="1">
                <a:solidFill>
                  <a:srgbClr val="FFFFFF"/>
                </a:solidFill>
              </a:rPr>
              <a:t>και το '60 από</a:t>
            </a:r>
            <a:r>
              <a:rPr lang="en-US" sz="4000" b="1" kern="1200">
                <a:solidFill>
                  <a:srgbClr val="FFFFFF"/>
                </a:solidFill>
                <a:latin typeface="+mj-lt"/>
                <a:ea typeface="+mj-ea"/>
                <a:cs typeface="+mj-cs"/>
              </a:rPr>
              <a:t> </a:t>
            </a:r>
            <a:r>
              <a:rPr lang="en-US" sz="4000" b="1" kern="1200" dirty="0">
                <a:solidFill>
                  <a:srgbClr val="FFFFFF"/>
                </a:solidFill>
                <a:latin typeface="+mj-lt"/>
                <a:ea typeface="+mj-ea"/>
                <a:cs typeface="+mj-cs"/>
              </a:rPr>
              <a:t>διάφορες δισκογραφικές εταιρείες στη Νέα Υόρκη, Μέμφις, Ντιτρόιτ κι αλλού.</a:t>
            </a:r>
            <a:r>
              <a:rPr lang="en-US" sz="1800" dirty="0">
                <a:solidFill>
                  <a:srgbClr val="FFFFFF"/>
                </a:solidFill>
              </a:rPr>
              <a:t> </a:t>
            </a:r>
            <a:endParaRPr lang="el-GR" dirty="0">
              <a:ea typeface="+mj-ea"/>
              <a:cs typeface="+mj-cs"/>
            </a:endParaRPr>
          </a:p>
        </p:txBody>
      </p:sp>
      <p:sp>
        <p:nvSpPr>
          <p:cNvPr id="3" name="Θέση κειμένου 2">
            <a:extLst>
              <a:ext uri="{FF2B5EF4-FFF2-40B4-BE49-F238E27FC236}">
                <a16:creationId xmlns:a16="http://schemas.microsoft.com/office/drawing/2014/main" id="{CB0E19EE-8CDB-4761-92AF-9E36C58F9DD6}"/>
              </a:ext>
            </a:extLst>
          </p:cNvPr>
          <p:cNvSpPr>
            <a:spLocks noGrp="1"/>
          </p:cNvSpPr>
          <p:nvPr>
            <p:ph type="body" idx="1"/>
          </p:nvPr>
        </p:nvSpPr>
        <p:spPr>
          <a:xfrm>
            <a:off x="1339483" y="578858"/>
            <a:ext cx="5833787" cy="1811206"/>
          </a:xfrm>
        </p:spPr>
        <p:txBody>
          <a:bodyPr vert="horz" lIns="91440" tIns="45720" rIns="91440" bIns="45720" rtlCol="0" anchor="t">
            <a:normAutofit/>
          </a:bodyPr>
          <a:lstStyle/>
          <a:p>
            <a:r>
              <a:rPr lang="en-US" sz="1300" b="1" kern="1200">
                <a:solidFill>
                  <a:srgbClr val="FFFFFF"/>
                </a:solidFill>
                <a:latin typeface="+mn-lt"/>
                <a:ea typeface="+mn-ea"/>
                <a:cs typeface="+mn-cs"/>
              </a:rPr>
              <a:t>Sam Cooke </a:t>
            </a:r>
            <a:endParaRPr lang="en-US" sz="1300" kern="1200">
              <a:solidFill>
                <a:srgbClr val="FFFFFF"/>
              </a:solidFill>
              <a:latin typeface="+mn-lt"/>
              <a:cs typeface="Calibri" panose="020F0502020204030204"/>
            </a:endParaRPr>
          </a:p>
          <a:p>
            <a:r>
              <a:rPr lang="en-US" sz="1300" b="1" kern="1200">
                <a:solidFill>
                  <a:srgbClr val="FFFFFF"/>
                </a:solidFill>
                <a:latin typeface="+mn-lt"/>
                <a:ea typeface="+mn-ea"/>
                <a:cs typeface="+mn-cs"/>
              </a:rPr>
              <a:t>A Change Is Gonna Come </a:t>
            </a:r>
            <a:endParaRPr lang="en-US" sz="1300" kern="1200">
              <a:solidFill>
                <a:srgbClr val="FFFFFF"/>
              </a:solidFill>
              <a:latin typeface="+mn-lt"/>
              <a:cs typeface="Calibri" panose="020F0502020204030204"/>
            </a:endParaRPr>
          </a:p>
          <a:p>
            <a:r>
              <a:rPr lang="en-US" sz="1300" b="1" kern="1200">
                <a:solidFill>
                  <a:srgbClr val="FFFFFF"/>
                </a:solidFill>
                <a:latin typeface="+mn-lt"/>
                <a:ea typeface="+mn-ea"/>
                <a:cs typeface="+mn-cs"/>
              </a:rPr>
              <a:t>(Official Lyric Video)</a:t>
            </a:r>
            <a:endParaRPr lang="en-US" sz="1300" kern="1200">
              <a:solidFill>
                <a:srgbClr val="FFFFFF"/>
              </a:solidFill>
              <a:latin typeface="+mn-lt"/>
              <a:cs typeface="Calibri" panose="020F0502020204030204"/>
            </a:endParaRPr>
          </a:p>
          <a:p>
            <a:r>
              <a:rPr lang="en-US" sz="1300" kern="1200" dirty="0">
                <a:solidFill>
                  <a:srgbClr val="FFFFFF"/>
                </a:solidFill>
                <a:latin typeface="+mn-lt"/>
                <a:ea typeface="+mn-ea"/>
                <a:cs typeface="+mn-cs"/>
                <a:hlinkClick r:id="rId3"/>
              </a:rPr>
              <a:t>https://www.youtube.com/watch?v=wEBlaMOmKV4</a:t>
            </a:r>
            <a:endParaRPr lang="en-US" sz="1300" kern="1200" dirty="0">
              <a:solidFill>
                <a:srgbClr val="FFFFFF"/>
              </a:solidFill>
              <a:latin typeface="+mn-lt"/>
              <a:cs typeface="Calibri" panose="020F0502020204030204"/>
            </a:endParaRPr>
          </a:p>
          <a:p>
            <a:r>
              <a:rPr lang="en-US" sz="1300" kern="1200">
                <a:solidFill>
                  <a:srgbClr val="FFFFFF"/>
                </a:solidFill>
                <a:latin typeface="+mn-lt"/>
                <a:ea typeface="+mn-ea"/>
                <a:cs typeface="+mn-cs"/>
              </a:rPr>
              <a:t>Sam Cooke</a:t>
            </a:r>
            <a:endParaRPr lang="en-US" sz="1300" kern="1200">
              <a:solidFill>
                <a:srgbClr val="FFFFFF"/>
              </a:solidFill>
              <a:latin typeface="+mn-lt"/>
              <a:cs typeface="Calibri" panose="020F0502020204030204"/>
            </a:endParaRPr>
          </a:p>
          <a:p>
            <a:r>
              <a:rPr lang="en-US" sz="1300" kern="1200" dirty="0">
                <a:solidFill>
                  <a:srgbClr val="FFFFFF"/>
                </a:solidFill>
                <a:latin typeface="+mn-lt"/>
                <a:ea typeface="+mn-ea"/>
                <a:cs typeface="+mn-cs"/>
                <a:hlinkClick r:id="rId4"/>
              </a:rPr>
              <a:t>https://www.youtube.com/channel/UC2vyD1cRA7Wt_w5_yuwzygQ</a:t>
            </a:r>
            <a:endParaRPr lang="en-US" sz="1300" kern="1200" dirty="0">
              <a:solidFill>
                <a:srgbClr val="FFFFFF"/>
              </a:solidFill>
              <a:latin typeface="+mn-lt"/>
              <a:cs typeface="Calibri" panose="020F0502020204030204"/>
            </a:endParaRPr>
          </a:p>
          <a:p>
            <a:pPr algn="r"/>
            <a:endParaRPr lang="en-US" sz="1300" kern="1200">
              <a:solidFill>
                <a:srgbClr val="FFFFFF"/>
              </a:solidFill>
              <a:latin typeface="+mn-lt"/>
              <a:ea typeface="+mn-ea"/>
              <a:cs typeface="+mn-cs"/>
            </a:endParaRPr>
          </a:p>
          <a:p>
            <a:pPr algn="r"/>
            <a:endParaRPr lang="en-US" sz="1300" kern="1200">
              <a:solidFill>
                <a:srgbClr val="FFFFFF"/>
              </a:solidFill>
              <a:latin typeface="+mn-lt"/>
              <a:ea typeface="+mn-ea"/>
              <a:cs typeface="+mn-cs"/>
            </a:endParaRPr>
          </a:p>
          <a:p>
            <a:pPr algn="r"/>
            <a:endParaRPr lang="en-US" sz="1300" kern="1200">
              <a:solidFill>
                <a:srgbClr val="FFFFFF"/>
              </a:solidFill>
              <a:latin typeface="+mn-lt"/>
              <a:ea typeface="+mn-ea"/>
              <a:cs typeface="+mn-cs"/>
            </a:endParaRPr>
          </a:p>
          <a:p>
            <a:pPr algn="r"/>
            <a:endParaRPr lang="en-US" sz="1300" kern="1200">
              <a:solidFill>
                <a:srgbClr val="FFFFFF"/>
              </a:solidFill>
              <a:latin typeface="+mn-lt"/>
              <a:ea typeface="+mn-ea"/>
              <a:cs typeface="+mn-cs"/>
            </a:endParaRPr>
          </a:p>
        </p:txBody>
      </p:sp>
      <p:sp>
        <p:nvSpPr>
          <p:cNvPr id="13" name="Graphic 13">
            <a:extLst>
              <a:ext uri="{FF2B5EF4-FFF2-40B4-BE49-F238E27FC236}">
                <a16:creationId xmlns:a16="http://schemas.microsoft.com/office/drawing/2014/main" id="{C5CB530E-515E-412C-9DF1-5F8FFBD6F3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9041" y="2597379"/>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rgbClr val="FFFFFF"/>
          </a:solidFill>
          <a:ln w="603" cap="flat">
            <a:noFill/>
            <a:prstDash val="solid"/>
            <a:miter/>
          </a:ln>
        </p:spPr>
        <p:txBody>
          <a:bodyPr rtlCol="0" anchor="ctr"/>
          <a:lstStyle/>
          <a:p>
            <a:endParaRPr lang="en-US">
              <a:solidFill>
                <a:srgbClr val="FFFFFF"/>
              </a:solidFill>
            </a:endParaRPr>
          </a:p>
        </p:txBody>
      </p:sp>
      <p:cxnSp>
        <p:nvCxnSpPr>
          <p:cNvPr id="15" name="Straight Connector 14">
            <a:extLst>
              <a:ext uri="{FF2B5EF4-FFF2-40B4-BE49-F238E27FC236}">
                <a16:creationId xmlns:a16="http://schemas.microsoft.com/office/drawing/2014/main" id="{56020367-4FD5-4596-8E10-C5F095CD8D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56114" y="3503032"/>
            <a:ext cx="0" cy="3346090"/>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pic>
        <p:nvPicPr>
          <p:cNvPr id="4" name="Εικόνα 4">
            <a:hlinkClick r:id="" action="ppaction://media"/>
            <a:extLst>
              <a:ext uri="{FF2B5EF4-FFF2-40B4-BE49-F238E27FC236}">
                <a16:creationId xmlns:a16="http://schemas.microsoft.com/office/drawing/2014/main" id="{56730178-3C32-4F81-9ACE-D7742C15C378}"/>
              </a:ext>
            </a:extLst>
          </p:cNvPr>
          <p:cNvPicPr>
            <a:picLocks noRot="1" noChangeAspect="1"/>
          </p:cNvPicPr>
          <p:nvPr>
            <a:videoFile r:link="rId1"/>
          </p:nvPr>
        </p:nvPicPr>
        <p:blipFill>
          <a:blip r:embed="rId5"/>
          <a:stretch>
            <a:fillRect/>
          </a:stretch>
        </p:blipFill>
        <p:spPr>
          <a:xfrm>
            <a:off x="1397583" y="3133300"/>
            <a:ext cx="3438949" cy="2579211"/>
          </a:xfrm>
          <a:prstGeom prst="rect">
            <a:avLst/>
          </a:prstGeom>
        </p:spPr>
      </p:pic>
      <p:sp>
        <p:nvSpPr>
          <p:cNvPr id="17" name="Graphic 12">
            <a:extLst>
              <a:ext uri="{FF2B5EF4-FFF2-40B4-BE49-F238E27FC236}">
                <a16:creationId xmlns:a16="http://schemas.microsoft.com/office/drawing/2014/main" id="{712D4376-A578-4FF1-94FC-245E7A6A48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7821" y="2826674"/>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rgbClr val="FFFFFF"/>
          </a:solidFill>
          <a:ln w="422" cap="flat">
            <a:noFill/>
            <a:prstDash val="solid"/>
            <a:miter/>
          </a:ln>
        </p:spPr>
        <p:txBody>
          <a:bodyPr rtlCol="0" anchor="ctr"/>
          <a:lstStyle/>
          <a:p>
            <a:endParaRPr lang="en-US">
              <a:solidFill>
                <a:srgbClr val="FFFFFF"/>
              </a:solidFill>
            </a:endParaRPr>
          </a:p>
        </p:txBody>
      </p:sp>
      <p:sp>
        <p:nvSpPr>
          <p:cNvPr id="19" name="Graphic 15">
            <a:extLst>
              <a:ext uri="{FF2B5EF4-FFF2-40B4-BE49-F238E27FC236}">
                <a16:creationId xmlns:a16="http://schemas.microsoft.com/office/drawing/2014/main" id="{AEA7509D-F04F-40CB-A0B3-EEF16499C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69869" y="6109391"/>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rgbClr val="FFFFFF"/>
          </a:solidFill>
          <a:ln w="610" cap="flat">
            <a:noFill/>
            <a:prstDash val="solid"/>
            <a:miter/>
          </a:ln>
        </p:spPr>
        <p:txBody>
          <a:bodyPr rtlCol="0" anchor="ctr"/>
          <a:lstStyle/>
          <a:p>
            <a:endParaRPr lang="en-US">
              <a:solidFill>
                <a:srgbClr val="FFFFFF"/>
              </a:solidFill>
            </a:endParaRPr>
          </a:p>
        </p:txBody>
      </p:sp>
    </p:spTree>
    <p:extLst>
      <p:ext uri="{BB962C8B-B14F-4D97-AF65-F5344CB8AC3E}">
        <p14:creationId xmlns:p14="http://schemas.microsoft.com/office/powerpoint/2010/main" val="21418862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66012E2-2E5E-4208-B59C-DA4FC44DC7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635" y="0"/>
            <a:ext cx="12220634"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Picture 10">
            <a:extLst>
              <a:ext uri="{FF2B5EF4-FFF2-40B4-BE49-F238E27FC236}">
                <a16:creationId xmlns:a16="http://schemas.microsoft.com/office/drawing/2014/main" id="{05F94A0D-DB2E-4487-BA31-9105C14D950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28636" y="0"/>
            <a:ext cx="12220636" cy="6858000"/>
          </a:xfrm>
          <a:prstGeom prst="rect">
            <a:avLst/>
          </a:prstGeom>
        </p:spPr>
      </p:pic>
      <p:sp>
        <p:nvSpPr>
          <p:cNvPr id="2" name="Τίτλος 1">
            <a:extLst>
              <a:ext uri="{FF2B5EF4-FFF2-40B4-BE49-F238E27FC236}">
                <a16:creationId xmlns:a16="http://schemas.microsoft.com/office/drawing/2014/main" id="{B83A4040-C771-4367-87DF-8E335B091BDF}"/>
              </a:ext>
            </a:extLst>
          </p:cNvPr>
          <p:cNvSpPr>
            <a:spLocks noGrp="1"/>
          </p:cNvSpPr>
          <p:nvPr>
            <p:ph type="title"/>
          </p:nvPr>
        </p:nvSpPr>
        <p:spPr>
          <a:xfrm>
            <a:off x="-7189" y="1816"/>
            <a:ext cx="7079864" cy="3152199"/>
          </a:xfrm>
        </p:spPr>
        <p:txBody>
          <a:bodyPr vert="horz" lIns="91440" tIns="45720" rIns="91440" bIns="45720" rtlCol="0" anchor="t">
            <a:noAutofit/>
          </a:bodyPr>
          <a:lstStyle/>
          <a:p>
            <a:r>
              <a:rPr lang="en-US" sz="3200" b="1" kern="1200">
                <a:latin typeface="+mj-lt"/>
                <a:ea typeface="+mj-ea"/>
                <a:cs typeface="+mj-cs"/>
              </a:rPr>
              <a:t>5. Η μουσική soul καθρέφτιζε την Αφροαμερικάνικη πολιτισμική ταυτότητα και τόνισε τη σημασία της. Ήταν "ομπρέλα" για πολλά και διαφορετικά στυλ που προέρχονταν από το R&amp;B. Μουσικοί από διαφορετικές περιοχές έσπρωχναν το είδος προς εντελώς διαφορετικές κατευθύνσεις. </a:t>
            </a:r>
            <a:br>
              <a:rPr lang="en-US" sz="3200" b="1" kern="1200" dirty="0"/>
            </a:br>
            <a:r>
              <a:rPr lang="en-US" sz="3200" b="1" kern="1200">
                <a:latin typeface="+mj-lt"/>
                <a:ea typeface="+mj-ea"/>
                <a:cs typeface="+mj-cs"/>
              </a:rPr>
              <a:t>     Ορισμένα βασικά χαρακτηριστικά του είδους ήταν ιδιαίτερα εμφανή, ακόμα και μετά το 1970</a:t>
            </a:r>
            <a:r>
              <a:rPr lang="en-US" sz="3200" b="1"/>
              <a:t>, οπότε η soul music πήρε φθίνουσα πορεία.</a:t>
            </a:r>
            <a:r>
              <a:rPr lang="en-US" sz="3200" b="1" kern="1200">
                <a:latin typeface="+mj-lt"/>
                <a:ea typeface="+mj-ea"/>
                <a:cs typeface="+mj-cs"/>
              </a:rPr>
              <a:t> Εκτός από το body percussion, είναι παρούσα η ανταπόκριση χορωδίας στον τραγουδιστή καθώς και τα ιδιαίτερα φωνητικά τεχνάσματα.</a:t>
            </a:r>
            <a:endParaRPr lang="en-US" sz="3200" b="1" kern="1200">
              <a:latin typeface="+mj-lt"/>
              <a:cs typeface="Calibri Light"/>
            </a:endParaRPr>
          </a:p>
        </p:txBody>
      </p:sp>
      <p:sp>
        <p:nvSpPr>
          <p:cNvPr id="3" name="Θέση κειμένου 2">
            <a:extLst>
              <a:ext uri="{FF2B5EF4-FFF2-40B4-BE49-F238E27FC236}">
                <a16:creationId xmlns:a16="http://schemas.microsoft.com/office/drawing/2014/main" id="{1127F6BE-1564-4CBC-9A92-863D09BFBDE6}"/>
              </a:ext>
            </a:extLst>
          </p:cNvPr>
          <p:cNvSpPr>
            <a:spLocks noGrp="1"/>
          </p:cNvSpPr>
          <p:nvPr>
            <p:ph type="body" idx="1"/>
          </p:nvPr>
        </p:nvSpPr>
        <p:spPr>
          <a:xfrm>
            <a:off x="7469038" y="5123479"/>
            <a:ext cx="3658053" cy="2320960"/>
          </a:xfrm>
        </p:spPr>
        <p:txBody>
          <a:bodyPr vert="horz" lIns="91440" tIns="45720" rIns="91440" bIns="45720" rtlCol="0" anchor="b">
            <a:normAutofit/>
          </a:bodyPr>
          <a:lstStyle/>
          <a:p>
            <a:r>
              <a:rPr lang="en-US" sz="1800" b="1" kern="1200">
                <a:solidFill>
                  <a:schemeClr val="tx1"/>
                </a:solidFill>
                <a:latin typeface="+mn-lt"/>
                <a:ea typeface="+mn-ea"/>
                <a:cs typeface="+mn-cs"/>
              </a:rPr>
              <a:t>The Spinners - It's A Shame</a:t>
            </a:r>
            <a:endParaRPr lang="en-US" sz="1800" b="1" kern="1200">
              <a:solidFill>
                <a:schemeClr val="tx1"/>
              </a:solidFill>
              <a:latin typeface="+mn-lt"/>
              <a:cs typeface="Calibri"/>
            </a:endParaRPr>
          </a:p>
          <a:p>
            <a:r>
              <a:rPr lang="en-US" sz="1800" kern="1200" dirty="0">
                <a:solidFill>
                  <a:srgbClr val="FFFFFF"/>
                </a:solidFill>
                <a:latin typeface="+mn-lt"/>
                <a:ea typeface="+mn-ea"/>
                <a:cs typeface="+mn-cs"/>
                <a:hlinkClick r:id="rId4"/>
              </a:rPr>
              <a:t>https://www.youtube.com/watch?v=WoZP18U5VyY&amp;list=RDWoZP18U5VyY&amp;index=1</a:t>
            </a:r>
            <a:endParaRPr lang="en-US" sz="1800" kern="1200">
              <a:solidFill>
                <a:srgbClr val="FFFFFF"/>
              </a:solidFill>
              <a:latin typeface="+mn-lt"/>
              <a:cs typeface="Calibri"/>
            </a:endParaRPr>
          </a:p>
          <a:p>
            <a:r>
              <a:rPr lang="en-US" sz="1800" kern="1200">
                <a:solidFill>
                  <a:schemeClr val="tx1"/>
                </a:solidFill>
                <a:latin typeface="+mn-lt"/>
                <a:ea typeface="+mn-ea"/>
                <a:cs typeface="+mn-cs"/>
              </a:rPr>
              <a:t>BakNDaDay</a:t>
            </a:r>
            <a:endParaRPr lang="en-US" sz="1800" kern="1200">
              <a:solidFill>
                <a:schemeClr val="tx1"/>
              </a:solidFill>
              <a:latin typeface="+mn-lt"/>
              <a:cs typeface="Calibri"/>
            </a:endParaRPr>
          </a:p>
          <a:p>
            <a:r>
              <a:rPr lang="en-US" sz="1800" kern="1200" dirty="0">
                <a:solidFill>
                  <a:srgbClr val="FFFFFF"/>
                </a:solidFill>
                <a:latin typeface="+mn-lt"/>
                <a:ea typeface="+mn-ea"/>
                <a:cs typeface="+mn-cs"/>
                <a:hlinkClick r:id="rId5"/>
              </a:rPr>
              <a:t>https://www.youtube.com/channel/UCyAaxR2630hLkvAWd-9uzgA</a:t>
            </a:r>
            <a:endParaRPr lang="en-US" sz="1800" kern="1200" dirty="0">
              <a:solidFill>
                <a:srgbClr val="FFFFFF"/>
              </a:solidFill>
              <a:latin typeface="+mn-lt"/>
              <a:ea typeface="+mn-ea"/>
              <a:cs typeface="+mn-cs"/>
            </a:endParaRPr>
          </a:p>
          <a:p>
            <a:endParaRPr lang="en-US" sz="700" kern="1200">
              <a:solidFill>
                <a:srgbClr val="FFFFFF"/>
              </a:solidFill>
              <a:latin typeface="+mn-lt"/>
              <a:ea typeface="+mn-ea"/>
              <a:cs typeface="+mn-cs"/>
            </a:endParaRPr>
          </a:p>
          <a:p>
            <a:endParaRPr lang="en-US" sz="700" kern="1200">
              <a:solidFill>
                <a:srgbClr val="FFFFFF"/>
              </a:solidFill>
              <a:latin typeface="+mn-lt"/>
              <a:ea typeface="+mn-ea"/>
              <a:cs typeface="+mn-cs"/>
            </a:endParaRPr>
          </a:p>
          <a:p>
            <a:endParaRPr lang="en-US" sz="700" kern="1200">
              <a:solidFill>
                <a:srgbClr val="FFFFFF"/>
              </a:solidFill>
              <a:latin typeface="+mn-lt"/>
              <a:ea typeface="+mn-ea"/>
              <a:cs typeface="+mn-cs"/>
            </a:endParaRPr>
          </a:p>
        </p:txBody>
      </p:sp>
      <p:pic>
        <p:nvPicPr>
          <p:cNvPr id="4" name="Εικόνα 4">
            <a:hlinkClick r:id="" action="ppaction://media"/>
            <a:extLst>
              <a:ext uri="{FF2B5EF4-FFF2-40B4-BE49-F238E27FC236}">
                <a16:creationId xmlns:a16="http://schemas.microsoft.com/office/drawing/2014/main" id="{AEAD09DD-BAE9-4C52-B3DA-5F00704251EA}"/>
              </a:ext>
            </a:extLst>
          </p:cNvPr>
          <p:cNvPicPr>
            <a:picLocks noRot="1" noChangeAspect="1"/>
          </p:cNvPicPr>
          <p:nvPr>
            <a:videoFile r:link="rId1"/>
          </p:nvPr>
        </p:nvPicPr>
        <p:blipFill>
          <a:blip r:embed="rId6"/>
          <a:stretch>
            <a:fillRect/>
          </a:stretch>
        </p:blipFill>
        <p:spPr>
          <a:xfrm>
            <a:off x="7305249" y="128504"/>
            <a:ext cx="4614904" cy="3888904"/>
          </a:xfrm>
          <a:prstGeom prst="rect">
            <a:avLst/>
          </a:prstGeom>
        </p:spPr>
      </p:pic>
    </p:spTree>
    <p:extLst>
      <p:ext uri="{BB962C8B-B14F-4D97-AF65-F5344CB8AC3E}">
        <p14:creationId xmlns:p14="http://schemas.microsoft.com/office/powerpoint/2010/main" val="5069080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Τίτλος 1">
            <a:extLst>
              <a:ext uri="{FF2B5EF4-FFF2-40B4-BE49-F238E27FC236}">
                <a16:creationId xmlns:a16="http://schemas.microsoft.com/office/drawing/2014/main" id="{013CCC6E-0A3C-4CA0-BDD3-4E80A8537EC7}"/>
              </a:ext>
            </a:extLst>
          </p:cNvPr>
          <p:cNvSpPr>
            <a:spLocks noGrp="1"/>
          </p:cNvSpPr>
          <p:nvPr>
            <p:ph type="title"/>
          </p:nvPr>
        </p:nvSpPr>
        <p:spPr>
          <a:xfrm>
            <a:off x="156834" y="351710"/>
            <a:ext cx="3887242" cy="3071906"/>
          </a:xfrm>
        </p:spPr>
        <p:txBody>
          <a:bodyPr vert="horz" lIns="91440" tIns="45720" rIns="91440" bIns="45720" rtlCol="0" anchor="t">
            <a:noAutofit/>
          </a:bodyPr>
          <a:lstStyle/>
          <a:p>
            <a:r>
              <a:rPr lang="en-US" sz="3200" b="1" kern="1200">
                <a:solidFill>
                  <a:srgbClr val="FFFFFF"/>
                </a:solidFill>
                <a:latin typeface="+mj-lt"/>
                <a:ea typeface="+mj-ea"/>
                <a:cs typeface="+mj-cs"/>
              </a:rPr>
              <a:t>Μπορούμε το ίδιο τραγούδι να το δούμε σε ζωντανή εκτέλεση. Η ενορχήστρωση είναι διαφορετική, με λιγότερα φυσικά όργανα και περισσότερο ηλεκτρονικό ήχο. Παρατηρούμε τον χορό και το body percussion την ώρα της παράστασης:</a:t>
            </a:r>
            <a:endParaRPr lang="en-US" sz="3200" b="1" kern="1200">
              <a:solidFill>
                <a:srgbClr val="FFFFFF"/>
              </a:solidFill>
              <a:latin typeface="+mj-lt"/>
              <a:cs typeface="Calibri Light"/>
            </a:endParaRPr>
          </a:p>
        </p:txBody>
      </p:sp>
      <p:sp>
        <p:nvSpPr>
          <p:cNvPr id="3" name="Θέση κειμένου 2">
            <a:extLst>
              <a:ext uri="{FF2B5EF4-FFF2-40B4-BE49-F238E27FC236}">
                <a16:creationId xmlns:a16="http://schemas.microsoft.com/office/drawing/2014/main" id="{64AAD247-021E-447B-B601-9A82650D9F0C}"/>
              </a:ext>
            </a:extLst>
          </p:cNvPr>
          <p:cNvSpPr>
            <a:spLocks noGrp="1"/>
          </p:cNvSpPr>
          <p:nvPr>
            <p:ph type="body" idx="1"/>
          </p:nvPr>
        </p:nvSpPr>
        <p:spPr>
          <a:xfrm>
            <a:off x="4599438" y="5680749"/>
            <a:ext cx="7089171" cy="1494117"/>
          </a:xfrm>
        </p:spPr>
        <p:txBody>
          <a:bodyPr vert="horz" lIns="91440" tIns="45720" rIns="91440" bIns="45720" rtlCol="0" anchor="b">
            <a:normAutofit fontScale="92500"/>
          </a:bodyPr>
          <a:lstStyle/>
          <a:p>
            <a:r>
              <a:rPr lang="en-US" sz="1800" b="1">
                <a:solidFill>
                  <a:schemeClr val="tx1"/>
                </a:solidFill>
              </a:rPr>
              <a:t>The Spinners - It's a Shame (Soul! 1973)</a:t>
            </a:r>
            <a:endParaRPr lang="el-GR" sz="1800" b="1">
              <a:solidFill>
                <a:schemeClr val="tx1"/>
              </a:solidFill>
            </a:endParaRPr>
          </a:p>
          <a:p>
            <a:r>
              <a:rPr lang="en-US" sz="2000" kern="1200" dirty="0">
                <a:solidFill>
                  <a:srgbClr val="FFFFFF"/>
                </a:solidFill>
                <a:latin typeface="+mn-lt"/>
                <a:ea typeface="+mn-ea"/>
                <a:cs typeface="+mn-cs"/>
                <a:hlinkClick r:id="rId3">
                  <a:extLst>
                    <a:ext uri="{A12FA001-AC4F-418D-AE19-62706E023703}">
                      <ahyp:hlinkClr xmlns:ahyp="http://schemas.microsoft.com/office/drawing/2018/hyperlinkcolor" val="tx"/>
                    </a:ext>
                  </a:extLst>
                </a:hlinkClick>
              </a:rPr>
              <a:t>https://www.youtube.com/watch?v=v0B1KgPZn0A</a:t>
            </a:r>
            <a:endParaRPr lang="en-US" sz="2000" kern="1200" dirty="0">
              <a:solidFill>
                <a:srgbClr val="FFFFFF"/>
              </a:solidFill>
              <a:latin typeface="+mn-lt"/>
              <a:cs typeface="Calibri"/>
            </a:endParaRPr>
          </a:p>
          <a:p>
            <a:r>
              <a:rPr lang="en-US" sz="2000">
                <a:ea typeface="+mn-lt"/>
                <a:cs typeface="+mn-lt"/>
              </a:rPr>
              <a:t>Karel Cuelenaere ROIO Archive</a:t>
            </a:r>
            <a:endParaRPr lang="en-US">
              <a:ea typeface="+mn-lt"/>
              <a:cs typeface="+mn-lt"/>
            </a:endParaRPr>
          </a:p>
          <a:p>
            <a:r>
              <a:rPr lang="en-US" sz="2000" dirty="0">
                <a:ea typeface="+mn-lt"/>
                <a:cs typeface="+mn-lt"/>
                <a:hlinkClick r:id="rId4"/>
              </a:rPr>
              <a:t>https://www.youtube.com/channel/UCqwrXfVduQl2C666zmu9ROA</a:t>
            </a:r>
            <a:endParaRPr lang="en-US">
              <a:ea typeface="+mn-lt"/>
              <a:cs typeface="+mn-lt"/>
            </a:endParaRPr>
          </a:p>
          <a:p>
            <a:endParaRPr lang="en-US" sz="2000" dirty="0">
              <a:cs typeface="Calibri"/>
            </a:endParaRPr>
          </a:p>
        </p:txBody>
      </p:sp>
      <p:pic>
        <p:nvPicPr>
          <p:cNvPr id="4" name="Εικόνα 4">
            <a:hlinkClick r:id="" action="ppaction://media"/>
            <a:extLst>
              <a:ext uri="{FF2B5EF4-FFF2-40B4-BE49-F238E27FC236}">
                <a16:creationId xmlns:a16="http://schemas.microsoft.com/office/drawing/2014/main" id="{96F556D7-B9C2-41ED-BFCE-BE7A1E85EC7E}"/>
              </a:ext>
            </a:extLst>
          </p:cNvPr>
          <p:cNvPicPr>
            <a:picLocks noRot="1" noChangeAspect="1"/>
          </p:cNvPicPr>
          <p:nvPr>
            <a:videoFile r:link="rId1"/>
          </p:nvPr>
        </p:nvPicPr>
        <p:blipFill>
          <a:blip r:embed="rId5"/>
          <a:stretch>
            <a:fillRect/>
          </a:stretch>
        </p:blipFill>
        <p:spPr>
          <a:xfrm>
            <a:off x="4272390" y="115495"/>
            <a:ext cx="7225748" cy="5131764"/>
          </a:xfrm>
          <a:prstGeom prst="rect">
            <a:avLst/>
          </a:prstGeom>
        </p:spPr>
      </p:pic>
    </p:spTree>
    <p:extLst>
      <p:ext uri="{BB962C8B-B14F-4D97-AF65-F5344CB8AC3E}">
        <p14:creationId xmlns:p14="http://schemas.microsoft.com/office/powerpoint/2010/main" val="8205726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Fill">
            <a:extLst>
              <a:ext uri="{FF2B5EF4-FFF2-40B4-BE49-F238E27FC236}">
                <a16:creationId xmlns:a16="http://schemas.microsoft.com/office/drawing/2014/main" id="{C7D023E4-8DE1-436E-9847-ED6A4B4B04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Color Cover">
            <a:extLst>
              <a:ext uri="{FF2B5EF4-FFF2-40B4-BE49-F238E27FC236}">
                <a16:creationId xmlns:a16="http://schemas.microsoft.com/office/drawing/2014/main" id="{8B2B1708-8CE4-4A20-94F5-55118AE2CB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a:extLst>
              <a:ext uri="{FF2B5EF4-FFF2-40B4-BE49-F238E27FC236}">
                <a16:creationId xmlns:a16="http://schemas.microsoft.com/office/drawing/2014/main" id="{1F9866A9-B167-4D75-8F7F-360025AD6B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7167"/>
            <a:ext cx="12188952" cy="3490956"/>
            <a:chOff x="651279" y="598259"/>
            <a:chExt cx="10889442" cy="5680742"/>
          </a:xfrm>
        </p:grpSpPr>
        <p:sp>
          <p:nvSpPr>
            <p:cNvPr id="14" name="Color">
              <a:extLst>
                <a:ext uri="{FF2B5EF4-FFF2-40B4-BE49-F238E27FC236}">
                  <a16:creationId xmlns:a16="http://schemas.microsoft.com/office/drawing/2014/main" id="{C2DD07C1-6CFB-48E5-AD0E-AC091042BB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Color">
              <a:extLst>
                <a:ext uri="{FF2B5EF4-FFF2-40B4-BE49-F238E27FC236}">
                  <a16:creationId xmlns:a16="http://schemas.microsoft.com/office/drawing/2014/main" id="{F9A8FC0F-BD29-4D9A-ABF1-D75E3A2691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4" name="Εικόνα 4">
            <a:hlinkClick r:id="" action="ppaction://media"/>
            <a:extLst>
              <a:ext uri="{FF2B5EF4-FFF2-40B4-BE49-F238E27FC236}">
                <a16:creationId xmlns:a16="http://schemas.microsoft.com/office/drawing/2014/main" id="{F288C8E7-0C70-4182-9AFD-62844E4F4CA2}"/>
              </a:ext>
            </a:extLst>
          </p:cNvPr>
          <p:cNvPicPr>
            <a:picLocks noRot="1" noChangeAspect="1"/>
          </p:cNvPicPr>
          <p:nvPr>
            <a:videoFile r:link="rId1"/>
          </p:nvPr>
        </p:nvPicPr>
        <p:blipFill>
          <a:blip r:embed="rId3"/>
          <a:stretch>
            <a:fillRect/>
          </a:stretch>
        </p:blipFill>
        <p:spPr>
          <a:xfrm>
            <a:off x="7076817" y="1626415"/>
            <a:ext cx="4730214" cy="3547660"/>
          </a:xfrm>
          <a:prstGeom prst="rect">
            <a:avLst/>
          </a:prstGeom>
        </p:spPr>
      </p:pic>
      <p:grpSp>
        <p:nvGrpSpPr>
          <p:cNvPr id="17" name="Group 16">
            <a:extLst>
              <a:ext uri="{FF2B5EF4-FFF2-40B4-BE49-F238E27FC236}">
                <a16:creationId xmlns:a16="http://schemas.microsoft.com/office/drawing/2014/main" id="{E27AF472-EAE3-4572-AB69-B92BD10DBC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8" name="Freeform: Shape 17">
              <a:extLst>
                <a:ext uri="{FF2B5EF4-FFF2-40B4-BE49-F238E27FC236}">
                  <a16:creationId xmlns:a16="http://schemas.microsoft.com/office/drawing/2014/main" id="{BF4DB9D2-6215-420C-874C-82EADF8C6C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9" name="Freeform: Shape 18">
              <a:extLst>
                <a:ext uri="{FF2B5EF4-FFF2-40B4-BE49-F238E27FC236}">
                  <a16:creationId xmlns:a16="http://schemas.microsoft.com/office/drawing/2014/main" id="{1F003139-C97C-44FA-B139-32E4DFDCE9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0" name="Freeform: Shape 19">
              <a:extLst>
                <a:ext uri="{FF2B5EF4-FFF2-40B4-BE49-F238E27FC236}">
                  <a16:creationId xmlns:a16="http://schemas.microsoft.com/office/drawing/2014/main" id="{5CE4DD6E-8CEA-45EE-B630-DBC22144D8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A4372F7F-AA3C-470B-AA61-7C35B7722C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34B605BF-D199-43DD-9328-E99F2ADFC6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E5D42A77-7336-4A35-8922-8098A16AA2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4" name="Freeform: Shape 23">
              <a:extLst>
                <a:ext uri="{FF2B5EF4-FFF2-40B4-BE49-F238E27FC236}">
                  <a16:creationId xmlns:a16="http://schemas.microsoft.com/office/drawing/2014/main" id="{7401EE7D-B85D-4C10-AB8C-71884EFB11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Τίτλος 1">
            <a:extLst>
              <a:ext uri="{FF2B5EF4-FFF2-40B4-BE49-F238E27FC236}">
                <a16:creationId xmlns:a16="http://schemas.microsoft.com/office/drawing/2014/main" id="{04EEC2C9-E414-4A57-8493-2286CE02DADC}"/>
              </a:ext>
            </a:extLst>
          </p:cNvPr>
          <p:cNvSpPr>
            <a:spLocks noGrp="1"/>
          </p:cNvSpPr>
          <p:nvPr>
            <p:ph type="title"/>
          </p:nvPr>
        </p:nvSpPr>
        <p:spPr>
          <a:xfrm>
            <a:off x="-44179" y="2222272"/>
            <a:ext cx="6783719" cy="2226769"/>
          </a:xfrm>
        </p:spPr>
        <p:txBody>
          <a:bodyPr vert="horz" lIns="91440" tIns="45720" rIns="91440" bIns="45720" rtlCol="0" anchor="ctr">
            <a:noAutofit/>
          </a:bodyPr>
          <a:lstStyle/>
          <a:p>
            <a:r>
              <a:rPr lang="en-US" sz="3200" b="1" kern="1200">
                <a:solidFill>
                  <a:schemeClr val="bg1"/>
                </a:solidFill>
                <a:latin typeface="+mj-lt"/>
                <a:ea typeface="+mj-ea"/>
                <a:cs typeface="+mj-cs"/>
              </a:rPr>
              <a:t>6. O παραγωγός και κριτικός Τζέρρυ Ουέξλερ από τη Νέα Υόρκη, διαδραμάτισε πολύ σημαντικό ρόλο. Επίσης, ανακάλυψε την Aretha Franklin, μια εβληματική μορφή του είδους αυτού. Εκείνη έλαβε πολλές διακρίσεις, όπως το Εθνικό Μετάλλειο Τεχνών και το Προεδρικό Μετάλλειο Ελευθερίας. </a:t>
            </a:r>
            <a:r>
              <a:rPr lang="en-US" sz="3200" b="1" kern="1200">
                <a:latin typeface="+mj-lt"/>
                <a:ea typeface="+mj-ea"/>
                <a:cs typeface="+mj-cs"/>
              </a:rPr>
              <a:t>Εντάχθηκε στο Rock 'n' Roll Hall of Fame, στο Μουσικό Hall of Fame της Μεγάλης Βρετανίας και είχε πολλές άλλες διακρίσεις. Το τραγούδι που ακολουθεί γράφτηκε για τον άντρα της, όταν υπηρετούσε ως στρατιώτης στον πόλεμο του Βιετνάμ:</a:t>
            </a:r>
            <a:endParaRPr lang="en-US" sz="3200" b="1" kern="1200">
              <a:latin typeface="+mj-lt"/>
              <a:cs typeface="Calibri Light"/>
            </a:endParaRPr>
          </a:p>
        </p:txBody>
      </p:sp>
      <p:sp>
        <p:nvSpPr>
          <p:cNvPr id="3" name="Θέση κειμένου 2">
            <a:extLst>
              <a:ext uri="{FF2B5EF4-FFF2-40B4-BE49-F238E27FC236}">
                <a16:creationId xmlns:a16="http://schemas.microsoft.com/office/drawing/2014/main" id="{4000AFEB-434C-4B8D-AA39-AA01FD4C6444}"/>
              </a:ext>
            </a:extLst>
          </p:cNvPr>
          <p:cNvSpPr>
            <a:spLocks noGrp="1"/>
          </p:cNvSpPr>
          <p:nvPr>
            <p:ph type="body" idx="1"/>
          </p:nvPr>
        </p:nvSpPr>
        <p:spPr>
          <a:xfrm>
            <a:off x="7029481" y="5452180"/>
            <a:ext cx="5631417" cy="2487212"/>
          </a:xfrm>
        </p:spPr>
        <p:txBody>
          <a:bodyPr vert="horz" lIns="91440" tIns="45720" rIns="91440" bIns="45720" rtlCol="0" anchor="ctr">
            <a:normAutofit/>
          </a:bodyPr>
          <a:lstStyle/>
          <a:p>
            <a:r>
              <a:rPr lang="en-US" sz="1800" b="1" kern="1200">
                <a:solidFill>
                  <a:schemeClr val="tx2"/>
                </a:solidFill>
                <a:latin typeface="+mn-lt"/>
                <a:ea typeface="+mn-ea"/>
                <a:cs typeface="+mn-cs"/>
              </a:rPr>
              <a:t>Aretha Franklin - I say a little prayer</a:t>
            </a:r>
            <a:endParaRPr lang="en-US" sz="1800" kern="1200">
              <a:solidFill>
                <a:schemeClr val="tx2"/>
              </a:solidFill>
              <a:latin typeface="+mn-lt"/>
              <a:cs typeface="Calibri"/>
            </a:endParaRPr>
          </a:p>
          <a:p>
            <a:r>
              <a:rPr lang="en-US" sz="1800" kern="1200" dirty="0">
                <a:solidFill>
                  <a:schemeClr val="tx2"/>
                </a:solidFill>
                <a:latin typeface="+mn-lt"/>
                <a:ea typeface="+mn-ea"/>
                <a:cs typeface="+mn-cs"/>
                <a:hlinkClick r:id="rId4">
                  <a:extLst>
                    <a:ext uri="{A12FA001-AC4F-418D-AE19-62706E023703}">
                      <ahyp:hlinkClr xmlns:ahyp="http://schemas.microsoft.com/office/drawing/2018/hyperlinkcolor" val="tx"/>
                    </a:ext>
                  </a:extLst>
                </a:hlinkClick>
              </a:rPr>
              <a:t>https://www.youtube.com/watch?v=KtBbyglq37E</a:t>
            </a:r>
            <a:endParaRPr lang="en-US" sz="1800" kern="1200" dirty="0">
              <a:solidFill>
                <a:schemeClr val="tx2"/>
              </a:solidFill>
              <a:latin typeface="+mn-lt"/>
              <a:cs typeface="Calibri"/>
            </a:endParaRPr>
          </a:p>
          <a:p>
            <a:r>
              <a:rPr lang="en-US" sz="1800" kern="1200">
                <a:solidFill>
                  <a:schemeClr val="tx2"/>
                </a:solidFill>
                <a:latin typeface="+mn-lt"/>
                <a:ea typeface="+mn-ea"/>
                <a:cs typeface="+mn-cs"/>
              </a:rPr>
              <a:t>Ioanna17</a:t>
            </a:r>
            <a:endParaRPr lang="en-US" sz="1800" kern="1200">
              <a:solidFill>
                <a:schemeClr val="tx2"/>
              </a:solidFill>
              <a:latin typeface="+mn-lt"/>
              <a:cs typeface="Calibri"/>
            </a:endParaRPr>
          </a:p>
          <a:p>
            <a:r>
              <a:rPr lang="en-US" sz="1800" kern="1200" dirty="0">
                <a:solidFill>
                  <a:schemeClr val="tx2"/>
                </a:solidFill>
                <a:latin typeface="+mn-lt"/>
                <a:ea typeface="+mn-ea"/>
                <a:cs typeface="+mn-cs"/>
                <a:hlinkClick r:id="rId5">
                  <a:extLst>
                    <a:ext uri="{A12FA001-AC4F-418D-AE19-62706E023703}">
                      <ahyp:hlinkClr xmlns:ahyp="http://schemas.microsoft.com/office/drawing/2018/hyperlinkcolor" val="tx"/>
                    </a:ext>
                  </a:extLst>
                </a:hlinkClick>
              </a:rPr>
              <a:t>https://www.youtube.com/channel/UCqphStoS_KA2cGYX_Z-PMYQ</a:t>
            </a:r>
            <a:endParaRPr lang="en-US" sz="1800" kern="1200" dirty="0">
              <a:solidFill>
                <a:schemeClr val="tx2"/>
              </a:solidFill>
              <a:latin typeface="+mn-lt"/>
              <a:ea typeface="+mn-ea"/>
              <a:cs typeface="+mn-cs"/>
            </a:endParaRPr>
          </a:p>
          <a:p>
            <a:endParaRPr lang="en-US" kern="1200">
              <a:solidFill>
                <a:schemeClr val="tx2"/>
              </a:solidFill>
              <a:latin typeface="+mn-lt"/>
              <a:ea typeface="+mn-ea"/>
              <a:cs typeface="+mn-cs"/>
            </a:endParaRPr>
          </a:p>
          <a:p>
            <a:endParaRPr lang="en-US" kern="1200">
              <a:solidFill>
                <a:schemeClr val="tx2"/>
              </a:solidFill>
              <a:latin typeface="+mn-lt"/>
              <a:ea typeface="+mn-ea"/>
              <a:cs typeface="+mn-cs"/>
            </a:endParaRPr>
          </a:p>
          <a:p>
            <a:endParaRPr lang="en-US" kern="1200">
              <a:solidFill>
                <a:schemeClr val="tx2"/>
              </a:solidFill>
              <a:latin typeface="+mn-lt"/>
              <a:ea typeface="+mn-ea"/>
              <a:cs typeface="+mn-cs"/>
            </a:endParaRPr>
          </a:p>
        </p:txBody>
      </p:sp>
    </p:spTree>
    <p:extLst>
      <p:ext uri="{BB962C8B-B14F-4D97-AF65-F5344CB8AC3E}">
        <p14:creationId xmlns:p14="http://schemas.microsoft.com/office/powerpoint/2010/main" val="26389355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825AC39-5F85-4CAA-8A81-A1287086B2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Shape 10">
            <a:extLst>
              <a:ext uri="{FF2B5EF4-FFF2-40B4-BE49-F238E27FC236}">
                <a16:creationId xmlns:a16="http://schemas.microsoft.com/office/drawing/2014/main" id="{95DA4D23-37FC-4B90-8188-F0377C5FF4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4417162" cy="6858000"/>
          </a:xfrm>
          <a:custGeom>
            <a:avLst/>
            <a:gdLst>
              <a:gd name="connsiteX0" fmla="*/ 0 w 4417162"/>
              <a:gd name="connsiteY0" fmla="*/ 0 h 6858000"/>
              <a:gd name="connsiteX1" fmla="*/ 144378 w 4417162"/>
              <a:gd name="connsiteY1" fmla="*/ 0 h 6858000"/>
              <a:gd name="connsiteX2" fmla="*/ 2310062 w 4417162"/>
              <a:gd name="connsiteY2" fmla="*/ 0 h 6858000"/>
              <a:gd name="connsiteX3" fmla="*/ 4227367 w 4417162"/>
              <a:gd name="connsiteY3" fmla="*/ 0 h 6858000"/>
              <a:gd name="connsiteX4" fmla="*/ 4232407 w 4417162"/>
              <a:gd name="connsiteY4" fmla="*/ 66675 h 6858000"/>
              <a:gd name="connsiteX5" fmla="*/ 4240804 w 4417162"/>
              <a:gd name="connsiteY5" fmla="*/ 122237 h 6858000"/>
              <a:gd name="connsiteX6" fmla="*/ 4250882 w 4417162"/>
              <a:gd name="connsiteY6" fmla="*/ 174625 h 6858000"/>
              <a:gd name="connsiteX7" fmla="*/ 4267678 w 4417162"/>
              <a:gd name="connsiteY7" fmla="*/ 217487 h 6858000"/>
              <a:gd name="connsiteX8" fmla="*/ 4284474 w 4417162"/>
              <a:gd name="connsiteY8" fmla="*/ 260350 h 6858000"/>
              <a:gd name="connsiteX9" fmla="*/ 4304629 w 4417162"/>
              <a:gd name="connsiteY9" fmla="*/ 296862 h 6858000"/>
              <a:gd name="connsiteX10" fmla="*/ 4324784 w 4417162"/>
              <a:gd name="connsiteY10" fmla="*/ 334962 h 6858000"/>
              <a:gd name="connsiteX11" fmla="*/ 4343260 w 4417162"/>
              <a:gd name="connsiteY11" fmla="*/ 369887 h 6858000"/>
              <a:gd name="connsiteX12" fmla="*/ 4361735 w 4417162"/>
              <a:gd name="connsiteY12" fmla="*/ 409575 h 6858000"/>
              <a:gd name="connsiteX13" fmla="*/ 4378531 w 4417162"/>
              <a:gd name="connsiteY13" fmla="*/ 450850 h 6858000"/>
              <a:gd name="connsiteX14" fmla="*/ 4393648 w 4417162"/>
              <a:gd name="connsiteY14" fmla="*/ 496887 h 6858000"/>
              <a:gd name="connsiteX15" fmla="*/ 4405405 w 4417162"/>
              <a:gd name="connsiteY15" fmla="*/ 546100 h 6858000"/>
              <a:gd name="connsiteX16" fmla="*/ 4413803 w 4417162"/>
              <a:gd name="connsiteY16" fmla="*/ 606425 h 6858000"/>
              <a:gd name="connsiteX17" fmla="*/ 4417162 w 4417162"/>
              <a:gd name="connsiteY17" fmla="*/ 673100 h 6858000"/>
              <a:gd name="connsiteX18" fmla="*/ 4413803 w 4417162"/>
              <a:gd name="connsiteY18" fmla="*/ 744537 h 6858000"/>
              <a:gd name="connsiteX19" fmla="*/ 4405405 w 4417162"/>
              <a:gd name="connsiteY19" fmla="*/ 801687 h 6858000"/>
              <a:gd name="connsiteX20" fmla="*/ 4393648 w 4417162"/>
              <a:gd name="connsiteY20" fmla="*/ 854075 h 6858000"/>
              <a:gd name="connsiteX21" fmla="*/ 4378531 w 4417162"/>
              <a:gd name="connsiteY21" fmla="*/ 901700 h 6858000"/>
              <a:gd name="connsiteX22" fmla="*/ 4361735 w 4417162"/>
              <a:gd name="connsiteY22" fmla="*/ 942975 h 6858000"/>
              <a:gd name="connsiteX23" fmla="*/ 4341580 w 4417162"/>
              <a:gd name="connsiteY23" fmla="*/ 981075 h 6858000"/>
              <a:gd name="connsiteX24" fmla="*/ 4321425 w 4417162"/>
              <a:gd name="connsiteY24" fmla="*/ 1017587 h 6858000"/>
              <a:gd name="connsiteX25" fmla="*/ 4301270 w 4417162"/>
              <a:gd name="connsiteY25" fmla="*/ 1055687 h 6858000"/>
              <a:gd name="connsiteX26" fmla="*/ 4282794 w 4417162"/>
              <a:gd name="connsiteY26" fmla="*/ 1095375 h 6858000"/>
              <a:gd name="connsiteX27" fmla="*/ 4264318 w 4417162"/>
              <a:gd name="connsiteY27" fmla="*/ 1136650 h 6858000"/>
              <a:gd name="connsiteX28" fmla="*/ 4249203 w 4417162"/>
              <a:gd name="connsiteY28" fmla="*/ 1182687 h 6858000"/>
              <a:gd name="connsiteX29" fmla="*/ 4239125 w 4417162"/>
              <a:gd name="connsiteY29" fmla="*/ 1235075 h 6858000"/>
              <a:gd name="connsiteX30" fmla="*/ 4229047 w 4417162"/>
              <a:gd name="connsiteY30" fmla="*/ 1295400 h 6858000"/>
              <a:gd name="connsiteX31" fmla="*/ 4227367 w 4417162"/>
              <a:gd name="connsiteY31" fmla="*/ 1363662 h 6858000"/>
              <a:gd name="connsiteX32" fmla="*/ 4229047 w 4417162"/>
              <a:gd name="connsiteY32" fmla="*/ 1431925 h 6858000"/>
              <a:gd name="connsiteX33" fmla="*/ 4239125 w 4417162"/>
              <a:gd name="connsiteY33" fmla="*/ 1492250 h 6858000"/>
              <a:gd name="connsiteX34" fmla="*/ 4249203 w 4417162"/>
              <a:gd name="connsiteY34" fmla="*/ 1544637 h 6858000"/>
              <a:gd name="connsiteX35" fmla="*/ 4264318 w 4417162"/>
              <a:gd name="connsiteY35" fmla="*/ 1589087 h 6858000"/>
              <a:gd name="connsiteX36" fmla="*/ 4282794 w 4417162"/>
              <a:gd name="connsiteY36" fmla="*/ 1631950 h 6858000"/>
              <a:gd name="connsiteX37" fmla="*/ 4301270 w 4417162"/>
              <a:gd name="connsiteY37" fmla="*/ 1671637 h 6858000"/>
              <a:gd name="connsiteX38" fmla="*/ 4321425 w 4417162"/>
              <a:gd name="connsiteY38" fmla="*/ 1708150 h 6858000"/>
              <a:gd name="connsiteX39" fmla="*/ 4341580 w 4417162"/>
              <a:gd name="connsiteY39" fmla="*/ 1743075 h 6858000"/>
              <a:gd name="connsiteX40" fmla="*/ 4361735 w 4417162"/>
              <a:gd name="connsiteY40" fmla="*/ 1782762 h 6858000"/>
              <a:gd name="connsiteX41" fmla="*/ 4378531 w 4417162"/>
              <a:gd name="connsiteY41" fmla="*/ 1824037 h 6858000"/>
              <a:gd name="connsiteX42" fmla="*/ 4393648 w 4417162"/>
              <a:gd name="connsiteY42" fmla="*/ 1870075 h 6858000"/>
              <a:gd name="connsiteX43" fmla="*/ 4405405 w 4417162"/>
              <a:gd name="connsiteY43" fmla="*/ 1922462 h 6858000"/>
              <a:gd name="connsiteX44" fmla="*/ 4413803 w 4417162"/>
              <a:gd name="connsiteY44" fmla="*/ 1982787 h 6858000"/>
              <a:gd name="connsiteX45" fmla="*/ 4417162 w 4417162"/>
              <a:gd name="connsiteY45" fmla="*/ 2051050 h 6858000"/>
              <a:gd name="connsiteX46" fmla="*/ 4413803 w 4417162"/>
              <a:gd name="connsiteY46" fmla="*/ 2119312 h 6858000"/>
              <a:gd name="connsiteX47" fmla="*/ 4405405 w 4417162"/>
              <a:gd name="connsiteY47" fmla="*/ 2179637 h 6858000"/>
              <a:gd name="connsiteX48" fmla="*/ 4393648 w 4417162"/>
              <a:gd name="connsiteY48" fmla="*/ 2232025 h 6858000"/>
              <a:gd name="connsiteX49" fmla="*/ 4378531 w 4417162"/>
              <a:gd name="connsiteY49" fmla="*/ 2278062 h 6858000"/>
              <a:gd name="connsiteX50" fmla="*/ 4361735 w 4417162"/>
              <a:gd name="connsiteY50" fmla="*/ 2319337 h 6858000"/>
              <a:gd name="connsiteX51" fmla="*/ 4341580 w 4417162"/>
              <a:gd name="connsiteY51" fmla="*/ 2359025 h 6858000"/>
              <a:gd name="connsiteX52" fmla="*/ 4321425 w 4417162"/>
              <a:gd name="connsiteY52" fmla="*/ 2395537 h 6858000"/>
              <a:gd name="connsiteX53" fmla="*/ 4301270 w 4417162"/>
              <a:gd name="connsiteY53" fmla="*/ 2433637 h 6858000"/>
              <a:gd name="connsiteX54" fmla="*/ 4282794 w 4417162"/>
              <a:gd name="connsiteY54" fmla="*/ 2471737 h 6858000"/>
              <a:gd name="connsiteX55" fmla="*/ 4264318 w 4417162"/>
              <a:gd name="connsiteY55" fmla="*/ 2513012 h 6858000"/>
              <a:gd name="connsiteX56" fmla="*/ 4249203 w 4417162"/>
              <a:gd name="connsiteY56" fmla="*/ 2560637 h 6858000"/>
              <a:gd name="connsiteX57" fmla="*/ 4239125 w 4417162"/>
              <a:gd name="connsiteY57" fmla="*/ 2613025 h 6858000"/>
              <a:gd name="connsiteX58" fmla="*/ 4229047 w 4417162"/>
              <a:gd name="connsiteY58" fmla="*/ 2671762 h 6858000"/>
              <a:gd name="connsiteX59" fmla="*/ 4227367 w 4417162"/>
              <a:gd name="connsiteY59" fmla="*/ 2741612 h 6858000"/>
              <a:gd name="connsiteX60" fmla="*/ 4229047 w 4417162"/>
              <a:gd name="connsiteY60" fmla="*/ 2809875 h 6858000"/>
              <a:gd name="connsiteX61" fmla="*/ 4239125 w 4417162"/>
              <a:gd name="connsiteY61" fmla="*/ 2868612 h 6858000"/>
              <a:gd name="connsiteX62" fmla="*/ 4249203 w 4417162"/>
              <a:gd name="connsiteY62" fmla="*/ 2922587 h 6858000"/>
              <a:gd name="connsiteX63" fmla="*/ 4264318 w 4417162"/>
              <a:gd name="connsiteY63" fmla="*/ 2967037 h 6858000"/>
              <a:gd name="connsiteX64" fmla="*/ 4282794 w 4417162"/>
              <a:gd name="connsiteY64" fmla="*/ 3009900 h 6858000"/>
              <a:gd name="connsiteX65" fmla="*/ 4301270 w 4417162"/>
              <a:gd name="connsiteY65" fmla="*/ 3046412 h 6858000"/>
              <a:gd name="connsiteX66" fmla="*/ 4321425 w 4417162"/>
              <a:gd name="connsiteY66" fmla="*/ 3084512 h 6858000"/>
              <a:gd name="connsiteX67" fmla="*/ 4341580 w 4417162"/>
              <a:gd name="connsiteY67" fmla="*/ 3121025 h 6858000"/>
              <a:gd name="connsiteX68" fmla="*/ 4361735 w 4417162"/>
              <a:gd name="connsiteY68" fmla="*/ 3160712 h 6858000"/>
              <a:gd name="connsiteX69" fmla="*/ 4378531 w 4417162"/>
              <a:gd name="connsiteY69" fmla="*/ 3201987 h 6858000"/>
              <a:gd name="connsiteX70" fmla="*/ 4393648 w 4417162"/>
              <a:gd name="connsiteY70" fmla="*/ 3248025 h 6858000"/>
              <a:gd name="connsiteX71" fmla="*/ 4405405 w 4417162"/>
              <a:gd name="connsiteY71" fmla="*/ 3300412 h 6858000"/>
              <a:gd name="connsiteX72" fmla="*/ 4413803 w 4417162"/>
              <a:gd name="connsiteY72" fmla="*/ 3360737 h 6858000"/>
              <a:gd name="connsiteX73" fmla="*/ 4417162 w 4417162"/>
              <a:gd name="connsiteY73" fmla="*/ 3427412 h 6858000"/>
              <a:gd name="connsiteX74" fmla="*/ 4413803 w 4417162"/>
              <a:gd name="connsiteY74" fmla="*/ 3497262 h 6858000"/>
              <a:gd name="connsiteX75" fmla="*/ 4405405 w 4417162"/>
              <a:gd name="connsiteY75" fmla="*/ 3557587 h 6858000"/>
              <a:gd name="connsiteX76" fmla="*/ 4393648 w 4417162"/>
              <a:gd name="connsiteY76" fmla="*/ 3609975 h 6858000"/>
              <a:gd name="connsiteX77" fmla="*/ 4378531 w 4417162"/>
              <a:gd name="connsiteY77" fmla="*/ 3656012 h 6858000"/>
              <a:gd name="connsiteX78" fmla="*/ 4361735 w 4417162"/>
              <a:gd name="connsiteY78" fmla="*/ 3697287 h 6858000"/>
              <a:gd name="connsiteX79" fmla="*/ 4341580 w 4417162"/>
              <a:gd name="connsiteY79" fmla="*/ 3736975 h 6858000"/>
              <a:gd name="connsiteX80" fmla="*/ 4301270 w 4417162"/>
              <a:gd name="connsiteY80" fmla="*/ 3811587 h 6858000"/>
              <a:gd name="connsiteX81" fmla="*/ 4282794 w 4417162"/>
              <a:gd name="connsiteY81" fmla="*/ 3848100 h 6858000"/>
              <a:gd name="connsiteX82" fmla="*/ 4264318 w 4417162"/>
              <a:gd name="connsiteY82" fmla="*/ 3890962 h 6858000"/>
              <a:gd name="connsiteX83" fmla="*/ 4249203 w 4417162"/>
              <a:gd name="connsiteY83" fmla="*/ 3935412 h 6858000"/>
              <a:gd name="connsiteX84" fmla="*/ 4239125 w 4417162"/>
              <a:gd name="connsiteY84" fmla="*/ 3987800 h 6858000"/>
              <a:gd name="connsiteX85" fmla="*/ 4229047 w 4417162"/>
              <a:gd name="connsiteY85" fmla="*/ 4048125 h 6858000"/>
              <a:gd name="connsiteX86" fmla="*/ 4227367 w 4417162"/>
              <a:gd name="connsiteY86" fmla="*/ 4116387 h 6858000"/>
              <a:gd name="connsiteX87" fmla="*/ 4229047 w 4417162"/>
              <a:gd name="connsiteY87" fmla="*/ 4186237 h 6858000"/>
              <a:gd name="connsiteX88" fmla="*/ 4239125 w 4417162"/>
              <a:gd name="connsiteY88" fmla="*/ 4244975 h 6858000"/>
              <a:gd name="connsiteX89" fmla="*/ 4249203 w 4417162"/>
              <a:gd name="connsiteY89" fmla="*/ 4297362 h 6858000"/>
              <a:gd name="connsiteX90" fmla="*/ 4264318 w 4417162"/>
              <a:gd name="connsiteY90" fmla="*/ 4343400 h 6858000"/>
              <a:gd name="connsiteX91" fmla="*/ 4282794 w 4417162"/>
              <a:gd name="connsiteY91" fmla="*/ 4386262 h 6858000"/>
              <a:gd name="connsiteX92" fmla="*/ 4301270 w 4417162"/>
              <a:gd name="connsiteY92" fmla="*/ 4424362 h 6858000"/>
              <a:gd name="connsiteX93" fmla="*/ 4341580 w 4417162"/>
              <a:gd name="connsiteY93" fmla="*/ 4498975 h 6858000"/>
              <a:gd name="connsiteX94" fmla="*/ 4361735 w 4417162"/>
              <a:gd name="connsiteY94" fmla="*/ 4537075 h 6858000"/>
              <a:gd name="connsiteX95" fmla="*/ 4378531 w 4417162"/>
              <a:gd name="connsiteY95" fmla="*/ 4579937 h 6858000"/>
              <a:gd name="connsiteX96" fmla="*/ 4393648 w 4417162"/>
              <a:gd name="connsiteY96" fmla="*/ 4625975 h 6858000"/>
              <a:gd name="connsiteX97" fmla="*/ 4405405 w 4417162"/>
              <a:gd name="connsiteY97" fmla="*/ 4678362 h 6858000"/>
              <a:gd name="connsiteX98" fmla="*/ 4413803 w 4417162"/>
              <a:gd name="connsiteY98" fmla="*/ 4738687 h 6858000"/>
              <a:gd name="connsiteX99" fmla="*/ 4417162 w 4417162"/>
              <a:gd name="connsiteY99" fmla="*/ 4806950 h 6858000"/>
              <a:gd name="connsiteX100" fmla="*/ 4413803 w 4417162"/>
              <a:gd name="connsiteY100" fmla="*/ 4875212 h 6858000"/>
              <a:gd name="connsiteX101" fmla="*/ 4405405 w 4417162"/>
              <a:gd name="connsiteY101" fmla="*/ 4935537 h 6858000"/>
              <a:gd name="connsiteX102" fmla="*/ 4393648 w 4417162"/>
              <a:gd name="connsiteY102" fmla="*/ 4987925 h 6858000"/>
              <a:gd name="connsiteX103" fmla="*/ 4378531 w 4417162"/>
              <a:gd name="connsiteY103" fmla="*/ 5033962 h 6858000"/>
              <a:gd name="connsiteX104" fmla="*/ 4361735 w 4417162"/>
              <a:gd name="connsiteY104" fmla="*/ 5075237 h 6858000"/>
              <a:gd name="connsiteX105" fmla="*/ 4341580 w 4417162"/>
              <a:gd name="connsiteY105" fmla="*/ 5114925 h 6858000"/>
              <a:gd name="connsiteX106" fmla="*/ 4321425 w 4417162"/>
              <a:gd name="connsiteY106" fmla="*/ 5149850 h 6858000"/>
              <a:gd name="connsiteX107" fmla="*/ 4301270 w 4417162"/>
              <a:gd name="connsiteY107" fmla="*/ 5186362 h 6858000"/>
              <a:gd name="connsiteX108" fmla="*/ 4282794 w 4417162"/>
              <a:gd name="connsiteY108" fmla="*/ 5226050 h 6858000"/>
              <a:gd name="connsiteX109" fmla="*/ 4264318 w 4417162"/>
              <a:gd name="connsiteY109" fmla="*/ 5268912 h 6858000"/>
              <a:gd name="connsiteX110" fmla="*/ 4249203 w 4417162"/>
              <a:gd name="connsiteY110" fmla="*/ 5313362 h 6858000"/>
              <a:gd name="connsiteX111" fmla="*/ 4239125 w 4417162"/>
              <a:gd name="connsiteY111" fmla="*/ 5365750 h 6858000"/>
              <a:gd name="connsiteX112" fmla="*/ 4229047 w 4417162"/>
              <a:gd name="connsiteY112" fmla="*/ 5426075 h 6858000"/>
              <a:gd name="connsiteX113" fmla="*/ 4227367 w 4417162"/>
              <a:gd name="connsiteY113" fmla="*/ 5494337 h 6858000"/>
              <a:gd name="connsiteX114" fmla="*/ 4229047 w 4417162"/>
              <a:gd name="connsiteY114" fmla="*/ 5562600 h 6858000"/>
              <a:gd name="connsiteX115" fmla="*/ 4239125 w 4417162"/>
              <a:gd name="connsiteY115" fmla="*/ 5622925 h 6858000"/>
              <a:gd name="connsiteX116" fmla="*/ 4249203 w 4417162"/>
              <a:gd name="connsiteY116" fmla="*/ 5675312 h 6858000"/>
              <a:gd name="connsiteX117" fmla="*/ 4264318 w 4417162"/>
              <a:gd name="connsiteY117" fmla="*/ 5721350 h 6858000"/>
              <a:gd name="connsiteX118" fmla="*/ 4282794 w 4417162"/>
              <a:gd name="connsiteY118" fmla="*/ 5762625 h 6858000"/>
              <a:gd name="connsiteX119" fmla="*/ 4301270 w 4417162"/>
              <a:gd name="connsiteY119" fmla="*/ 5802312 h 6858000"/>
              <a:gd name="connsiteX120" fmla="*/ 4321425 w 4417162"/>
              <a:gd name="connsiteY120" fmla="*/ 5840412 h 6858000"/>
              <a:gd name="connsiteX121" fmla="*/ 4341580 w 4417162"/>
              <a:gd name="connsiteY121" fmla="*/ 5876925 h 6858000"/>
              <a:gd name="connsiteX122" fmla="*/ 4361735 w 4417162"/>
              <a:gd name="connsiteY122" fmla="*/ 5915025 h 6858000"/>
              <a:gd name="connsiteX123" fmla="*/ 4378531 w 4417162"/>
              <a:gd name="connsiteY123" fmla="*/ 5956300 h 6858000"/>
              <a:gd name="connsiteX124" fmla="*/ 4393648 w 4417162"/>
              <a:gd name="connsiteY124" fmla="*/ 6003925 h 6858000"/>
              <a:gd name="connsiteX125" fmla="*/ 4405405 w 4417162"/>
              <a:gd name="connsiteY125" fmla="*/ 6056312 h 6858000"/>
              <a:gd name="connsiteX126" fmla="*/ 4413803 w 4417162"/>
              <a:gd name="connsiteY126" fmla="*/ 6113462 h 6858000"/>
              <a:gd name="connsiteX127" fmla="*/ 4417162 w 4417162"/>
              <a:gd name="connsiteY127" fmla="*/ 6183312 h 6858000"/>
              <a:gd name="connsiteX128" fmla="*/ 4413803 w 4417162"/>
              <a:gd name="connsiteY128" fmla="*/ 6251575 h 6858000"/>
              <a:gd name="connsiteX129" fmla="*/ 4405405 w 4417162"/>
              <a:gd name="connsiteY129" fmla="*/ 6311900 h 6858000"/>
              <a:gd name="connsiteX130" fmla="*/ 4393648 w 4417162"/>
              <a:gd name="connsiteY130" fmla="*/ 6361112 h 6858000"/>
              <a:gd name="connsiteX131" fmla="*/ 4378531 w 4417162"/>
              <a:gd name="connsiteY131" fmla="*/ 6407150 h 6858000"/>
              <a:gd name="connsiteX132" fmla="*/ 4361735 w 4417162"/>
              <a:gd name="connsiteY132" fmla="*/ 6448425 h 6858000"/>
              <a:gd name="connsiteX133" fmla="*/ 4343260 w 4417162"/>
              <a:gd name="connsiteY133" fmla="*/ 6488112 h 6858000"/>
              <a:gd name="connsiteX134" fmla="*/ 4324784 w 4417162"/>
              <a:gd name="connsiteY134" fmla="*/ 6523037 h 6858000"/>
              <a:gd name="connsiteX135" fmla="*/ 4304629 w 4417162"/>
              <a:gd name="connsiteY135" fmla="*/ 6561137 h 6858000"/>
              <a:gd name="connsiteX136" fmla="*/ 4284474 w 4417162"/>
              <a:gd name="connsiteY136" fmla="*/ 6597650 h 6858000"/>
              <a:gd name="connsiteX137" fmla="*/ 4267678 w 4417162"/>
              <a:gd name="connsiteY137" fmla="*/ 6640512 h 6858000"/>
              <a:gd name="connsiteX138" fmla="*/ 4250882 w 4417162"/>
              <a:gd name="connsiteY138" fmla="*/ 6683375 h 6858000"/>
              <a:gd name="connsiteX139" fmla="*/ 4240804 w 4417162"/>
              <a:gd name="connsiteY139" fmla="*/ 6735762 h 6858000"/>
              <a:gd name="connsiteX140" fmla="*/ 4232407 w 4417162"/>
              <a:gd name="connsiteY140" fmla="*/ 6791325 h 6858000"/>
              <a:gd name="connsiteX141" fmla="*/ 4227367 w 4417162"/>
              <a:gd name="connsiteY141" fmla="*/ 6858000 h 6858000"/>
              <a:gd name="connsiteX142" fmla="*/ 2310062 w 4417162"/>
              <a:gd name="connsiteY142" fmla="*/ 6858000 h 6858000"/>
              <a:gd name="connsiteX143" fmla="*/ 144378 w 4417162"/>
              <a:gd name="connsiteY143" fmla="*/ 6858000 h 6858000"/>
              <a:gd name="connsiteX144" fmla="*/ 0 w 4417162"/>
              <a:gd name="connsiteY14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4417162" h="6858000">
                <a:moveTo>
                  <a:pt x="0" y="0"/>
                </a:moveTo>
                <a:lnTo>
                  <a:pt x="144378" y="0"/>
                </a:lnTo>
                <a:lnTo>
                  <a:pt x="2310062" y="0"/>
                </a:lnTo>
                <a:lnTo>
                  <a:pt x="4227367" y="0"/>
                </a:lnTo>
                <a:lnTo>
                  <a:pt x="4232407" y="66675"/>
                </a:lnTo>
                <a:lnTo>
                  <a:pt x="4240804" y="122237"/>
                </a:lnTo>
                <a:lnTo>
                  <a:pt x="4250882" y="174625"/>
                </a:lnTo>
                <a:lnTo>
                  <a:pt x="4267678" y="217487"/>
                </a:lnTo>
                <a:lnTo>
                  <a:pt x="4284474" y="260350"/>
                </a:lnTo>
                <a:lnTo>
                  <a:pt x="4304629" y="296862"/>
                </a:lnTo>
                <a:lnTo>
                  <a:pt x="4324784" y="334962"/>
                </a:lnTo>
                <a:lnTo>
                  <a:pt x="4343260" y="369887"/>
                </a:lnTo>
                <a:lnTo>
                  <a:pt x="4361735" y="409575"/>
                </a:lnTo>
                <a:lnTo>
                  <a:pt x="4378531" y="450850"/>
                </a:lnTo>
                <a:lnTo>
                  <a:pt x="4393648" y="496887"/>
                </a:lnTo>
                <a:lnTo>
                  <a:pt x="4405405" y="546100"/>
                </a:lnTo>
                <a:lnTo>
                  <a:pt x="4413803" y="606425"/>
                </a:lnTo>
                <a:lnTo>
                  <a:pt x="4417162" y="673100"/>
                </a:lnTo>
                <a:lnTo>
                  <a:pt x="4413803" y="744537"/>
                </a:lnTo>
                <a:lnTo>
                  <a:pt x="4405405" y="801687"/>
                </a:lnTo>
                <a:lnTo>
                  <a:pt x="4393648" y="854075"/>
                </a:lnTo>
                <a:lnTo>
                  <a:pt x="4378531" y="901700"/>
                </a:lnTo>
                <a:lnTo>
                  <a:pt x="4361735" y="942975"/>
                </a:lnTo>
                <a:lnTo>
                  <a:pt x="4341580" y="981075"/>
                </a:lnTo>
                <a:lnTo>
                  <a:pt x="4321425" y="1017587"/>
                </a:lnTo>
                <a:lnTo>
                  <a:pt x="4301270" y="1055687"/>
                </a:lnTo>
                <a:lnTo>
                  <a:pt x="4282794" y="1095375"/>
                </a:lnTo>
                <a:lnTo>
                  <a:pt x="4264318" y="1136650"/>
                </a:lnTo>
                <a:lnTo>
                  <a:pt x="4249203" y="1182687"/>
                </a:lnTo>
                <a:lnTo>
                  <a:pt x="4239125" y="1235075"/>
                </a:lnTo>
                <a:lnTo>
                  <a:pt x="4229047" y="1295400"/>
                </a:lnTo>
                <a:lnTo>
                  <a:pt x="4227367" y="1363662"/>
                </a:lnTo>
                <a:lnTo>
                  <a:pt x="4229047" y="1431925"/>
                </a:lnTo>
                <a:lnTo>
                  <a:pt x="4239125" y="1492250"/>
                </a:lnTo>
                <a:lnTo>
                  <a:pt x="4249203" y="1544637"/>
                </a:lnTo>
                <a:lnTo>
                  <a:pt x="4264318" y="1589087"/>
                </a:lnTo>
                <a:lnTo>
                  <a:pt x="4282794" y="1631950"/>
                </a:lnTo>
                <a:lnTo>
                  <a:pt x="4301270" y="1671637"/>
                </a:lnTo>
                <a:lnTo>
                  <a:pt x="4321425" y="1708150"/>
                </a:lnTo>
                <a:lnTo>
                  <a:pt x="4341580" y="1743075"/>
                </a:lnTo>
                <a:lnTo>
                  <a:pt x="4361735" y="1782762"/>
                </a:lnTo>
                <a:lnTo>
                  <a:pt x="4378531" y="1824037"/>
                </a:lnTo>
                <a:lnTo>
                  <a:pt x="4393648" y="1870075"/>
                </a:lnTo>
                <a:lnTo>
                  <a:pt x="4405405" y="1922462"/>
                </a:lnTo>
                <a:lnTo>
                  <a:pt x="4413803" y="1982787"/>
                </a:lnTo>
                <a:lnTo>
                  <a:pt x="4417162" y="2051050"/>
                </a:lnTo>
                <a:lnTo>
                  <a:pt x="4413803" y="2119312"/>
                </a:lnTo>
                <a:lnTo>
                  <a:pt x="4405405" y="2179637"/>
                </a:lnTo>
                <a:lnTo>
                  <a:pt x="4393648" y="2232025"/>
                </a:lnTo>
                <a:lnTo>
                  <a:pt x="4378531" y="2278062"/>
                </a:lnTo>
                <a:lnTo>
                  <a:pt x="4361735" y="2319337"/>
                </a:lnTo>
                <a:lnTo>
                  <a:pt x="4341580" y="2359025"/>
                </a:lnTo>
                <a:lnTo>
                  <a:pt x="4321425" y="2395537"/>
                </a:lnTo>
                <a:lnTo>
                  <a:pt x="4301270" y="2433637"/>
                </a:lnTo>
                <a:lnTo>
                  <a:pt x="4282794" y="2471737"/>
                </a:lnTo>
                <a:lnTo>
                  <a:pt x="4264318" y="2513012"/>
                </a:lnTo>
                <a:lnTo>
                  <a:pt x="4249203" y="2560637"/>
                </a:lnTo>
                <a:lnTo>
                  <a:pt x="4239125" y="2613025"/>
                </a:lnTo>
                <a:lnTo>
                  <a:pt x="4229047" y="2671762"/>
                </a:lnTo>
                <a:lnTo>
                  <a:pt x="4227367" y="2741612"/>
                </a:lnTo>
                <a:lnTo>
                  <a:pt x="4229047" y="2809875"/>
                </a:lnTo>
                <a:lnTo>
                  <a:pt x="4239125" y="2868612"/>
                </a:lnTo>
                <a:lnTo>
                  <a:pt x="4249203" y="2922587"/>
                </a:lnTo>
                <a:lnTo>
                  <a:pt x="4264318" y="2967037"/>
                </a:lnTo>
                <a:lnTo>
                  <a:pt x="4282794" y="3009900"/>
                </a:lnTo>
                <a:lnTo>
                  <a:pt x="4301270" y="3046412"/>
                </a:lnTo>
                <a:lnTo>
                  <a:pt x="4321425" y="3084512"/>
                </a:lnTo>
                <a:lnTo>
                  <a:pt x="4341580" y="3121025"/>
                </a:lnTo>
                <a:lnTo>
                  <a:pt x="4361735" y="3160712"/>
                </a:lnTo>
                <a:lnTo>
                  <a:pt x="4378531" y="3201987"/>
                </a:lnTo>
                <a:lnTo>
                  <a:pt x="4393648" y="3248025"/>
                </a:lnTo>
                <a:lnTo>
                  <a:pt x="4405405" y="3300412"/>
                </a:lnTo>
                <a:lnTo>
                  <a:pt x="4413803" y="3360737"/>
                </a:lnTo>
                <a:lnTo>
                  <a:pt x="4417162" y="3427412"/>
                </a:lnTo>
                <a:lnTo>
                  <a:pt x="4413803" y="3497262"/>
                </a:lnTo>
                <a:lnTo>
                  <a:pt x="4405405" y="3557587"/>
                </a:lnTo>
                <a:lnTo>
                  <a:pt x="4393648" y="3609975"/>
                </a:lnTo>
                <a:lnTo>
                  <a:pt x="4378531" y="3656012"/>
                </a:lnTo>
                <a:lnTo>
                  <a:pt x="4361735" y="3697287"/>
                </a:lnTo>
                <a:lnTo>
                  <a:pt x="4341580" y="3736975"/>
                </a:lnTo>
                <a:lnTo>
                  <a:pt x="4301270" y="3811587"/>
                </a:lnTo>
                <a:lnTo>
                  <a:pt x="4282794" y="3848100"/>
                </a:lnTo>
                <a:lnTo>
                  <a:pt x="4264318" y="3890962"/>
                </a:lnTo>
                <a:lnTo>
                  <a:pt x="4249203" y="3935412"/>
                </a:lnTo>
                <a:lnTo>
                  <a:pt x="4239125" y="3987800"/>
                </a:lnTo>
                <a:lnTo>
                  <a:pt x="4229047" y="4048125"/>
                </a:lnTo>
                <a:lnTo>
                  <a:pt x="4227367" y="4116387"/>
                </a:lnTo>
                <a:lnTo>
                  <a:pt x="4229047" y="4186237"/>
                </a:lnTo>
                <a:lnTo>
                  <a:pt x="4239125" y="4244975"/>
                </a:lnTo>
                <a:lnTo>
                  <a:pt x="4249203" y="4297362"/>
                </a:lnTo>
                <a:lnTo>
                  <a:pt x="4264318" y="4343400"/>
                </a:lnTo>
                <a:lnTo>
                  <a:pt x="4282794" y="4386262"/>
                </a:lnTo>
                <a:lnTo>
                  <a:pt x="4301270" y="4424362"/>
                </a:lnTo>
                <a:lnTo>
                  <a:pt x="4341580" y="4498975"/>
                </a:lnTo>
                <a:lnTo>
                  <a:pt x="4361735" y="4537075"/>
                </a:lnTo>
                <a:lnTo>
                  <a:pt x="4378531" y="4579937"/>
                </a:lnTo>
                <a:lnTo>
                  <a:pt x="4393648" y="4625975"/>
                </a:lnTo>
                <a:lnTo>
                  <a:pt x="4405405" y="4678362"/>
                </a:lnTo>
                <a:lnTo>
                  <a:pt x="4413803" y="4738687"/>
                </a:lnTo>
                <a:lnTo>
                  <a:pt x="4417162" y="4806950"/>
                </a:lnTo>
                <a:lnTo>
                  <a:pt x="4413803" y="4875212"/>
                </a:lnTo>
                <a:lnTo>
                  <a:pt x="4405405" y="4935537"/>
                </a:lnTo>
                <a:lnTo>
                  <a:pt x="4393648" y="4987925"/>
                </a:lnTo>
                <a:lnTo>
                  <a:pt x="4378531" y="5033962"/>
                </a:lnTo>
                <a:lnTo>
                  <a:pt x="4361735" y="5075237"/>
                </a:lnTo>
                <a:lnTo>
                  <a:pt x="4341580" y="5114925"/>
                </a:lnTo>
                <a:lnTo>
                  <a:pt x="4321425" y="5149850"/>
                </a:lnTo>
                <a:lnTo>
                  <a:pt x="4301270" y="5186362"/>
                </a:lnTo>
                <a:lnTo>
                  <a:pt x="4282794" y="5226050"/>
                </a:lnTo>
                <a:lnTo>
                  <a:pt x="4264318" y="5268912"/>
                </a:lnTo>
                <a:lnTo>
                  <a:pt x="4249203" y="5313362"/>
                </a:lnTo>
                <a:lnTo>
                  <a:pt x="4239125" y="5365750"/>
                </a:lnTo>
                <a:lnTo>
                  <a:pt x="4229047" y="5426075"/>
                </a:lnTo>
                <a:lnTo>
                  <a:pt x="4227367" y="5494337"/>
                </a:lnTo>
                <a:lnTo>
                  <a:pt x="4229047" y="5562600"/>
                </a:lnTo>
                <a:lnTo>
                  <a:pt x="4239125" y="5622925"/>
                </a:lnTo>
                <a:lnTo>
                  <a:pt x="4249203" y="5675312"/>
                </a:lnTo>
                <a:lnTo>
                  <a:pt x="4264318" y="5721350"/>
                </a:lnTo>
                <a:lnTo>
                  <a:pt x="4282794" y="5762625"/>
                </a:lnTo>
                <a:lnTo>
                  <a:pt x="4301270" y="5802312"/>
                </a:lnTo>
                <a:lnTo>
                  <a:pt x="4321425" y="5840412"/>
                </a:lnTo>
                <a:lnTo>
                  <a:pt x="4341580" y="5876925"/>
                </a:lnTo>
                <a:lnTo>
                  <a:pt x="4361735" y="5915025"/>
                </a:lnTo>
                <a:lnTo>
                  <a:pt x="4378531" y="5956300"/>
                </a:lnTo>
                <a:lnTo>
                  <a:pt x="4393648" y="6003925"/>
                </a:lnTo>
                <a:lnTo>
                  <a:pt x="4405405" y="6056312"/>
                </a:lnTo>
                <a:lnTo>
                  <a:pt x="4413803" y="6113462"/>
                </a:lnTo>
                <a:lnTo>
                  <a:pt x="4417162" y="6183312"/>
                </a:lnTo>
                <a:lnTo>
                  <a:pt x="4413803" y="6251575"/>
                </a:lnTo>
                <a:lnTo>
                  <a:pt x="4405405" y="6311900"/>
                </a:lnTo>
                <a:lnTo>
                  <a:pt x="4393648" y="6361112"/>
                </a:lnTo>
                <a:lnTo>
                  <a:pt x="4378531" y="6407150"/>
                </a:lnTo>
                <a:lnTo>
                  <a:pt x="4361735" y="6448425"/>
                </a:lnTo>
                <a:lnTo>
                  <a:pt x="4343260" y="6488112"/>
                </a:lnTo>
                <a:lnTo>
                  <a:pt x="4324784" y="6523037"/>
                </a:lnTo>
                <a:lnTo>
                  <a:pt x="4304629" y="6561137"/>
                </a:lnTo>
                <a:lnTo>
                  <a:pt x="4284474" y="6597650"/>
                </a:lnTo>
                <a:lnTo>
                  <a:pt x="4267678" y="6640512"/>
                </a:lnTo>
                <a:lnTo>
                  <a:pt x="4250882" y="6683375"/>
                </a:lnTo>
                <a:lnTo>
                  <a:pt x="4240804" y="6735762"/>
                </a:lnTo>
                <a:lnTo>
                  <a:pt x="4232407" y="6791325"/>
                </a:lnTo>
                <a:lnTo>
                  <a:pt x="4227367" y="6858000"/>
                </a:lnTo>
                <a:lnTo>
                  <a:pt x="2310062" y="6858000"/>
                </a:lnTo>
                <a:lnTo>
                  <a:pt x="144378" y="6858000"/>
                </a:lnTo>
                <a:lnTo>
                  <a:pt x="0" y="6858000"/>
                </a:lnTo>
                <a:close/>
              </a:path>
            </a:pathLst>
          </a:custGeom>
          <a:solidFill>
            <a:srgbClr val="FFFFFF"/>
          </a:solidFill>
          <a:ln w="0">
            <a:noFill/>
            <a:prstDash val="solid"/>
            <a:round/>
            <a:headEnd/>
            <a:tailEnd/>
          </a:ln>
        </p:spPr>
      </p:sp>
      <p:sp useBgFill="1">
        <p:nvSpPr>
          <p:cNvPr id="13" name="Freeform: Shape 12">
            <a:extLst>
              <a:ext uri="{FF2B5EF4-FFF2-40B4-BE49-F238E27FC236}">
                <a16:creationId xmlns:a16="http://schemas.microsoft.com/office/drawing/2014/main" id="{A7A4B465-FBCC-4CD4-89A1-82992A7B47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4272784" cy="6858000"/>
          </a:xfrm>
          <a:custGeom>
            <a:avLst/>
            <a:gdLst>
              <a:gd name="connsiteX0" fmla="*/ 0 w 4272784"/>
              <a:gd name="connsiteY0" fmla="*/ 0 h 6858000"/>
              <a:gd name="connsiteX1" fmla="*/ 4082989 w 4272784"/>
              <a:gd name="connsiteY1" fmla="*/ 0 h 6858000"/>
              <a:gd name="connsiteX2" fmla="*/ 4088029 w 4272784"/>
              <a:gd name="connsiteY2" fmla="*/ 66675 h 6858000"/>
              <a:gd name="connsiteX3" fmla="*/ 4096426 w 4272784"/>
              <a:gd name="connsiteY3" fmla="*/ 122237 h 6858000"/>
              <a:gd name="connsiteX4" fmla="*/ 4106504 w 4272784"/>
              <a:gd name="connsiteY4" fmla="*/ 174625 h 6858000"/>
              <a:gd name="connsiteX5" fmla="*/ 4123300 w 4272784"/>
              <a:gd name="connsiteY5" fmla="*/ 217487 h 6858000"/>
              <a:gd name="connsiteX6" fmla="*/ 4140096 w 4272784"/>
              <a:gd name="connsiteY6" fmla="*/ 260350 h 6858000"/>
              <a:gd name="connsiteX7" fmla="*/ 4160251 w 4272784"/>
              <a:gd name="connsiteY7" fmla="*/ 296862 h 6858000"/>
              <a:gd name="connsiteX8" fmla="*/ 4180406 w 4272784"/>
              <a:gd name="connsiteY8" fmla="*/ 334962 h 6858000"/>
              <a:gd name="connsiteX9" fmla="*/ 4198882 w 4272784"/>
              <a:gd name="connsiteY9" fmla="*/ 369887 h 6858000"/>
              <a:gd name="connsiteX10" fmla="*/ 4217357 w 4272784"/>
              <a:gd name="connsiteY10" fmla="*/ 409575 h 6858000"/>
              <a:gd name="connsiteX11" fmla="*/ 4234153 w 4272784"/>
              <a:gd name="connsiteY11" fmla="*/ 450850 h 6858000"/>
              <a:gd name="connsiteX12" fmla="*/ 4249270 w 4272784"/>
              <a:gd name="connsiteY12" fmla="*/ 496887 h 6858000"/>
              <a:gd name="connsiteX13" fmla="*/ 4261027 w 4272784"/>
              <a:gd name="connsiteY13" fmla="*/ 546100 h 6858000"/>
              <a:gd name="connsiteX14" fmla="*/ 4269425 w 4272784"/>
              <a:gd name="connsiteY14" fmla="*/ 606425 h 6858000"/>
              <a:gd name="connsiteX15" fmla="*/ 4272784 w 4272784"/>
              <a:gd name="connsiteY15" fmla="*/ 673100 h 6858000"/>
              <a:gd name="connsiteX16" fmla="*/ 4269425 w 4272784"/>
              <a:gd name="connsiteY16" fmla="*/ 744537 h 6858000"/>
              <a:gd name="connsiteX17" fmla="*/ 4261027 w 4272784"/>
              <a:gd name="connsiteY17" fmla="*/ 801687 h 6858000"/>
              <a:gd name="connsiteX18" fmla="*/ 4249270 w 4272784"/>
              <a:gd name="connsiteY18" fmla="*/ 854075 h 6858000"/>
              <a:gd name="connsiteX19" fmla="*/ 4234153 w 4272784"/>
              <a:gd name="connsiteY19" fmla="*/ 901700 h 6858000"/>
              <a:gd name="connsiteX20" fmla="*/ 4217357 w 4272784"/>
              <a:gd name="connsiteY20" fmla="*/ 942975 h 6858000"/>
              <a:gd name="connsiteX21" fmla="*/ 4197202 w 4272784"/>
              <a:gd name="connsiteY21" fmla="*/ 981075 h 6858000"/>
              <a:gd name="connsiteX22" fmla="*/ 4177047 w 4272784"/>
              <a:gd name="connsiteY22" fmla="*/ 1017587 h 6858000"/>
              <a:gd name="connsiteX23" fmla="*/ 4156892 w 4272784"/>
              <a:gd name="connsiteY23" fmla="*/ 1055687 h 6858000"/>
              <a:gd name="connsiteX24" fmla="*/ 4138416 w 4272784"/>
              <a:gd name="connsiteY24" fmla="*/ 1095375 h 6858000"/>
              <a:gd name="connsiteX25" fmla="*/ 4119940 w 4272784"/>
              <a:gd name="connsiteY25" fmla="*/ 1136650 h 6858000"/>
              <a:gd name="connsiteX26" fmla="*/ 4104825 w 4272784"/>
              <a:gd name="connsiteY26" fmla="*/ 1182687 h 6858000"/>
              <a:gd name="connsiteX27" fmla="*/ 4094747 w 4272784"/>
              <a:gd name="connsiteY27" fmla="*/ 1235075 h 6858000"/>
              <a:gd name="connsiteX28" fmla="*/ 4084669 w 4272784"/>
              <a:gd name="connsiteY28" fmla="*/ 1295400 h 6858000"/>
              <a:gd name="connsiteX29" fmla="*/ 4082989 w 4272784"/>
              <a:gd name="connsiteY29" fmla="*/ 1363662 h 6858000"/>
              <a:gd name="connsiteX30" fmla="*/ 4084669 w 4272784"/>
              <a:gd name="connsiteY30" fmla="*/ 1431925 h 6858000"/>
              <a:gd name="connsiteX31" fmla="*/ 4094747 w 4272784"/>
              <a:gd name="connsiteY31" fmla="*/ 1492250 h 6858000"/>
              <a:gd name="connsiteX32" fmla="*/ 4104825 w 4272784"/>
              <a:gd name="connsiteY32" fmla="*/ 1544637 h 6858000"/>
              <a:gd name="connsiteX33" fmla="*/ 4119940 w 4272784"/>
              <a:gd name="connsiteY33" fmla="*/ 1589087 h 6858000"/>
              <a:gd name="connsiteX34" fmla="*/ 4138416 w 4272784"/>
              <a:gd name="connsiteY34" fmla="*/ 1631950 h 6858000"/>
              <a:gd name="connsiteX35" fmla="*/ 4156892 w 4272784"/>
              <a:gd name="connsiteY35" fmla="*/ 1671637 h 6858000"/>
              <a:gd name="connsiteX36" fmla="*/ 4177047 w 4272784"/>
              <a:gd name="connsiteY36" fmla="*/ 1708150 h 6858000"/>
              <a:gd name="connsiteX37" fmla="*/ 4197202 w 4272784"/>
              <a:gd name="connsiteY37" fmla="*/ 1743075 h 6858000"/>
              <a:gd name="connsiteX38" fmla="*/ 4217357 w 4272784"/>
              <a:gd name="connsiteY38" fmla="*/ 1782762 h 6858000"/>
              <a:gd name="connsiteX39" fmla="*/ 4234153 w 4272784"/>
              <a:gd name="connsiteY39" fmla="*/ 1824037 h 6858000"/>
              <a:gd name="connsiteX40" fmla="*/ 4249270 w 4272784"/>
              <a:gd name="connsiteY40" fmla="*/ 1870075 h 6858000"/>
              <a:gd name="connsiteX41" fmla="*/ 4261027 w 4272784"/>
              <a:gd name="connsiteY41" fmla="*/ 1922462 h 6858000"/>
              <a:gd name="connsiteX42" fmla="*/ 4269425 w 4272784"/>
              <a:gd name="connsiteY42" fmla="*/ 1982787 h 6858000"/>
              <a:gd name="connsiteX43" fmla="*/ 4272784 w 4272784"/>
              <a:gd name="connsiteY43" fmla="*/ 2051050 h 6858000"/>
              <a:gd name="connsiteX44" fmla="*/ 4269425 w 4272784"/>
              <a:gd name="connsiteY44" fmla="*/ 2119312 h 6858000"/>
              <a:gd name="connsiteX45" fmla="*/ 4261027 w 4272784"/>
              <a:gd name="connsiteY45" fmla="*/ 2179637 h 6858000"/>
              <a:gd name="connsiteX46" fmla="*/ 4249270 w 4272784"/>
              <a:gd name="connsiteY46" fmla="*/ 2232025 h 6858000"/>
              <a:gd name="connsiteX47" fmla="*/ 4234153 w 4272784"/>
              <a:gd name="connsiteY47" fmla="*/ 2278062 h 6858000"/>
              <a:gd name="connsiteX48" fmla="*/ 4217357 w 4272784"/>
              <a:gd name="connsiteY48" fmla="*/ 2319337 h 6858000"/>
              <a:gd name="connsiteX49" fmla="*/ 4197202 w 4272784"/>
              <a:gd name="connsiteY49" fmla="*/ 2359025 h 6858000"/>
              <a:gd name="connsiteX50" fmla="*/ 4177047 w 4272784"/>
              <a:gd name="connsiteY50" fmla="*/ 2395537 h 6858000"/>
              <a:gd name="connsiteX51" fmla="*/ 4156892 w 4272784"/>
              <a:gd name="connsiteY51" fmla="*/ 2433637 h 6858000"/>
              <a:gd name="connsiteX52" fmla="*/ 4138416 w 4272784"/>
              <a:gd name="connsiteY52" fmla="*/ 2471737 h 6858000"/>
              <a:gd name="connsiteX53" fmla="*/ 4119940 w 4272784"/>
              <a:gd name="connsiteY53" fmla="*/ 2513012 h 6858000"/>
              <a:gd name="connsiteX54" fmla="*/ 4104825 w 4272784"/>
              <a:gd name="connsiteY54" fmla="*/ 2560637 h 6858000"/>
              <a:gd name="connsiteX55" fmla="*/ 4094747 w 4272784"/>
              <a:gd name="connsiteY55" fmla="*/ 2613025 h 6858000"/>
              <a:gd name="connsiteX56" fmla="*/ 4084669 w 4272784"/>
              <a:gd name="connsiteY56" fmla="*/ 2671762 h 6858000"/>
              <a:gd name="connsiteX57" fmla="*/ 4082989 w 4272784"/>
              <a:gd name="connsiteY57" fmla="*/ 2741612 h 6858000"/>
              <a:gd name="connsiteX58" fmla="*/ 4084669 w 4272784"/>
              <a:gd name="connsiteY58" fmla="*/ 2809875 h 6858000"/>
              <a:gd name="connsiteX59" fmla="*/ 4094747 w 4272784"/>
              <a:gd name="connsiteY59" fmla="*/ 2868612 h 6858000"/>
              <a:gd name="connsiteX60" fmla="*/ 4104825 w 4272784"/>
              <a:gd name="connsiteY60" fmla="*/ 2922587 h 6858000"/>
              <a:gd name="connsiteX61" fmla="*/ 4119940 w 4272784"/>
              <a:gd name="connsiteY61" fmla="*/ 2967037 h 6858000"/>
              <a:gd name="connsiteX62" fmla="*/ 4138416 w 4272784"/>
              <a:gd name="connsiteY62" fmla="*/ 3009900 h 6858000"/>
              <a:gd name="connsiteX63" fmla="*/ 4156892 w 4272784"/>
              <a:gd name="connsiteY63" fmla="*/ 3046412 h 6858000"/>
              <a:gd name="connsiteX64" fmla="*/ 4177047 w 4272784"/>
              <a:gd name="connsiteY64" fmla="*/ 3084512 h 6858000"/>
              <a:gd name="connsiteX65" fmla="*/ 4197202 w 4272784"/>
              <a:gd name="connsiteY65" fmla="*/ 3121025 h 6858000"/>
              <a:gd name="connsiteX66" fmla="*/ 4217357 w 4272784"/>
              <a:gd name="connsiteY66" fmla="*/ 3160712 h 6858000"/>
              <a:gd name="connsiteX67" fmla="*/ 4234153 w 4272784"/>
              <a:gd name="connsiteY67" fmla="*/ 3201987 h 6858000"/>
              <a:gd name="connsiteX68" fmla="*/ 4249270 w 4272784"/>
              <a:gd name="connsiteY68" fmla="*/ 3248025 h 6858000"/>
              <a:gd name="connsiteX69" fmla="*/ 4261027 w 4272784"/>
              <a:gd name="connsiteY69" fmla="*/ 3300412 h 6858000"/>
              <a:gd name="connsiteX70" fmla="*/ 4269425 w 4272784"/>
              <a:gd name="connsiteY70" fmla="*/ 3360737 h 6858000"/>
              <a:gd name="connsiteX71" fmla="*/ 4272784 w 4272784"/>
              <a:gd name="connsiteY71" fmla="*/ 3427412 h 6858000"/>
              <a:gd name="connsiteX72" fmla="*/ 4269425 w 4272784"/>
              <a:gd name="connsiteY72" fmla="*/ 3497262 h 6858000"/>
              <a:gd name="connsiteX73" fmla="*/ 4261027 w 4272784"/>
              <a:gd name="connsiteY73" fmla="*/ 3557587 h 6858000"/>
              <a:gd name="connsiteX74" fmla="*/ 4249270 w 4272784"/>
              <a:gd name="connsiteY74" fmla="*/ 3609975 h 6858000"/>
              <a:gd name="connsiteX75" fmla="*/ 4234153 w 4272784"/>
              <a:gd name="connsiteY75" fmla="*/ 3656012 h 6858000"/>
              <a:gd name="connsiteX76" fmla="*/ 4217357 w 4272784"/>
              <a:gd name="connsiteY76" fmla="*/ 3697287 h 6858000"/>
              <a:gd name="connsiteX77" fmla="*/ 4197202 w 4272784"/>
              <a:gd name="connsiteY77" fmla="*/ 3736975 h 6858000"/>
              <a:gd name="connsiteX78" fmla="*/ 4156892 w 4272784"/>
              <a:gd name="connsiteY78" fmla="*/ 3811587 h 6858000"/>
              <a:gd name="connsiteX79" fmla="*/ 4138416 w 4272784"/>
              <a:gd name="connsiteY79" fmla="*/ 3848100 h 6858000"/>
              <a:gd name="connsiteX80" fmla="*/ 4119940 w 4272784"/>
              <a:gd name="connsiteY80" fmla="*/ 3890962 h 6858000"/>
              <a:gd name="connsiteX81" fmla="*/ 4104825 w 4272784"/>
              <a:gd name="connsiteY81" fmla="*/ 3935412 h 6858000"/>
              <a:gd name="connsiteX82" fmla="*/ 4094747 w 4272784"/>
              <a:gd name="connsiteY82" fmla="*/ 3987800 h 6858000"/>
              <a:gd name="connsiteX83" fmla="*/ 4084669 w 4272784"/>
              <a:gd name="connsiteY83" fmla="*/ 4048125 h 6858000"/>
              <a:gd name="connsiteX84" fmla="*/ 4082989 w 4272784"/>
              <a:gd name="connsiteY84" fmla="*/ 4116387 h 6858000"/>
              <a:gd name="connsiteX85" fmla="*/ 4084669 w 4272784"/>
              <a:gd name="connsiteY85" fmla="*/ 4186237 h 6858000"/>
              <a:gd name="connsiteX86" fmla="*/ 4094747 w 4272784"/>
              <a:gd name="connsiteY86" fmla="*/ 4244975 h 6858000"/>
              <a:gd name="connsiteX87" fmla="*/ 4104825 w 4272784"/>
              <a:gd name="connsiteY87" fmla="*/ 4297362 h 6858000"/>
              <a:gd name="connsiteX88" fmla="*/ 4119940 w 4272784"/>
              <a:gd name="connsiteY88" fmla="*/ 4343400 h 6858000"/>
              <a:gd name="connsiteX89" fmla="*/ 4138416 w 4272784"/>
              <a:gd name="connsiteY89" fmla="*/ 4386262 h 6858000"/>
              <a:gd name="connsiteX90" fmla="*/ 4156892 w 4272784"/>
              <a:gd name="connsiteY90" fmla="*/ 4424362 h 6858000"/>
              <a:gd name="connsiteX91" fmla="*/ 4197202 w 4272784"/>
              <a:gd name="connsiteY91" fmla="*/ 4498975 h 6858000"/>
              <a:gd name="connsiteX92" fmla="*/ 4217357 w 4272784"/>
              <a:gd name="connsiteY92" fmla="*/ 4537075 h 6858000"/>
              <a:gd name="connsiteX93" fmla="*/ 4234153 w 4272784"/>
              <a:gd name="connsiteY93" fmla="*/ 4579937 h 6858000"/>
              <a:gd name="connsiteX94" fmla="*/ 4249270 w 4272784"/>
              <a:gd name="connsiteY94" fmla="*/ 4625975 h 6858000"/>
              <a:gd name="connsiteX95" fmla="*/ 4261027 w 4272784"/>
              <a:gd name="connsiteY95" fmla="*/ 4678362 h 6858000"/>
              <a:gd name="connsiteX96" fmla="*/ 4269425 w 4272784"/>
              <a:gd name="connsiteY96" fmla="*/ 4738687 h 6858000"/>
              <a:gd name="connsiteX97" fmla="*/ 4272784 w 4272784"/>
              <a:gd name="connsiteY97" fmla="*/ 4806950 h 6858000"/>
              <a:gd name="connsiteX98" fmla="*/ 4269425 w 4272784"/>
              <a:gd name="connsiteY98" fmla="*/ 4875212 h 6858000"/>
              <a:gd name="connsiteX99" fmla="*/ 4261027 w 4272784"/>
              <a:gd name="connsiteY99" fmla="*/ 4935537 h 6858000"/>
              <a:gd name="connsiteX100" fmla="*/ 4249270 w 4272784"/>
              <a:gd name="connsiteY100" fmla="*/ 4987925 h 6858000"/>
              <a:gd name="connsiteX101" fmla="*/ 4234153 w 4272784"/>
              <a:gd name="connsiteY101" fmla="*/ 5033962 h 6858000"/>
              <a:gd name="connsiteX102" fmla="*/ 4217357 w 4272784"/>
              <a:gd name="connsiteY102" fmla="*/ 5075237 h 6858000"/>
              <a:gd name="connsiteX103" fmla="*/ 4197202 w 4272784"/>
              <a:gd name="connsiteY103" fmla="*/ 5114925 h 6858000"/>
              <a:gd name="connsiteX104" fmla="*/ 4177047 w 4272784"/>
              <a:gd name="connsiteY104" fmla="*/ 5149850 h 6858000"/>
              <a:gd name="connsiteX105" fmla="*/ 4156892 w 4272784"/>
              <a:gd name="connsiteY105" fmla="*/ 5186362 h 6858000"/>
              <a:gd name="connsiteX106" fmla="*/ 4138416 w 4272784"/>
              <a:gd name="connsiteY106" fmla="*/ 5226050 h 6858000"/>
              <a:gd name="connsiteX107" fmla="*/ 4119940 w 4272784"/>
              <a:gd name="connsiteY107" fmla="*/ 5268912 h 6858000"/>
              <a:gd name="connsiteX108" fmla="*/ 4104825 w 4272784"/>
              <a:gd name="connsiteY108" fmla="*/ 5313362 h 6858000"/>
              <a:gd name="connsiteX109" fmla="*/ 4094747 w 4272784"/>
              <a:gd name="connsiteY109" fmla="*/ 5365750 h 6858000"/>
              <a:gd name="connsiteX110" fmla="*/ 4084669 w 4272784"/>
              <a:gd name="connsiteY110" fmla="*/ 5426075 h 6858000"/>
              <a:gd name="connsiteX111" fmla="*/ 4082989 w 4272784"/>
              <a:gd name="connsiteY111" fmla="*/ 5494337 h 6858000"/>
              <a:gd name="connsiteX112" fmla="*/ 4084669 w 4272784"/>
              <a:gd name="connsiteY112" fmla="*/ 5562600 h 6858000"/>
              <a:gd name="connsiteX113" fmla="*/ 4094747 w 4272784"/>
              <a:gd name="connsiteY113" fmla="*/ 5622925 h 6858000"/>
              <a:gd name="connsiteX114" fmla="*/ 4104825 w 4272784"/>
              <a:gd name="connsiteY114" fmla="*/ 5675312 h 6858000"/>
              <a:gd name="connsiteX115" fmla="*/ 4119940 w 4272784"/>
              <a:gd name="connsiteY115" fmla="*/ 5721350 h 6858000"/>
              <a:gd name="connsiteX116" fmla="*/ 4138416 w 4272784"/>
              <a:gd name="connsiteY116" fmla="*/ 5762625 h 6858000"/>
              <a:gd name="connsiteX117" fmla="*/ 4156892 w 4272784"/>
              <a:gd name="connsiteY117" fmla="*/ 5802312 h 6858000"/>
              <a:gd name="connsiteX118" fmla="*/ 4177047 w 4272784"/>
              <a:gd name="connsiteY118" fmla="*/ 5840412 h 6858000"/>
              <a:gd name="connsiteX119" fmla="*/ 4197202 w 4272784"/>
              <a:gd name="connsiteY119" fmla="*/ 5876925 h 6858000"/>
              <a:gd name="connsiteX120" fmla="*/ 4217357 w 4272784"/>
              <a:gd name="connsiteY120" fmla="*/ 5915025 h 6858000"/>
              <a:gd name="connsiteX121" fmla="*/ 4234153 w 4272784"/>
              <a:gd name="connsiteY121" fmla="*/ 5956300 h 6858000"/>
              <a:gd name="connsiteX122" fmla="*/ 4249270 w 4272784"/>
              <a:gd name="connsiteY122" fmla="*/ 6003925 h 6858000"/>
              <a:gd name="connsiteX123" fmla="*/ 4261027 w 4272784"/>
              <a:gd name="connsiteY123" fmla="*/ 6056312 h 6858000"/>
              <a:gd name="connsiteX124" fmla="*/ 4269425 w 4272784"/>
              <a:gd name="connsiteY124" fmla="*/ 6113462 h 6858000"/>
              <a:gd name="connsiteX125" fmla="*/ 4272784 w 4272784"/>
              <a:gd name="connsiteY125" fmla="*/ 6183312 h 6858000"/>
              <a:gd name="connsiteX126" fmla="*/ 4269425 w 4272784"/>
              <a:gd name="connsiteY126" fmla="*/ 6251575 h 6858000"/>
              <a:gd name="connsiteX127" fmla="*/ 4261027 w 4272784"/>
              <a:gd name="connsiteY127" fmla="*/ 6311900 h 6858000"/>
              <a:gd name="connsiteX128" fmla="*/ 4249270 w 4272784"/>
              <a:gd name="connsiteY128" fmla="*/ 6361112 h 6858000"/>
              <a:gd name="connsiteX129" fmla="*/ 4234153 w 4272784"/>
              <a:gd name="connsiteY129" fmla="*/ 6407150 h 6858000"/>
              <a:gd name="connsiteX130" fmla="*/ 4217357 w 4272784"/>
              <a:gd name="connsiteY130" fmla="*/ 6448425 h 6858000"/>
              <a:gd name="connsiteX131" fmla="*/ 4198882 w 4272784"/>
              <a:gd name="connsiteY131" fmla="*/ 6488112 h 6858000"/>
              <a:gd name="connsiteX132" fmla="*/ 4180406 w 4272784"/>
              <a:gd name="connsiteY132" fmla="*/ 6523037 h 6858000"/>
              <a:gd name="connsiteX133" fmla="*/ 4160251 w 4272784"/>
              <a:gd name="connsiteY133" fmla="*/ 6561137 h 6858000"/>
              <a:gd name="connsiteX134" fmla="*/ 4140096 w 4272784"/>
              <a:gd name="connsiteY134" fmla="*/ 6597650 h 6858000"/>
              <a:gd name="connsiteX135" fmla="*/ 4123300 w 4272784"/>
              <a:gd name="connsiteY135" fmla="*/ 6640512 h 6858000"/>
              <a:gd name="connsiteX136" fmla="*/ 4106504 w 4272784"/>
              <a:gd name="connsiteY136" fmla="*/ 6683375 h 6858000"/>
              <a:gd name="connsiteX137" fmla="*/ 4096426 w 4272784"/>
              <a:gd name="connsiteY137" fmla="*/ 6735762 h 6858000"/>
              <a:gd name="connsiteX138" fmla="*/ 4088029 w 4272784"/>
              <a:gd name="connsiteY138" fmla="*/ 6791325 h 6858000"/>
              <a:gd name="connsiteX139" fmla="*/ 4082989 w 4272784"/>
              <a:gd name="connsiteY139" fmla="*/ 6858000 h 6858000"/>
              <a:gd name="connsiteX140" fmla="*/ 0 w 4272784"/>
              <a:gd name="connsiteY14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4272784" h="6858000">
                <a:moveTo>
                  <a:pt x="0" y="0"/>
                </a:moveTo>
                <a:lnTo>
                  <a:pt x="4082989" y="0"/>
                </a:lnTo>
                <a:lnTo>
                  <a:pt x="4088029" y="66675"/>
                </a:lnTo>
                <a:lnTo>
                  <a:pt x="4096426" y="122237"/>
                </a:lnTo>
                <a:lnTo>
                  <a:pt x="4106504" y="174625"/>
                </a:lnTo>
                <a:lnTo>
                  <a:pt x="4123300" y="217487"/>
                </a:lnTo>
                <a:lnTo>
                  <a:pt x="4140096" y="260350"/>
                </a:lnTo>
                <a:lnTo>
                  <a:pt x="4160251" y="296862"/>
                </a:lnTo>
                <a:lnTo>
                  <a:pt x="4180406" y="334962"/>
                </a:lnTo>
                <a:lnTo>
                  <a:pt x="4198882" y="369887"/>
                </a:lnTo>
                <a:lnTo>
                  <a:pt x="4217357" y="409575"/>
                </a:lnTo>
                <a:lnTo>
                  <a:pt x="4234153" y="450850"/>
                </a:lnTo>
                <a:lnTo>
                  <a:pt x="4249270" y="496887"/>
                </a:lnTo>
                <a:lnTo>
                  <a:pt x="4261027" y="546100"/>
                </a:lnTo>
                <a:lnTo>
                  <a:pt x="4269425" y="606425"/>
                </a:lnTo>
                <a:lnTo>
                  <a:pt x="4272784" y="673100"/>
                </a:lnTo>
                <a:lnTo>
                  <a:pt x="4269425" y="744537"/>
                </a:lnTo>
                <a:lnTo>
                  <a:pt x="4261027" y="801687"/>
                </a:lnTo>
                <a:lnTo>
                  <a:pt x="4249270" y="854075"/>
                </a:lnTo>
                <a:lnTo>
                  <a:pt x="4234153" y="901700"/>
                </a:lnTo>
                <a:lnTo>
                  <a:pt x="4217357" y="942975"/>
                </a:lnTo>
                <a:lnTo>
                  <a:pt x="4197202" y="981075"/>
                </a:lnTo>
                <a:lnTo>
                  <a:pt x="4177047" y="1017587"/>
                </a:lnTo>
                <a:lnTo>
                  <a:pt x="4156892" y="1055687"/>
                </a:lnTo>
                <a:lnTo>
                  <a:pt x="4138416" y="1095375"/>
                </a:lnTo>
                <a:lnTo>
                  <a:pt x="4119940" y="1136650"/>
                </a:lnTo>
                <a:lnTo>
                  <a:pt x="4104825" y="1182687"/>
                </a:lnTo>
                <a:lnTo>
                  <a:pt x="4094747" y="1235075"/>
                </a:lnTo>
                <a:lnTo>
                  <a:pt x="4084669" y="1295400"/>
                </a:lnTo>
                <a:lnTo>
                  <a:pt x="4082989" y="1363662"/>
                </a:lnTo>
                <a:lnTo>
                  <a:pt x="4084669" y="1431925"/>
                </a:lnTo>
                <a:lnTo>
                  <a:pt x="4094747" y="1492250"/>
                </a:lnTo>
                <a:lnTo>
                  <a:pt x="4104825" y="1544637"/>
                </a:lnTo>
                <a:lnTo>
                  <a:pt x="4119940" y="1589087"/>
                </a:lnTo>
                <a:lnTo>
                  <a:pt x="4138416" y="1631950"/>
                </a:lnTo>
                <a:lnTo>
                  <a:pt x="4156892" y="1671637"/>
                </a:lnTo>
                <a:lnTo>
                  <a:pt x="4177047" y="1708150"/>
                </a:lnTo>
                <a:lnTo>
                  <a:pt x="4197202" y="1743075"/>
                </a:lnTo>
                <a:lnTo>
                  <a:pt x="4217357" y="1782762"/>
                </a:lnTo>
                <a:lnTo>
                  <a:pt x="4234153" y="1824037"/>
                </a:lnTo>
                <a:lnTo>
                  <a:pt x="4249270" y="1870075"/>
                </a:lnTo>
                <a:lnTo>
                  <a:pt x="4261027" y="1922462"/>
                </a:lnTo>
                <a:lnTo>
                  <a:pt x="4269425" y="1982787"/>
                </a:lnTo>
                <a:lnTo>
                  <a:pt x="4272784" y="2051050"/>
                </a:lnTo>
                <a:lnTo>
                  <a:pt x="4269425" y="2119312"/>
                </a:lnTo>
                <a:lnTo>
                  <a:pt x="4261027" y="2179637"/>
                </a:lnTo>
                <a:lnTo>
                  <a:pt x="4249270" y="2232025"/>
                </a:lnTo>
                <a:lnTo>
                  <a:pt x="4234153" y="2278062"/>
                </a:lnTo>
                <a:lnTo>
                  <a:pt x="4217357" y="2319337"/>
                </a:lnTo>
                <a:lnTo>
                  <a:pt x="4197202" y="2359025"/>
                </a:lnTo>
                <a:lnTo>
                  <a:pt x="4177047" y="2395537"/>
                </a:lnTo>
                <a:lnTo>
                  <a:pt x="4156892" y="2433637"/>
                </a:lnTo>
                <a:lnTo>
                  <a:pt x="4138416" y="2471737"/>
                </a:lnTo>
                <a:lnTo>
                  <a:pt x="4119940" y="2513012"/>
                </a:lnTo>
                <a:lnTo>
                  <a:pt x="4104825" y="2560637"/>
                </a:lnTo>
                <a:lnTo>
                  <a:pt x="4094747" y="2613025"/>
                </a:lnTo>
                <a:lnTo>
                  <a:pt x="4084669" y="2671762"/>
                </a:lnTo>
                <a:lnTo>
                  <a:pt x="4082989" y="2741612"/>
                </a:lnTo>
                <a:lnTo>
                  <a:pt x="4084669" y="2809875"/>
                </a:lnTo>
                <a:lnTo>
                  <a:pt x="4094747" y="2868612"/>
                </a:lnTo>
                <a:lnTo>
                  <a:pt x="4104825" y="2922587"/>
                </a:lnTo>
                <a:lnTo>
                  <a:pt x="4119940" y="2967037"/>
                </a:lnTo>
                <a:lnTo>
                  <a:pt x="4138416" y="3009900"/>
                </a:lnTo>
                <a:lnTo>
                  <a:pt x="4156892" y="3046412"/>
                </a:lnTo>
                <a:lnTo>
                  <a:pt x="4177047" y="3084512"/>
                </a:lnTo>
                <a:lnTo>
                  <a:pt x="4197202" y="3121025"/>
                </a:lnTo>
                <a:lnTo>
                  <a:pt x="4217357" y="3160712"/>
                </a:lnTo>
                <a:lnTo>
                  <a:pt x="4234153" y="3201987"/>
                </a:lnTo>
                <a:lnTo>
                  <a:pt x="4249270" y="3248025"/>
                </a:lnTo>
                <a:lnTo>
                  <a:pt x="4261027" y="3300412"/>
                </a:lnTo>
                <a:lnTo>
                  <a:pt x="4269425" y="3360737"/>
                </a:lnTo>
                <a:lnTo>
                  <a:pt x="4272784" y="3427412"/>
                </a:lnTo>
                <a:lnTo>
                  <a:pt x="4269425" y="3497262"/>
                </a:lnTo>
                <a:lnTo>
                  <a:pt x="4261027" y="3557587"/>
                </a:lnTo>
                <a:lnTo>
                  <a:pt x="4249270" y="3609975"/>
                </a:lnTo>
                <a:lnTo>
                  <a:pt x="4234153" y="3656012"/>
                </a:lnTo>
                <a:lnTo>
                  <a:pt x="4217357" y="3697287"/>
                </a:lnTo>
                <a:lnTo>
                  <a:pt x="4197202" y="3736975"/>
                </a:lnTo>
                <a:lnTo>
                  <a:pt x="4156892" y="3811587"/>
                </a:lnTo>
                <a:lnTo>
                  <a:pt x="4138416" y="3848100"/>
                </a:lnTo>
                <a:lnTo>
                  <a:pt x="4119940" y="3890962"/>
                </a:lnTo>
                <a:lnTo>
                  <a:pt x="4104825" y="3935412"/>
                </a:lnTo>
                <a:lnTo>
                  <a:pt x="4094747" y="3987800"/>
                </a:lnTo>
                <a:lnTo>
                  <a:pt x="4084669" y="4048125"/>
                </a:lnTo>
                <a:lnTo>
                  <a:pt x="4082989" y="4116387"/>
                </a:lnTo>
                <a:lnTo>
                  <a:pt x="4084669" y="4186237"/>
                </a:lnTo>
                <a:lnTo>
                  <a:pt x="4094747" y="4244975"/>
                </a:lnTo>
                <a:lnTo>
                  <a:pt x="4104825" y="4297362"/>
                </a:lnTo>
                <a:lnTo>
                  <a:pt x="4119940" y="4343400"/>
                </a:lnTo>
                <a:lnTo>
                  <a:pt x="4138416" y="4386262"/>
                </a:lnTo>
                <a:lnTo>
                  <a:pt x="4156892" y="4424362"/>
                </a:lnTo>
                <a:lnTo>
                  <a:pt x="4197202" y="4498975"/>
                </a:lnTo>
                <a:lnTo>
                  <a:pt x="4217357" y="4537075"/>
                </a:lnTo>
                <a:lnTo>
                  <a:pt x="4234153" y="4579937"/>
                </a:lnTo>
                <a:lnTo>
                  <a:pt x="4249270" y="4625975"/>
                </a:lnTo>
                <a:lnTo>
                  <a:pt x="4261027" y="4678362"/>
                </a:lnTo>
                <a:lnTo>
                  <a:pt x="4269425" y="4738687"/>
                </a:lnTo>
                <a:lnTo>
                  <a:pt x="4272784" y="4806950"/>
                </a:lnTo>
                <a:lnTo>
                  <a:pt x="4269425" y="4875212"/>
                </a:lnTo>
                <a:lnTo>
                  <a:pt x="4261027" y="4935537"/>
                </a:lnTo>
                <a:lnTo>
                  <a:pt x="4249270" y="4987925"/>
                </a:lnTo>
                <a:lnTo>
                  <a:pt x="4234153" y="5033962"/>
                </a:lnTo>
                <a:lnTo>
                  <a:pt x="4217357" y="5075237"/>
                </a:lnTo>
                <a:lnTo>
                  <a:pt x="4197202" y="5114925"/>
                </a:lnTo>
                <a:lnTo>
                  <a:pt x="4177047" y="5149850"/>
                </a:lnTo>
                <a:lnTo>
                  <a:pt x="4156892" y="5186362"/>
                </a:lnTo>
                <a:lnTo>
                  <a:pt x="4138416" y="5226050"/>
                </a:lnTo>
                <a:lnTo>
                  <a:pt x="4119940" y="5268912"/>
                </a:lnTo>
                <a:lnTo>
                  <a:pt x="4104825" y="5313362"/>
                </a:lnTo>
                <a:lnTo>
                  <a:pt x="4094747" y="5365750"/>
                </a:lnTo>
                <a:lnTo>
                  <a:pt x="4084669" y="5426075"/>
                </a:lnTo>
                <a:lnTo>
                  <a:pt x="4082989" y="5494337"/>
                </a:lnTo>
                <a:lnTo>
                  <a:pt x="4084669" y="5562600"/>
                </a:lnTo>
                <a:lnTo>
                  <a:pt x="4094747" y="5622925"/>
                </a:lnTo>
                <a:lnTo>
                  <a:pt x="4104825" y="5675312"/>
                </a:lnTo>
                <a:lnTo>
                  <a:pt x="4119940" y="5721350"/>
                </a:lnTo>
                <a:lnTo>
                  <a:pt x="4138416" y="5762625"/>
                </a:lnTo>
                <a:lnTo>
                  <a:pt x="4156892" y="5802312"/>
                </a:lnTo>
                <a:lnTo>
                  <a:pt x="4177047" y="5840412"/>
                </a:lnTo>
                <a:lnTo>
                  <a:pt x="4197202" y="5876925"/>
                </a:lnTo>
                <a:lnTo>
                  <a:pt x="4217357" y="5915025"/>
                </a:lnTo>
                <a:lnTo>
                  <a:pt x="4234153" y="5956300"/>
                </a:lnTo>
                <a:lnTo>
                  <a:pt x="4249270" y="6003925"/>
                </a:lnTo>
                <a:lnTo>
                  <a:pt x="4261027" y="6056312"/>
                </a:lnTo>
                <a:lnTo>
                  <a:pt x="4269425" y="6113462"/>
                </a:lnTo>
                <a:lnTo>
                  <a:pt x="4272784" y="6183312"/>
                </a:lnTo>
                <a:lnTo>
                  <a:pt x="4269425" y="6251575"/>
                </a:lnTo>
                <a:lnTo>
                  <a:pt x="4261027" y="6311900"/>
                </a:lnTo>
                <a:lnTo>
                  <a:pt x="4249270" y="6361112"/>
                </a:lnTo>
                <a:lnTo>
                  <a:pt x="4234153" y="6407150"/>
                </a:lnTo>
                <a:lnTo>
                  <a:pt x="4217357" y="6448425"/>
                </a:lnTo>
                <a:lnTo>
                  <a:pt x="4198882" y="6488112"/>
                </a:lnTo>
                <a:lnTo>
                  <a:pt x="4180406" y="6523037"/>
                </a:lnTo>
                <a:lnTo>
                  <a:pt x="4160251" y="6561137"/>
                </a:lnTo>
                <a:lnTo>
                  <a:pt x="4140096" y="6597650"/>
                </a:lnTo>
                <a:lnTo>
                  <a:pt x="4123300" y="6640512"/>
                </a:lnTo>
                <a:lnTo>
                  <a:pt x="4106504" y="6683375"/>
                </a:lnTo>
                <a:lnTo>
                  <a:pt x="4096426" y="6735762"/>
                </a:lnTo>
                <a:lnTo>
                  <a:pt x="4088029" y="6791325"/>
                </a:lnTo>
                <a:lnTo>
                  <a:pt x="4082989" y="6858000"/>
                </a:lnTo>
                <a:lnTo>
                  <a:pt x="0" y="6858000"/>
                </a:lnTo>
                <a:close/>
              </a:path>
            </a:pathLst>
          </a:custGeom>
          <a:ln w="0">
            <a:noFill/>
            <a:prstDash val="solid"/>
            <a:round/>
            <a:headEnd/>
            <a:tailEnd/>
          </a:ln>
        </p:spPr>
        <p:txBody>
          <a:bodyPr/>
          <a:lstStyle/>
          <a:p>
            <a:endParaRPr lang="en-US" dirty="0"/>
          </a:p>
        </p:txBody>
      </p:sp>
      <p:sp>
        <p:nvSpPr>
          <p:cNvPr id="15" name="Freeform: Shape 14">
            <a:extLst>
              <a:ext uri="{FF2B5EF4-FFF2-40B4-BE49-F238E27FC236}">
                <a16:creationId xmlns:a16="http://schemas.microsoft.com/office/drawing/2014/main" id="{909E572F-9CDC-4214-9D42-FF00176495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4417162" cy="6858000"/>
          </a:xfrm>
          <a:custGeom>
            <a:avLst/>
            <a:gdLst>
              <a:gd name="connsiteX0" fmla="*/ 4417162 w 4417162"/>
              <a:gd name="connsiteY0" fmla="*/ 0 h 6858000"/>
              <a:gd name="connsiteX1" fmla="*/ 334174 w 4417162"/>
              <a:gd name="connsiteY1" fmla="*/ 0 h 6858000"/>
              <a:gd name="connsiteX2" fmla="*/ 334173 w 4417162"/>
              <a:gd name="connsiteY2" fmla="*/ 0 h 6858000"/>
              <a:gd name="connsiteX3" fmla="*/ 189795 w 4417162"/>
              <a:gd name="connsiteY3" fmla="*/ 0 h 6858000"/>
              <a:gd name="connsiteX4" fmla="*/ 184756 w 4417162"/>
              <a:gd name="connsiteY4" fmla="*/ 66675 h 6858000"/>
              <a:gd name="connsiteX5" fmla="*/ 176358 w 4417162"/>
              <a:gd name="connsiteY5" fmla="*/ 122237 h 6858000"/>
              <a:gd name="connsiteX6" fmla="*/ 166281 w 4417162"/>
              <a:gd name="connsiteY6" fmla="*/ 174625 h 6858000"/>
              <a:gd name="connsiteX7" fmla="*/ 149485 w 4417162"/>
              <a:gd name="connsiteY7" fmla="*/ 217487 h 6858000"/>
              <a:gd name="connsiteX8" fmla="*/ 132689 w 4417162"/>
              <a:gd name="connsiteY8" fmla="*/ 260350 h 6858000"/>
              <a:gd name="connsiteX9" fmla="*/ 112534 w 4417162"/>
              <a:gd name="connsiteY9" fmla="*/ 296862 h 6858000"/>
              <a:gd name="connsiteX10" fmla="*/ 92379 w 4417162"/>
              <a:gd name="connsiteY10" fmla="*/ 334962 h 6858000"/>
              <a:gd name="connsiteX11" fmla="*/ 73903 w 4417162"/>
              <a:gd name="connsiteY11" fmla="*/ 369887 h 6858000"/>
              <a:gd name="connsiteX12" fmla="*/ 55427 w 4417162"/>
              <a:gd name="connsiteY12" fmla="*/ 409575 h 6858000"/>
              <a:gd name="connsiteX13" fmla="*/ 38632 w 4417162"/>
              <a:gd name="connsiteY13" fmla="*/ 450850 h 6858000"/>
              <a:gd name="connsiteX14" fmla="*/ 23515 w 4417162"/>
              <a:gd name="connsiteY14" fmla="*/ 496887 h 6858000"/>
              <a:gd name="connsiteX15" fmla="*/ 11758 w 4417162"/>
              <a:gd name="connsiteY15" fmla="*/ 546100 h 6858000"/>
              <a:gd name="connsiteX16" fmla="*/ 3359 w 4417162"/>
              <a:gd name="connsiteY16" fmla="*/ 606425 h 6858000"/>
              <a:gd name="connsiteX17" fmla="*/ 0 w 4417162"/>
              <a:gd name="connsiteY17" fmla="*/ 673100 h 6858000"/>
              <a:gd name="connsiteX18" fmla="*/ 3359 w 4417162"/>
              <a:gd name="connsiteY18" fmla="*/ 744537 h 6858000"/>
              <a:gd name="connsiteX19" fmla="*/ 11758 w 4417162"/>
              <a:gd name="connsiteY19" fmla="*/ 801687 h 6858000"/>
              <a:gd name="connsiteX20" fmla="*/ 23515 w 4417162"/>
              <a:gd name="connsiteY20" fmla="*/ 854075 h 6858000"/>
              <a:gd name="connsiteX21" fmla="*/ 38632 w 4417162"/>
              <a:gd name="connsiteY21" fmla="*/ 901700 h 6858000"/>
              <a:gd name="connsiteX22" fmla="*/ 55427 w 4417162"/>
              <a:gd name="connsiteY22" fmla="*/ 942975 h 6858000"/>
              <a:gd name="connsiteX23" fmla="*/ 75583 w 4417162"/>
              <a:gd name="connsiteY23" fmla="*/ 981075 h 6858000"/>
              <a:gd name="connsiteX24" fmla="*/ 95738 w 4417162"/>
              <a:gd name="connsiteY24" fmla="*/ 1017587 h 6858000"/>
              <a:gd name="connsiteX25" fmla="*/ 115893 w 4417162"/>
              <a:gd name="connsiteY25" fmla="*/ 1055687 h 6858000"/>
              <a:gd name="connsiteX26" fmla="*/ 134368 w 4417162"/>
              <a:gd name="connsiteY26" fmla="*/ 1095375 h 6858000"/>
              <a:gd name="connsiteX27" fmla="*/ 152844 w 4417162"/>
              <a:gd name="connsiteY27" fmla="*/ 1136650 h 6858000"/>
              <a:gd name="connsiteX28" fmla="*/ 167960 w 4417162"/>
              <a:gd name="connsiteY28" fmla="*/ 1182687 h 6858000"/>
              <a:gd name="connsiteX29" fmla="*/ 178038 w 4417162"/>
              <a:gd name="connsiteY29" fmla="*/ 1235075 h 6858000"/>
              <a:gd name="connsiteX30" fmla="*/ 188115 w 4417162"/>
              <a:gd name="connsiteY30" fmla="*/ 1295400 h 6858000"/>
              <a:gd name="connsiteX31" fmla="*/ 189795 w 4417162"/>
              <a:gd name="connsiteY31" fmla="*/ 1363662 h 6858000"/>
              <a:gd name="connsiteX32" fmla="*/ 188115 w 4417162"/>
              <a:gd name="connsiteY32" fmla="*/ 1431925 h 6858000"/>
              <a:gd name="connsiteX33" fmla="*/ 178038 w 4417162"/>
              <a:gd name="connsiteY33" fmla="*/ 1492250 h 6858000"/>
              <a:gd name="connsiteX34" fmla="*/ 167960 w 4417162"/>
              <a:gd name="connsiteY34" fmla="*/ 1544637 h 6858000"/>
              <a:gd name="connsiteX35" fmla="*/ 152844 w 4417162"/>
              <a:gd name="connsiteY35" fmla="*/ 1589087 h 6858000"/>
              <a:gd name="connsiteX36" fmla="*/ 134368 w 4417162"/>
              <a:gd name="connsiteY36" fmla="*/ 1631950 h 6858000"/>
              <a:gd name="connsiteX37" fmla="*/ 115893 w 4417162"/>
              <a:gd name="connsiteY37" fmla="*/ 1671637 h 6858000"/>
              <a:gd name="connsiteX38" fmla="*/ 95738 w 4417162"/>
              <a:gd name="connsiteY38" fmla="*/ 1708150 h 6858000"/>
              <a:gd name="connsiteX39" fmla="*/ 75583 w 4417162"/>
              <a:gd name="connsiteY39" fmla="*/ 1743075 h 6858000"/>
              <a:gd name="connsiteX40" fmla="*/ 55427 w 4417162"/>
              <a:gd name="connsiteY40" fmla="*/ 1782762 h 6858000"/>
              <a:gd name="connsiteX41" fmla="*/ 38632 w 4417162"/>
              <a:gd name="connsiteY41" fmla="*/ 1824037 h 6858000"/>
              <a:gd name="connsiteX42" fmla="*/ 23515 w 4417162"/>
              <a:gd name="connsiteY42" fmla="*/ 1870075 h 6858000"/>
              <a:gd name="connsiteX43" fmla="*/ 11758 w 4417162"/>
              <a:gd name="connsiteY43" fmla="*/ 1922462 h 6858000"/>
              <a:gd name="connsiteX44" fmla="*/ 3359 w 4417162"/>
              <a:gd name="connsiteY44" fmla="*/ 1982787 h 6858000"/>
              <a:gd name="connsiteX45" fmla="*/ 0 w 4417162"/>
              <a:gd name="connsiteY45" fmla="*/ 2051050 h 6858000"/>
              <a:gd name="connsiteX46" fmla="*/ 3359 w 4417162"/>
              <a:gd name="connsiteY46" fmla="*/ 2119312 h 6858000"/>
              <a:gd name="connsiteX47" fmla="*/ 11758 w 4417162"/>
              <a:gd name="connsiteY47" fmla="*/ 2179637 h 6858000"/>
              <a:gd name="connsiteX48" fmla="*/ 23515 w 4417162"/>
              <a:gd name="connsiteY48" fmla="*/ 2232025 h 6858000"/>
              <a:gd name="connsiteX49" fmla="*/ 38632 w 4417162"/>
              <a:gd name="connsiteY49" fmla="*/ 2278062 h 6858000"/>
              <a:gd name="connsiteX50" fmla="*/ 55427 w 4417162"/>
              <a:gd name="connsiteY50" fmla="*/ 2319337 h 6858000"/>
              <a:gd name="connsiteX51" fmla="*/ 75583 w 4417162"/>
              <a:gd name="connsiteY51" fmla="*/ 2359025 h 6858000"/>
              <a:gd name="connsiteX52" fmla="*/ 95738 w 4417162"/>
              <a:gd name="connsiteY52" fmla="*/ 2395537 h 6858000"/>
              <a:gd name="connsiteX53" fmla="*/ 115893 w 4417162"/>
              <a:gd name="connsiteY53" fmla="*/ 2433637 h 6858000"/>
              <a:gd name="connsiteX54" fmla="*/ 134368 w 4417162"/>
              <a:gd name="connsiteY54" fmla="*/ 2471737 h 6858000"/>
              <a:gd name="connsiteX55" fmla="*/ 152844 w 4417162"/>
              <a:gd name="connsiteY55" fmla="*/ 2513012 h 6858000"/>
              <a:gd name="connsiteX56" fmla="*/ 167960 w 4417162"/>
              <a:gd name="connsiteY56" fmla="*/ 2560637 h 6858000"/>
              <a:gd name="connsiteX57" fmla="*/ 178038 w 4417162"/>
              <a:gd name="connsiteY57" fmla="*/ 2613025 h 6858000"/>
              <a:gd name="connsiteX58" fmla="*/ 188115 w 4417162"/>
              <a:gd name="connsiteY58" fmla="*/ 2671762 h 6858000"/>
              <a:gd name="connsiteX59" fmla="*/ 189795 w 4417162"/>
              <a:gd name="connsiteY59" fmla="*/ 2741612 h 6858000"/>
              <a:gd name="connsiteX60" fmla="*/ 188115 w 4417162"/>
              <a:gd name="connsiteY60" fmla="*/ 2809875 h 6858000"/>
              <a:gd name="connsiteX61" fmla="*/ 178038 w 4417162"/>
              <a:gd name="connsiteY61" fmla="*/ 2868612 h 6858000"/>
              <a:gd name="connsiteX62" fmla="*/ 167960 w 4417162"/>
              <a:gd name="connsiteY62" fmla="*/ 2922587 h 6858000"/>
              <a:gd name="connsiteX63" fmla="*/ 152844 w 4417162"/>
              <a:gd name="connsiteY63" fmla="*/ 2967037 h 6858000"/>
              <a:gd name="connsiteX64" fmla="*/ 134368 w 4417162"/>
              <a:gd name="connsiteY64" fmla="*/ 3009900 h 6858000"/>
              <a:gd name="connsiteX65" fmla="*/ 115893 w 4417162"/>
              <a:gd name="connsiteY65" fmla="*/ 3046412 h 6858000"/>
              <a:gd name="connsiteX66" fmla="*/ 95738 w 4417162"/>
              <a:gd name="connsiteY66" fmla="*/ 3084512 h 6858000"/>
              <a:gd name="connsiteX67" fmla="*/ 75583 w 4417162"/>
              <a:gd name="connsiteY67" fmla="*/ 3121025 h 6858000"/>
              <a:gd name="connsiteX68" fmla="*/ 55427 w 4417162"/>
              <a:gd name="connsiteY68" fmla="*/ 3160712 h 6858000"/>
              <a:gd name="connsiteX69" fmla="*/ 38632 w 4417162"/>
              <a:gd name="connsiteY69" fmla="*/ 3201987 h 6858000"/>
              <a:gd name="connsiteX70" fmla="*/ 23515 w 4417162"/>
              <a:gd name="connsiteY70" fmla="*/ 3248025 h 6858000"/>
              <a:gd name="connsiteX71" fmla="*/ 11758 w 4417162"/>
              <a:gd name="connsiteY71" fmla="*/ 3300412 h 6858000"/>
              <a:gd name="connsiteX72" fmla="*/ 3359 w 4417162"/>
              <a:gd name="connsiteY72" fmla="*/ 3360737 h 6858000"/>
              <a:gd name="connsiteX73" fmla="*/ 0 w 4417162"/>
              <a:gd name="connsiteY73" fmla="*/ 3427412 h 6858000"/>
              <a:gd name="connsiteX74" fmla="*/ 3359 w 4417162"/>
              <a:gd name="connsiteY74" fmla="*/ 3497262 h 6858000"/>
              <a:gd name="connsiteX75" fmla="*/ 11758 w 4417162"/>
              <a:gd name="connsiteY75" fmla="*/ 3557587 h 6858000"/>
              <a:gd name="connsiteX76" fmla="*/ 23515 w 4417162"/>
              <a:gd name="connsiteY76" fmla="*/ 3609975 h 6858000"/>
              <a:gd name="connsiteX77" fmla="*/ 38632 w 4417162"/>
              <a:gd name="connsiteY77" fmla="*/ 3656012 h 6858000"/>
              <a:gd name="connsiteX78" fmla="*/ 55427 w 4417162"/>
              <a:gd name="connsiteY78" fmla="*/ 3697287 h 6858000"/>
              <a:gd name="connsiteX79" fmla="*/ 75583 w 4417162"/>
              <a:gd name="connsiteY79" fmla="*/ 3736975 h 6858000"/>
              <a:gd name="connsiteX80" fmla="*/ 115893 w 4417162"/>
              <a:gd name="connsiteY80" fmla="*/ 3811587 h 6858000"/>
              <a:gd name="connsiteX81" fmla="*/ 134368 w 4417162"/>
              <a:gd name="connsiteY81" fmla="*/ 3848100 h 6858000"/>
              <a:gd name="connsiteX82" fmla="*/ 152844 w 4417162"/>
              <a:gd name="connsiteY82" fmla="*/ 3890962 h 6858000"/>
              <a:gd name="connsiteX83" fmla="*/ 167960 w 4417162"/>
              <a:gd name="connsiteY83" fmla="*/ 3935412 h 6858000"/>
              <a:gd name="connsiteX84" fmla="*/ 178038 w 4417162"/>
              <a:gd name="connsiteY84" fmla="*/ 3987800 h 6858000"/>
              <a:gd name="connsiteX85" fmla="*/ 188115 w 4417162"/>
              <a:gd name="connsiteY85" fmla="*/ 4048125 h 6858000"/>
              <a:gd name="connsiteX86" fmla="*/ 189795 w 4417162"/>
              <a:gd name="connsiteY86" fmla="*/ 4116387 h 6858000"/>
              <a:gd name="connsiteX87" fmla="*/ 188115 w 4417162"/>
              <a:gd name="connsiteY87" fmla="*/ 4186237 h 6858000"/>
              <a:gd name="connsiteX88" fmla="*/ 178038 w 4417162"/>
              <a:gd name="connsiteY88" fmla="*/ 4244975 h 6858000"/>
              <a:gd name="connsiteX89" fmla="*/ 167960 w 4417162"/>
              <a:gd name="connsiteY89" fmla="*/ 4297362 h 6858000"/>
              <a:gd name="connsiteX90" fmla="*/ 152844 w 4417162"/>
              <a:gd name="connsiteY90" fmla="*/ 4343400 h 6858000"/>
              <a:gd name="connsiteX91" fmla="*/ 134368 w 4417162"/>
              <a:gd name="connsiteY91" fmla="*/ 4386262 h 6858000"/>
              <a:gd name="connsiteX92" fmla="*/ 115893 w 4417162"/>
              <a:gd name="connsiteY92" fmla="*/ 4424362 h 6858000"/>
              <a:gd name="connsiteX93" fmla="*/ 75583 w 4417162"/>
              <a:gd name="connsiteY93" fmla="*/ 4498975 h 6858000"/>
              <a:gd name="connsiteX94" fmla="*/ 55427 w 4417162"/>
              <a:gd name="connsiteY94" fmla="*/ 4537075 h 6858000"/>
              <a:gd name="connsiteX95" fmla="*/ 38632 w 4417162"/>
              <a:gd name="connsiteY95" fmla="*/ 4579937 h 6858000"/>
              <a:gd name="connsiteX96" fmla="*/ 23515 w 4417162"/>
              <a:gd name="connsiteY96" fmla="*/ 4625975 h 6858000"/>
              <a:gd name="connsiteX97" fmla="*/ 11758 w 4417162"/>
              <a:gd name="connsiteY97" fmla="*/ 4678362 h 6858000"/>
              <a:gd name="connsiteX98" fmla="*/ 3359 w 4417162"/>
              <a:gd name="connsiteY98" fmla="*/ 4738687 h 6858000"/>
              <a:gd name="connsiteX99" fmla="*/ 0 w 4417162"/>
              <a:gd name="connsiteY99" fmla="*/ 4806950 h 6858000"/>
              <a:gd name="connsiteX100" fmla="*/ 3359 w 4417162"/>
              <a:gd name="connsiteY100" fmla="*/ 4875212 h 6858000"/>
              <a:gd name="connsiteX101" fmla="*/ 11758 w 4417162"/>
              <a:gd name="connsiteY101" fmla="*/ 4935537 h 6858000"/>
              <a:gd name="connsiteX102" fmla="*/ 23515 w 4417162"/>
              <a:gd name="connsiteY102" fmla="*/ 4987925 h 6858000"/>
              <a:gd name="connsiteX103" fmla="*/ 38632 w 4417162"/>
              <a:gd name="connsiteY103" fmla="*/ 5033962 h 6858000"/>
              <a:gd name="connsiteX104" fmla="*/ 55427 w 4417162"/>
              <a:gd name="connsiteY104" fmla="*/ 5075237 h 6858000"/>
              <a:gd name="connsiteX105" fmla="*/ 75583 w 4417162"/>
              <a:gd name="connsiteY105" fmla="*/ 5114925 h 6858000"/>
              <a:gd name="connsiteX106" fmla="*/ 95738 w 4417162"/>
              <a:gd name="connsiteY106" fmla="*/ 5149850 h 6858000"/>
              <a:gd name="connsiteX107" fmla="*/ 115893 w 4417162"/>
              <a:gd name="connsiteY107" fmla="*/ 5186362 h 6858000"/>
              <a:gd name="connsiteX108" fmla="*/ 134368 w 4417162"/>
              <a:gd name="connsiteY108" fmla="*/ 5226050 h 6858000"/>
              <a:gd name="connsiteX109" fmla="*/ 152844 w 4417162"/>
              <a:gd name="connsiteY109" fmla="*/ 5268912 h 6858000"/>
              <a:gd name="connsiteX110" fmla="*/ 167960 w 4417162"/>
              <a:gd name="connsiteY110" fmla="*/ 5313362 h 6858000"/>
              <a:gd name="connsiteX111" fmla="*/ 178038 w 4417162"/>
              <a:gd name="connsiteY111" fmla="*/ 5365750 h 6858000"/>
              <a:gd name="connsiteX112" fmla="*/ 188115 w 4417162"/>
              <a:gd name="connsiteY112" fmla="*/ 5426075 h 6858000"/>
              <a:gd name="connsiteX113" fmla="*/ 189795 w 4417162"/>
              <a:gd name="connsiteY113" fmla="*/ 5494337 h 6858000"/>
              <a:gd name="connsiteX114" fmla="*/ 188115 w 4417162"/>
              <a:gd name="connsiteY114" fmla="*/ 5562600 h 6858000"/>
              <a:gd name="connsiteX115" fmla="*/ 178038 w 4417162"/>
              <a:gd name="connsiteY115" fmla="*/ 5622925 h 6858000"/>
              <a:gd name="connsiteX116" fmla="*/ 167960 w 4417162"/>
              <a:gd name="connsiteY116" fmla="*/ 5675312 h 6858000"/>
              <a:gd name="connsiteX117" fmla="*/ 152844 w 4417162"/>
              <a:gd name="connsiteY117" fmla="*/ 5721350 h 6858000"/>
              <a:gd name="connsiteX118" fmla="*/ 134368 w 4417162"/>
              <a:gd name="connsiteY118" fmla="*/ 5762625 h 6858000"/>
              <a:gd name="connsiteX119" fmla="*/ 115893 w 4417162"/>
              <a:gd name="connsiteY119" fmla="*/ 5802312 h 6858000"/>
              <a:gd name="connsiteX120" fmla="*/ 95738 w 4417162"/>
              <a:gd name="connsiteY120" fmla="*/ 5840412 h 6858000"/>
              <a:gd name="connsiteX121" fmla="*/ 75583 w 4417162"/>
              <a:gd name="connsiteY121" fmla="*/ 5876925 h 6858000"/>
              <a:gd name="connsiteX122" fmla="*/ 55427 w 4417162"/>
              <a:gd name="connsiteY122" fmla="*/ 5915025 h 6858000"/>
              <a:gd name="connsiteX123" fmla="*/ 38632 w 4417162"/>
              <a:gd name="connsiteY123" fmla="*/ 5956300 h 6858000"/>
              <a:gd name="connsiteX124" fmla="*/ 23515 w 4417162"/>
              <a:gd name="connsiteY124" fmla="*/ 6003925 h 6858000"/>
              <a:gd name="connsiteX125" fmla="*/ 11758 w 4417162"/>
              <a:gd name="connsiteY125" fmla="*/ 6056312 h 6858000"/>
              <a:gd name="connsiteX126" fmla="*/ 3359 w 4417162"/>
              <a:gd name="connsiteY126" fmla="*/ 6113462 h 6858000"/>
              <a:gd name="connsiteX127" fmla="*/ 0 w 4417162"/>
              <a:gd name="connsiteY127" fmla="*/ 6183312 h 6858000"/>
              <a:gd name="connsiteX128" fmla="*/ 3359 w 4417162"/>
              <a:gd name="connsiteY128" fmla="*/ 6251575 h 6858000"/>
              <a:gd name="connsiteX129" fmla="*/ 11758 w 4417162"/>
              <a:gd name="connsiteY129" fmla="*/ 6311900 h 6858000"/>
              <a:gd name="connsiteX130" fmla="*/ 23515 w 4417162"/>
              <a:gd name="connsiteY130" fmla="*/ 6361112 h 6858000"/>
              <a:gd name="connsiteX131" fmla="*/ 38632 w 4417162"/>
              <a:gd name="connsiteY131" fmla="*/ 6407150 h 6858000"/>
              <a:gd name="connsiteX132" fmla="*/ 55427 w 4417162"/>
              <a:gd name="connsiteY132" fmla="*/ 6448425 h 6858000"/>
              <a:gd name="connsiteX133" fmla="*/ 73903 w 4417162"/>
              <a:gd name="connsiteY133" fmla="*/ 6488112 h 6858000"/>
              <a:gd name="connsiteX134" fmla="*/ 92379 w 4417162"/>
              <a:gd name="connsiteY134" fmla="*/ 6523037 h 6858000"/>
              <a:gd name="connsiteX135" fmla="*/ 112534 w 4417162"/>
              <a:gd name="connsiteY135" fmla="*/ 6561137 h 6858000"/>
              <a:gd name="connsiteX136" fmla="*/ 132689 w 4417162"/>
              <a:gd name="connsiteY136" fmla="*/ 6597650 h 6858000"/>
              <a:gd name="connsiteX137" fmla="*/ 149485 w 4417162"/>
              <a:gd name="connsiteY137" fmla="*/ 6640512 h 6858000"/>
              <a:gd name="connsiteX138" fmla="*/ 166281 w 4417162"/>
              <a:gd name="connsiteY138" fmla="*/ 6683375 h 6858000"/>
              <a:gd name="connsiteX139" fmla="*/ 176358 w 4417162"/>
              <a:gd name="connsiteY139" fmla="*/ 6735762 h 6858000"/>
              <a:gd name="connsiteX140" fmla="*/ 184756 w 4417162"/>
              <a:gd name="connsiteY140" fmla="*/ 6791325 h 6858000"/>
              <a:gd name="connsiteX141" fmla="*/ 189795 w 4417162"/>
              <a:gd name="connsiteY141" fmla="*/ 6858000 h 6858000"/>
              <a:gd name="connsiteX142" fmla="*/ 334173 w 4417162"/>
              <a:gd name="connsiteY142" fmla="*/ 6858000 h 6858000"/>
              <a:gd name="connsiteX143" fmla="*/ 334174 w 4417162"/>
              <a:gd name="connsiteY143" fmla="*/ 6858000 h 6858000"/>
              <a:gd name="connsiteX144" fmla="*/ 4417162 w 4417162"/>
              <a:gd name="connsiteY14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4417162" h="6858000">
                <a:moveTo>
                  <a:pt x="4417162" y="0"/>
                </a:moveTo>
                <a:lnTo>
                  <a:pt x="334174" y="0"/>
                </a:lnTo>
                <a:lnTo>
                  <a:pt x="334173" y="0"/>
                </a:lnTo>
                <a:lnTo>
                  <a:pt x="189795" y="0"/>
                </a:lnTo>
                <a:lnTo>
                  <a:pt x="184756" y="66675"/>
                </a:lnTo>
                <a:lnTo>
                  <a:pt x="176358" y="122237"/>
                </a:lnTo>
                <a:lnTo>
                  <a:pt x="166281" y="174625"/>
                </a:lnTo>
                <a:lnTo>
                  <a:pt x="149485" y="217487"/>
                </a:lnTo>
                <a:lnTo>
                  <a:pt x="132689" y="260350"/>
                </a:lnTo>
                <a:lnTo>
                  <a:pt x="112534" y="296862"/>
                </a:lnTo>
                <a:lnTo>
                  <a:pt x="92379" y="334962"/>
                </a:lnTo>
                <a:lnTo>
                  <a:pt x="73903" y="369887"/>
                </a:lnTo>
                <a:lnTo>
                  <a:pt x="55427" y="409575"/>
                </a:lnTo>
                <a:lnTo>
                  <a:pt x="38632" y="450850"/>
                </a:lnTo>
                <a:lnTo>
                  <a:pt x="23515" y="496887"/>
                </a:lnTo>
                <a:lnTo>
                  <a:pt x="11758" y="546100"/>
                </a:lnTo>
                <a:lnTo>
                  <a:pt x="3359" y="606425"/>
                </a:lnTo>
                <a:lnTo>
                  <a:pt x="0" y="673100"/>
                </a:lnTo>
                <a:lnTo>
                  <a:pt x="3359" y="744537"/>
                </a:lnTo>
                <a:lnTo>
                  <a:pt x="11758" y="801687"/>
                </a:lnTo>
                <a:lnTo>
                  <a:pt x="23515" y="854075"/>
                </a:lnTo>
                <a:lnTo>
                  <a:pt x="38632" y="901700"/>
                </a:lnTo>
                <a:lnTo>
                  <a:pt x="55427" y="942975"/>
                </a:lnTo>
                <a:lnTo>
                  <a:pt x="75583" y="981075"/>
                </a:lnTo>
                <a:lnTo>
                  <a:pt x="95738" y="1017587"/>
                </a:lnTo>
                <a:lnTo>
                  <a:pt x="115893" y="1055687"/>
                </a:lnTo>
                <a:lnTo>
                  <a:pt x="134368" y="1095375"/>
                </a:lnTo>
                <a:lnTo>
                  <a:pt x="152844" y="1136650"/>
                </a:lnTo>
                <a:lnTo>
                  <a:pt x="167960" y="1182687"/>
                </a:lnTo>
                <a:lnTo>
                  <a:pt x="178038" y="1235075"/>
                </a:lnTo>
                <a:lnTo>
                  <a:pt x="188115" y="1295400"/>
                </a:lnTo>
                <a:lnTo>
                  <a:pt x="189795" y="1363662"/>
                </a:lnTo>
                <a:lnTo>
                  <a:pt x="188115" y="1431925"/>
                </a:lnTo>
                <a:lnTo>
                  <a:pt x="178038" y="1492250"/>
                </a:lnTo>
                <a:lnTo>
                  <a:pt x="167960" y="1544637"/>
                </a:lnTo>
                <a:lnTo>
                  <a:pt x="152844" y="1589087"/>
                </a:lnTo>
                <a:lnTo>
                  <a:pt x="134368" y="1631950"/>
                </a:lnTo>
                <a:lnTo>
                  <a:pt x="115893" y="1671637"/>
                </a:lnTo>
                <a:lnTo>
                  <a:pt x="95738" y="1708150"/>
                </a:lnTo>
                <a:lnTo>
                  <a:pt x="75583" y="1743075"/>
                </a:lnTo>
                <a:lnTo>
                  <a:pt x="55427" y="1782762"/>
                </a:lnTo>
                <a:lnTo>
                  <a:pt x="38632" y="1824037"/>
                </a:lnTo>
                <a:lnTo>
                  <a:pt x="23515" y="1870075"/>
                </a:lnTo>
                <a:lnTo>
                  <a:pt x="11758" y="1922462"/>
                </a:lnTo>
                <a:lnTo>
                  <a:pt x="3359" y="1982787"/>
                </a:lnTo>
                <a:lnTo>
                  <a:pt x="0" y="2051050"/>
                </a:lnTo>
                <a:lnTo>
                  <a:pt x="3359" y="2119312"/>
                </a:lnTo>
                <a:lnTo>
                  <a:pt x="11758" y="2179637"/>
                </a:lnTo>
                <a:lnTo>
                  <a:pt x="23515" y="2232025"/>
                </a:lnTo>
                <a:lnTo>
                  <a:pt x="38632" y="2278062"/>
                </a:lnTo>
                <a:lnTo>
                  <a:pt x="55427" y="2319337"/>
                </a:lnTo>
                <a:lnTo>
                  <a:pt x="75583" y="2359025"/>
                </a:lnTo>
                <a:lnTo>
                  <a:pt x="95738" y="2395537"/>
                </a:lnTo>
                <a:lnTo>
                  <a:pt x="115893" y="2433637"/>
                </a:lnTo>
                <a:lnTo>
                  <a:pt x="134368" y="2471737"/>
                </a:lnTo>
                <a:lnTo>
                  <a:pt x="152844" y="2513012"/>
                </a:lnTo>
                <a:lnTo>
                  <a:pt x="167960" y="2560637"/>
                </a:lnTo>
                <a:lnTo>
                  <a:pt x="178038" y="2613025"/>
                </a:lnTo>
                <a:lnTo>
                  <a:pt x="188115" y="2671762"/>
                </a:lnTo>
                <a:lnTo>
                  <a:pt x="189795" y="2741612"/>
                </a:lnTo>
                <a:lnTo>
                  <a:pt x="188115" y="2809875"/>
                </a:lnTo>
                <a:lnTo>
                  <a:pt x="178038" y="2868612"/>
                </a:lnTo>
                <a:lnTo>
                  <a:pt x="167960" y="2922587"/>
                </a:lnTo>
                <a:lnTo>
                  <a:pt x="152844" y="2967037"/>
                </a:lnTo>
                <a:lnTo>
                  <a:pt x="134368" y="3009900"/>
                </a:lnTo>
                <a:lnTo>
                  <a:pt x="115893" y="3046412"/>
                </a:lnTo>
                <a:lnTo>
                  <a:pt x="95738" y="3084512"/>
                </a:lnTo>
                <a:lnTo>
                  <a:pt x="75583" y="3121025"/>
                </a:lnTo>
                <a:lnTo>
                  <a:pt x="55427" y="3160712"/>
                </a:lnTo>
                <a:lnTo>
                  <a:pt x="38632" y="3201987"/>
                </a:lnTo>
                <a:lnTo>
                  <a:pt x="23515" y="3248025"/>
                </a:lnTo>
                <a:lnTo>
                  <a:pt x="11758" y="3300412"/>
                </a:lnTo>
                <a:lnTo>
                  <a:pt x="3359" y="3360737"/>
                </a:lnTo>
                <a:lnTo>
                  <a:pt x="0" y="3427412"/>
                </a:lnTo>
                <a:lnTo>
                  <a:pt x="3359" y="3497262"/>
                </a:lnTo>
                <a:lnTo>
                  <a:pt x="11758" y="3557587"/>
                </a:lnTo>
                <a:lnTo>
                  <a:pt x="23515" y="3609975"/>
                </a:lnTo>
                <a:lnTo>
                  <a:pt x="38632" y="3656012"/>
                </a:lnTo>
                <a:lnTo>
                  <a:pt x="55427" y="3697287"/>
                </a:lnTo>
                <a:lnTo>
                  <a:pt x="75583" y="3736975"/>
                </a:lnTo>
                <a:lnTo>
                  <a:pt x="115893" y="3811587"/>
                </a:lnTo>
                <a:lnTo>
                  <a:pt x="134368" y="3848100"/>
                </a:lnTo>
                <a:lnTo>
                  <a:pt x="152844" y="3890962"/>
                </a:lnTo>
                <a:lnTo>
                  <a:pt x="167960" y="3935412"/>
                </a:lnTo>
                <a:lnTo>
                  <a:pt x="178038" y="3987800"/>
                </a:lnTo>
                <a:lnTo>
                  <a:pt x="188115" y="4048125"/>
                </a:lnTo>
                <a:lnTo>
                  <a:pt x="189795" y="4116387"/>
                </a:lnTo>
                <a:lnTo>
                  <a:pt x="188115" y="4186237"/>
                </a:lnTo>
                <a:lnTo>
                  <a:pt x="178038" y="4244975"/>
                </a:lnTo>
                <a:lnTo>
                  <a:pt x="167960" y="4297362"/>
                </a:lnTo>
                <a:lnTo>
                  <a:pt x="152844" y="4343400"/>
                </a:lnTo>
                <a:lnTo>
                  <a:pt x="134368" y="4386262"/>
                </a:lnTo>
                <a:lnTo>
                  <a:pt x="115893" y="4424362"/>
                </a:lnTo>
                <a:lnTo>
                  <a:pt x="75583" y="4498975"/>
                </a:lnTo>
                <a:lnTo>
                  <a:pt x="55427" y="4537075"/>
                </a:lnTo>
                <a:lnTo>
                  <a:pt x="38632" y="4579937"/>
                </a:lnTo>
                <a:lnTo>
                  <a:pt x="23515" y="4625975"/>
                </a:lnTo>
                <a:lnTo>
                  <a:pt x="11758" y="4678362"/>
                </a:lnTo>
                <a:lnTo>
                  <a:pt x="3359" y="4738687"/>
                </a:lnTo>
                <a:lnTo>
                  <a:pt x="0" y="4806950"/>
                </a:lnTo>
                <a:lnTo>
                  <a:pt x="3359" y="4875212"/>
                </a:lnTo>
                <a:lnTo>
                  <a:pt x="11758" y="4935537"/>
                </a:lnTo>
                <a:lnTo>
                  <a:pt x="23515" y="4987925"/>
                </a:lnTo>
                <a:lnTo>
                  <a:pt x="38632" y="5033962"/>
                </a:lnTo>
                <a:lnTo>
                  <a:pt x="55427" y="5075237"/>
                </a:lnTo>
                <a:lnTo>
                  <a:pt x="75583" y="5114925"/>
                </a:lnTo>
                <a:lnTo>
                  <a:pt x="95738" y="5149850"/>
                </a:lnTo>
                <a:lnTo>
                  <a:pt x="115893" y="5186362"/>
                </a:lnTo>
                <a:lnTo>
                  <a:pt x="134368" y="5226050"/>
                </a:lnTo>
                <a:lnTo>
                  <a:pt x="152844" y="5268912"/>
                </a:lnTo>
                <a:lnTo>
                  <a:pt x="167960" y="5313362"/>
                </a:lnTo>
                <a:lnTo>
                  <a:pt x="178038" y="5365750"/>
                </a:lnTo>
                <a:lnTo>
                  <a:pt x="188115" y="5426075"/>
                </a:lnTo>
                <a:lnTo>
                  <a:pt x="189795" y="5494337"/>
                </a:lnTo>
                <a:lnTo>
                  <a:pt x="188115" y="5562600"/>
                </a:lnTo>
                <a:lnTo>
                  <a:pt x="178038" y="5622925"/>
                </a:lnTo>
                <a:lnTo>
                  <a:pt x="167960" y="5675312"/>
                </a:lnTo>
                <a:lnTo>
                  <a:pt x="152844" y="5721350"/>
                </a:lnTo>
                <a:lnTo>
                  <a:pt x="134368" y="5762625"/>
                </a:lnTo>
                <a:lnTo>
                  <a:pt x="115893" y="5802312"/>
                </a:lnTo>
                <a:lnTo>
                  <a:pt x="95738" y="5840412"/>
                </a:lnTo>
                <a:lnTo>
                  <a:pt x="75583" y="5876925"/>
                </a:lnTo>
                <a:lnTo>
                  <a:pt x="55427" y="5915025"/>
                </a:lnTo>
                <a:lnTo>
                  <a:pt x="38632" y="5956300"/>
                </a:lnTo>
                <a:lnTo>
                  <a:pt x="23515" y="6003925"/>
                </a:lnTo>
                <a:lnTo>
                  <a:pt x="11758" y="6056312"/>
                </a:lnTo>
                <a:lnTo>
                  <a:pt x="3359" y="6113462"/>
                </a:lnTo>
                <a:lnTo>
                  <a:pt x="0" y="6183312"/>
                </a:lnTo>
                <a:lnTo>
                  <a:pt x="3359" y="6251575"/>
                </a:lnTo>
                <a:lnTo>
                  <a:pt x="11758" y="6311900"/>
                </a:lnTo>
                <a:lnTo>
                  <a:pt x="23515" y="6361112"/>
                </a:lnTo>
                <a:lnTo>
                  <a:pt x="38632" y="6407150"/>
                </a:lnTo>
                <a:lnTo>
                  <a:pt x="55427" y="6448425"/>
                </a:lnTo>
                <a:lnTo>
                  <a:pt x="73903" y="6488112"/>
                </a:lnTo>
                <a:lnTo>
                  <a:pt x="92379" y="6523037"/>
                </a:lnTo>
                <a:lnTo>
                  <a:pt x="112534" y="6561137"/>
                </a:lnTo>
                <a:lnTo>
                  <a:pt x="132689" y="6597650"/>
                </a:lnTo>
                <a:lnTo>
                  <a:pt x="149485" y="6640512"/>
                </a:lnTo>
                <a:lnTo>
                  <a:pt x="166281" y="6683375"/>
                </a:lnTo>
                <a:lnTo>
                  <a:pt x="176358" y="6735762"/>
                </a:lnTo>
                <a:lnTo>
                  <a:pt x="184756" y="6791325"/>
                </a:lnTo>
                <a:lnTo>
                  <a:pt x="189795" y="6858000"/>
                </a:lnTo>
                <a:lnTo>
                  <a:pt x="334173" y="6858000"/>
                </a:lnTo>
                <a:lnTo>
                  <a:pt x="334174" y="6858000"/>
                </a:lnTo>
                <a:lnTo>
                  <a:pt x="4417162" y="6858000"/>
                </a:lnTo>
                <a:close/>
              </a:path>
            </a:pathLst>
          </a:custGeom>
          <a:solidFill>
            <a:schemeClr val="accent1">
              <a:lumMod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Τίτλος 1">
            <a:extLst>
              <a:ext uri="{FF2B5EF4-FFF2-40B4-BE49-F238E27FC236}">
                <a16:creationId xmlns:a16="http://schemas.microsoft.com/office/drawing/2014/main" id="{6152A41D-7A7D-4250-94F6-03F47CE856A8}"/>
              </a:ext>
            </a:extLst>
          </p:cNvPr>
          <p:cNvSpPr>
            <a:spLocks noGrp="1"/>
          </p:cNvSpPr>
          <p:nvPr>
            <p:ph type="title"/>
          </p:nvPr>
        </p:nvSpPr>
        <p:spPr>
          <a:xfrm>
            <a:off x="-161026" y="1571670"/>
            <a:ext cx="4571113" cy="5365105"/>
          </a:xfrm>
        </p:spPr>
        <p:txBody>
          <a:bodyPr vert="horz" lIns="91440" tIns="45720" rIns="91440" bIns="45720" rtlCol="0" anchor="b">
            <a:noAutofit/>
          </a:bodyPr>
          <a:lstStyle/>
          <a:p>
            <a:pPr algn="ctr"/>
            <a:r>
              <a:rPr lang="en-US" sz="3600" kern="1200" dirty="0">
                <a:latin typeface="+mj-lt"/>
                <a:ea typeface="+mj-ea"/>
                <a:cs typeface="+mj-cs"/>
              </a:rPr>
              <a:t>7. Το πιο δημοφιλές είδος soul μουσικής στις αρχές του '60, ήταν το στυλ Motown's </a:t>
            </a:r>
            <a:r>
              <a:rPr lang="en-US" sz="3600" b="1" kern="1200" dirty="0">
                <a:latin typeface="+mj-lt"/>
                <a:ea typeface="+mj-ea"/>
                <a:cs typeface="+mj-cs"/>
              </a:rPr>
              <a:t>pop soul</a:t>
            </a:r>
            <a:r>
              <a:rPr lang="en-US" sz="3600" kern="1200" dirty="0">
                <a:latin typeface="+mj-lt"/>
                <a:ea typeface="+mj-ea"/>
                <a:cs typeface="+mj-cs"/>
              </a:rPr>
              <a:t>. Δημιουργήθηκε στον Βορρά (Ντιτρόιτ και Σικάγο</a:t>
            </a:r>
            <a:r>
              <a:rPr lang="en-US" sz="3600" dirty="0"/>
              <a:t>), αλλά και στο </a:t>
            </a:r>
            <a:r>
              <a:rPr lang="en-US" sz="3600"/>
              <a:t>Νότο.</a:t>
            </a:r>
            <a:r>
              <a:rPr lang="en-US" sz="3600" kern="1200">
                <a:latin typeface="+mj-lt"/>
                <a:ea typeface="+mj-ea"/>
                <a:cs typeface="+mj-cs"/>
              </a:rPr>
              <a:t> </a:t>
            </a:r>
            <a:r>
              <a:rPr lang="en-US" sz="3600"/>
              <a:t>Στο Βορρά έγινε</a:t>
            </a:r>
            <a:r>
              <a:rPr lang="en-US" sz="3600" kern="1200">
                <a:latin typeface="+mj-lt"/>
                <a:ea typeface="+mj-ea"/>
                <a:cs typeface="+mj-cs"/>
              </a:rPr>
              <a:t> πιο </a:t>
            </a:r>
            <a:r>
              <a:rPr lang="en-US" sz="3600" kern="1200" dirty="0">
                <a:latin typeface="+mj-lt"/>
                <a:ea typeface="+mj-ea"/>
                <a:cs typeface="+mj-cs"/>
              </a:rPr>
              <a:t>εύληπτο από τους λευκούς, καθώς είχε πιο απλούς ρυθμούς και κιθάρα που να τους ενισχύει.</a:t>
            </a:r>
            <a:r>
              <a:rPr lang="en-US" sz="3600" dirty="0"/>
              <a:t> </a:t>
            </a:r>
            <a:endParaRPr lang="en-US" sz="3600" kern="1200">
              <a:latin typeface="+mj-lt"/>
              <a:cs typeface="Calibri Light"/>
            </a:endParaRPr>
          </a:p>
        </p:txBody>
      </p:sp>
      <p:sp>
        <p:nvSpPr>
          <p:cNvPr id="3" name="Θέση κειμένου 2">
            <a:extLst>
              <a:ext uri="{FF2B5EF4-FFF2-40B4-BE49-F238E27FC236}">
                <a16:creationId xmlns:a16="http://schemas.microsoft.com/office/drawing/2014/main" id="{D3D35960-5AF9-4201-9FE8-94E5D0D89AAC}"/>
              </a:ext>
            </a:extLst>
          </p:cNvPr>
          <p:cNvSpPr>
            <a:spLocks noGrp="1"/>
          </p:cNvSpPr>
          <p:nvPr>
            <p:ph type="body" idx="1"/>
          </p:nvPr>
        </p:nvSpPr>
        <p:spPr>
          <a:xfrm>
            <a:off x="4814794" y="5483225"/>
            <a:ext cx="6254539" cy="1452160"/>
          </a:xfrm>
        </p:spPr>
        <p:txBody>
          <a:bodyPr vert="horz" lIns="91440" tIns="45720" rIns="91440" bIns="45720" rtlCol="0" anchor="t">
            <a:normAutofit/>
          </a:bodyPr>
          <a:lstStyle/>
          <a:p>
            <a:pPr algn="ctr"/>
            <a:r>
              <a:rPr lang="en-US" sz="1100" b="1" kern="1200">
                <a:solidFill>
                  <a:schemeClr val="tx1">
                    <a:alpha val="60000"/>
                  </a:schemeClr>
                </a:solidFill>
                <a:latin typeface="+mn-lt"/>
                <a:ea typeface="+mn-ea"/>
                <a:cs typeface="+mn-cs"/>
              </a:rPr>
              <a:t>Stevie Wonder - Uptight (Everything's Alright)</a:t>
            </a:r>
          </a:p>
          <a:p>
            <a:pPr algn="ctr"/>
            <a:r>
              <a:rPr lang="en-US" sz="1100" kern="1200">
                <a:solidFill>
                  <a:schemeClr val="tx1">
                    <a:alpha val="60000"/>
                  </a:schemeClr>
                </a:solidFill>
                <a:latin typeface="+mn-lt"/>
                <a:ea typeface="+mn-ea"/>
                <a:cs typeface="+mn-cs"/>
                <a:hlinkClick r:id="rId3"/>
              </a:rPr>
              <a:t>https://www.youtube.com/watch?v=wDbyOLzEyfk</a:t>
            </a:r>
            <a:endParaRPr lang="en-US" sz="1100" kern="1200">
              <a:solidFill>
                <a:schemeClr val="tx1">
                  <a:alpha val="60000"/>
                </a:schemeClr>
              </a:solidFill>
              <a:latin typeface="+mn-lt"/>
              <a:ea typeface="+mn-ea"/>
              <a:cs typeface="+mn-cs"/>
            </a:endParaRPr>
          </a:p>
          <a:p>
            <a:pPr algn="ctr"/>
            <a:r>
              <a:rPr lang="en-US" sz="1100" kern="1200">
                <a:solidFill>
                  <a:schemeClr val="tx1">
                    <a:alpha val="60000"/>
                  </a:schemeClr>
                </a:solidFill>
                <a:latin typeface="+mn-lt"/>
                <a:ea typeface="+mn-ea"/>
                <a:cs typeface="+mn-cs"/>
              </a:rPr>
              <a:t>Johnniewalker23</a:t>
            </a:r>
          </a:p>
          <a:p>
            <a:pPr algn="ctr"/>
            <a:r>
              <a:rPr lang="en-US" sz="1100" kern="1200">
                <a:solidFill>
                  <a:schemeClr val="tx1">
                    <a:alpha val="60000"/>
                  </a:schemeClr>
                </a:solidFill>
                <a:latin typeface="+mn-lt"/>
                <a:ea typeface="+mn-ea"/>
                <a:cs typeface="+mn-cs"/>
                <a:hlinkClick r:id="rId4"/>
              </a:rPr>
              <a:t>https://www.youtube.com/channel/UCKTv8FBJh-7_clKU-9Pbp-g</a:t>
            </a:r>
            <a:endParaRPr lang="en-US" sz="1100" kern="1200">
              <a:solidFill>
                <a:schemeClr val="tx1">
                  <a:alpha val="60000"/>
                </a:schemeClr>
              </a:solidFill>
              <a:latin typeface="+mn-lt"/>
              <a:ea typeface="+mn-ea"/>
              <a:cs typeface="+mn-cs"/>
            </a:endParaRPr>
          </a:p>
          <a:p>
            <a:pPr algn="ctr"/>
            <a:endParaRPr lang="en-US" sz="1100" kern="1200">
              <a:solidFill>
                <a:schemeClr val="tx1">
                  <a:alpha val="60000"/>
                </a:schemeClr>
              </a:solidFill>
              <a:latin typeface="+mn-lt"/>
              <a:ea typeface="+mn-ea"/>
              <a:cs typeface="+mn-cs"/>
            </a:endParaRPr>
          </a:p>
          <a:p>
            <a:pPr algn="ctr"/>
            <a:endParaRPr lang="en-US" sz="1100" kern="1200">
              <a:solidFill>
                <a:schemeClr val="tx1">
                  <a:alpha val="60000"/>
                </a:schemeClr>
              </a:solidFill>
              <a:latin typeface="+mn-lt"/>
              <a:ea typeface="+mn-ea"/>
              <a:cs typeface="+mn-cs"/>
            </a:endParaRPr>
          </a:p>
        </p:txBody>
      </p:sp>
      <p:pic>
        <p:nvPicPr>
          <p:cNvPr id="4" name="Εικόνα 4">
            <a:hlinkClick r:id="" action="ppaction://media"/>
            <a:extLst>
              <a:ext uri="{FF2B5EF4-FFF2-40B4-BE49-F238E27FC236}">
                <a16:creationId xmlns:a16="http://schemas.microsoft.com/office/drawing/2014/main" id="{A85E82EA-46B9-4516-B9BA-EE3E774D5A4A}"/>
              </a:ext>
            </a:extLst>
          </p:cNvPr>
          <p:cNvPicPr>
            <a:picLocks noRot="1" noChangeAspect="1"/>
          </p:cNvPicPr>
          <p:nvPr>
            <a:videoFile r:link="rId1"/>
          </p:nvPr>
        </p:nvPicPr>
        <p:blipFill>
          <a:blip r:embed="rId5"/>
          <a:stretch>
            <a:fillRect/>
          </a:stretch>
        </p:blipFill>
        <p:spPr>
          <a:xfrm>
            <a:off x="4887496" y="352775"/>
            <a:ext cx="6631341" cy="4973505"/>
          </a:xfrm>
          <a:prstGeom prst="rect">
            <a:avLst/>
          </a:prstGeom>
        </p:spPr>
      </p:pic>
    </p:spTree>
    <p:extLst>
      <p:ext uri="{BB962C8B-B14F-4D97-AF65-F5344CB8AC3E}">
        <p14:creationId xmlns:p14="http://schemas.microsoft.com/office/powerpoint/2010/main" val="1410558407"/>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Ευρεία οθόνη</PresentationFormat>
  <Paragraphs>0</Paragraphs>
  <Slides>13</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13</vt:i4>
      </vt:variant>
    </vt:vector>
  </HeadingPairs>
  <TitlesOfParts>
    <vt:vector size="14" baseType="lpstr">
      <vt:lpstr>Θέμα του Office</vt:lpstr>
      <vt:lpstr>Ιστορία της soul music</vt:lpstr>
      <vt:lpstr>1. H soul music προέρχεται από την γκόσπελ σπιρίτσουαλ, το R&amp;B και την doo-woop μουσική. Γεννήθηκε περίπου το 1950.</vt:lpstr>
      <vt:lpstr>2. Μετά τον Δεύτερο Παγκόσμιο πόλεμο, οι μουσικοί της σόουλ τροποποίησαν την μουσική γκόσπελ από θρησκευτική σε κοσμική. Ενίσχυσαν τα χάλκινα πνευστά της ορχήστρας και τα φωνητικά σύνολα που συνόδευαν τον βασικό τραγουδιστή. </vt:lpstr>
      <vt:lpstr>3. Ένα ενδιαφέρον στοιχείο που συναντάμε συχνά σε αυτό το είδος είναι το body percussion. Πρόκειται για ρυθμικά χτυπήματα με το ανθρώπινο σώμα:</vt:lpstr>
      <vt:lpstr>  4. Οι ικανότητες των ενορχηστρωτών απομάκρυναν την άμεση εξάρτηση αυτού του είδους από τα φωνητικά σύνολα και έριξαν το βάρος στη μελωδική συνοδεία οργάνων. Η αλλαγή αυτή έγινε ανάμεσα στο '50 και το '60 από διάφορες δισκογραφικές εταιρείες στη Νέα Υόρκη, Μέμφις, Ντιτρόιτ κι αλλού. </vt:lpstr>
      <vt:lpstr>5. Η μουσική soul καθρέφτιζε την Αφροαμερικάνικη πολιτισμική ταυτότητα και τόνισε τη σημασία της. Ήταν "ομπρέλα" για πολλά και διαφορετικά στυλ που προέρχονταν από το R&amp;B. Μουσικοί από διαφορετικές περιοχές έσπρωχναν το είδος προς εντελώς διαφορετικές κατευθύνσεις.       Ορισμένα βασικά χαρακτηριστικά του είδους ήταν ιδιαίτερα εμφανή, ακόμα και μετά το 1970, οπότε η soul music πήρε φθίνουσα πορεία. Εκτός από το body percussion, είναι παρούσα η ανταπόκριση χορωδίας στον τραγουδιστή καθώς και τα ιδιαίτερα φωνητικά τεχνάσματα.</vt:lpstr>
      <vt:lpstr>Μπορούμε το ίδιο τραγούδι να το δούμε σε ζωντανή εκτέλεση. Η ενορχήστρωση είναι διαφορετική, με λιγότερα φυσικά όργανα και περισσότερο ηλεκτρονικό ήχο. Παρατηρούμε τον χορό και το body percussion την ώρα της παράστασης:</vt:lpstr>
      <vt:lpstr>6. O παραγωγός και κριτικός Τζέρρυ Ουέξλερ από τη Νέα Υόρκη, διαδραμάτισε πολύ σημαντικό ρόλο. Επίσης, ανακάλυψε την Aretha Franklin, μια εβληματική μορφή του είδους αυτού. Εκείνη έλαβε πολλές διακρίσεις, όπως το Εθνικό Μετάλλειο Τεχνών και το Προεδρικό Μετάλλειο Ελευθερίας. Εντάχθηκε στο Rock 'n' Roll Hall of Fame, στο Μουσικό Hall of Fame της Μεγάλης Βρετανίας και είχε πολλές άλλες διακρίσεις. Το τραγούδι που ακολουθεί γράφτηκε για τον άντρα της, όταν υπηρετούσε ως στρατιώτης στον πόλεμο του Βιετνάμ:</vt:lpstr>
      <vt:lpstr>7. Το πιο δημοφιλές είδος soul μουσικής στις αρχές του '60, ήταν το στυλ Motown's pop soul. Δημιουργήθηκε στον Βορρά (Ντιτρόιτ και Σικάγο), αλλά και στο Νότο. Στο Βορρά έγινε πιο εύληπτο από τους λευκούς, καθώς είχε πιο απλούς ρυθμούς και κιθάρα που να τους ενισχύει. </vt:lpstr>
      <vt:lpstr>8. Στο Νότο αναπτύχθηκαν δυο κύρια στυλ, το πιο δυναμικό "deep soul" και το πιο απαλό "Memphis Soul". Και τα δυο αναπτύχθηκαν στο Μέμφις. Το δεύτερο στυλ χαρακτηριζόταν από έναν συμπαγή ρυθμό, με πιο ήρεμο στυλ, αντίθετα με το πρώτο που είχε πιο σκληρό χαρακτήρα. Στην "Memphis soul" διέπρεψε η προαναφερθείσα  Aretha Franklin, καθώς και ο Percy Sledge, με το single When a Man Loves a Woman, ένα από τα ωραιότερα τραγούδια του είδους:</vt:lpstr>
      <vt:lpstr>9. Την δεκαετία του '70 άρχισαν να διακρίνονται οι επιδράσεις της soul σε άλλα είδη. Ενδιαφέρον έχουν οι δημιουγίες από The Detroit Emeralds (Do Me Right), οι οποίες είναι γέφυρα μεταξύ soul και μουσικής disco. </vt:lpstr>
      <vt:lpstr>10. Μετά το '70, εμφανίστηκε η κουλτούρα του χιπ χοπ. Μπροστά σε αυτό η soul υποχώρησε.  Την περίοδο ανάμεσα στις δεκαετίες του '80 και του '90, εμφανίστηκε η urban soul, η οποία γινόταν όλο και πιο ρυθμική. Διακρίθηκαν σε αυτήν η Janet Jackson και η Whitney Houston. Οι δισκογραφικές, μετά το 2000, έπαψαν να επενδύουν στην soul καθώς τα μεγάλα τους έσοδα έρχονταν πλέον από το χιπ χοπ.       Στην φθίνουσα πλέον soul αφαιρούνται τα στοιχεία της πλούσιας μελωδίας, των φωνητικών συνόλων και των φυσικών οργάνων και έρχεται ο ηλεκτρονικός ήχος και το beat. </vt:lpstr>
      <vt:lpstr>ΠΗΓΕΣ:  https://en.wikipedia.org/wiki/Soul_music  https://en.wikipedia.org/wiki/Aretha_Franklin  https://www.britannica.com/art/soul-music  https://www.scaruffi.com/history/soul.html  https://www.englishclub.com/vocabulary/music-soul.htm  https://en.wikipedia.org/wiki/I_Will_Always_Love_You  https://el.wikipedia.org/wiki/%CE%A3%CF%8C%CE%BF%CF%85%CE%BB  https://ourvoice.gr/index.php/news-room-2/music-corner/item/100-soul-music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
  <cp:lastModifiedBy/>
  <cp:revision>728</cp:revision>
  <dcterms:created xsi:type="dcterms:W3CDTF">2021-02-16T18:52:30Z</dcterms:created>
  <dcterms:modified xsi:type="dcterms:W3CDTF">2021-02-17T19:47:56Z</dcterms:modified>
</cp:coreProperties>
</file>