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74" r:id="rId5"/>
    <p:sldId id="258" r:id="rId6"/>
    <p:sldId id="266" r:id="rId7"/>
    <p:sldId id="273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61" r:id="rId17"/>
    <p:sldId id="265" r:id="rId18"/>
    <p:sldId id="260" r:id="rId19"/>
    <p:sldId id="275" r:id="rId20"/>
    <p:sldId id="257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Πρόγραμμα Αγωγής Υγείας «Οδική συμπεριφορά μαθητών: οι μαθητές ως οδηγοί  και ως επιβάτες - διαμόρφωση κυκλοφοριακής συνείδησης.» Σχολικό έτος ppt  κατέβασμ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5720" y="571480"/>
            <a:ext cx="8643966" cy="5307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>Πριν ξεκινήσεις τη βόλτα σου με το ποδήλατο βεβαιώσου για τα εξής: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Να λειτουργούν τα φρένα, το τιμόνι, το κουδούνι και τα φώτα, αν πλησιάζει να νυχτώσει.</a:t>
            </a:r>
            <a:endParaRPr lang="el-G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Να έχεις τουλάχιστον έναν αριστερό καθρέφτη στο ποδήλατό σου.</a:t>
            </a:r>
            <a:endParaRPr lang="el-G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Να έχουν τα λάστιχα του ποδηλάτου σου τον κατάλληλο αέρα, και να είναι σε καλή κατάσταση.</a:t>
            </a:r>
            <a:endParaRPr lang="el-G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Να φοράς τα κατάλληλα ρούχα ώστε να σε βλέπουν οι άλλοι στο δρόμο εύκολα.</a:t>
            </a:r>
            <a:endParaRPr lang="el-G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err="1" smtClean="0"/>
              <a:t>Mην</a:t>
            </a:r>
            <a:r>
              <a:rPr lang="el-GR" sz="2000" b="1" dirty="0" smtClean="0"/>
              <a:t> ξεχάσεις να πάρεις μαζί σου το κράνος. Ποτέ μην κάνεις ποδήλατο χωρίς να φοράς το κράνος σου.</a:t>
            </a:r>
            <a:endParaRPr lang="el-G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ike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3657600" cy="309562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00034" y="4143380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chemeClr val="bg2">
                    <a:lumMod val="50000"/>
                  </a:schemeClr>
                </a:solidFill>
              </a:rPr>
              <a:t>Όταν βγω στο δρόμο: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400" b="1" dirty="0" smtClean="0"/>
              <a:t>Να είμαι σίγουρος ότι οι οδηγοί των άλλων οχημάτων με βλέπουν στο δρόμο.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282" y="285728"/>
            <a:ext cx="892971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B050"/>
                </a:solidFill>
              </a:rPr>
              <a:t>Όταν είσαι στο δρόμο με το ποδήλατο: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Μην κρατιέσαι από άλλα οχήματα ή άλλο ποδήλατο.</a:t>
            </a:r>
            <a:endParaRPr lang="el-G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Όταν προσπερνάς να ελέγχεις πίσω και μπροστά το δρόμο, να τηρείς στις προσπεράσεις τους κανόνες οδικής κυκλοφορίας.</a:t>
            </a:r>
            <a:endParaRPr lang="el-G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Να μη πλησιάζεις πολύ άλλα οχήματα.</a:t>
            </a:r>
            <a:endParaRPr lang="el-GR" sz="2000" dirty="0" smtClean="0"/>
          </a:p>
          <a:p>
            <a:pPr algn="just"/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6626" name="Picture 2" descr="Project ekpaideutikoi_Layout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43248"/>
            <a:ext cx="5143536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ike%20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"/>
            <a:ext cx="6600825" cy="350043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3500438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chemeClr val="accent2"/>
                </a:solidFill>
              </a:rPr>
              <a:t>Όταν οδηγώ σε δρόμο μεγάλης κυκλοφορίας φροντίζω:</a:t>
            </a:r>
          </a:p>
          <a:p>
            <a:pPr algn="just">
              <a:buFont typeface="Arial" pitchFamily="34" charset="0"/>
              <a:buChar char="•"/>
            </a:pPr>
            <a:r>
              <a:rPr lang="el-GR" sz="2000" b="1" dirty="0" smtClean="0"/>
              <a:t>Να είμαι υπεύθυνο άτομο και να δίνω σαφή σήμα στους άλλους οδηγούς για τις προθέσεις μου.</a:t>
            </a:r>
            <a:endParaRPr lang="el-GR" sz="2000" dirty="0" smtClean="0"/>
          </a:p>
          <a:p>
            <a:pPr algn="just">
              <a:buFont typeface="Arial" pitchFamily="34" charset="0"/>
              <a:buChar char="•"/>
            </a:pPr>
            <a:r>
              <a:rPr lang="el-GR" sz="2000" b="1" dirty="0" smtClean="0"/>
              <a:t> </a:t>
            </a:r>
            <a:r>
              <a:rPr lang="el-GR" sz="2000" b="1" dirty="0" err="1" smtClean="0"/>
              <a:t>Nα</a:t>
            </a:r>
            <a:r>
              <a:rPr lang="el-GR" sz="2000" b="1" dirty="0" smtClean="0"/>
              <a:t> ειδοποιώ τον οδηγό που έρχεται πίσω μου με το αριστερό ή το δεξί μου χέρι για το τι προτίθεμαι να κάνω.</a:t>
            </a:r>
            <a:endParaRPr lang="el-GR" sz="2000" dirty="0" smtClean="0"/>
          </a:p>
          <a:p>
            <a:pPr algn="just">
              <a:buFont typeface="Arial" pitchFamily="34" charset="0"/>
              <a:buChar char="•"/>
            </a:pPr>
            <a:r>
              <a:rPr lang="el-GR" sz="2000" b="1" dirty="0" smtClean="0"/>
              <a:t> Θα πρέπει να κρατώ πάντα το τιμόνι με τα δυο μου χέρια και μόνο όταν χρειαστεί να κάνω σήμα να αφήνω τη μια μεριά.</a:t>
            </a:r>
            <a:endParaRPr lang="el-GR" sz="2000" dirty="0" smtClean="0"/>
          </a:p>
          <a:p>
            <a:pPr algn="just">
              <a:buFont typeface="Arial" pitchFamily="34" charset="0"/>
              <a:buChar char="•"/>
            </a:pPr>
            <a:r>
              <a:rPr lang="el-GR" sz="2000" b="1" dirty="0" smtClean="0"/>
              <a:t>Όταν κυκλοφορώ με άλλους ποδηλάτες θα πρέπει να πηγαίνουμε ο ένας πίσω από τον άλλο.</a:t>
            </a:r>
            <a:endParaRPr lang="el-GR" sz="2000" dirty="0" smtClean="0"/>
          </a:p>
          <a:p>
            <a:pPr algn="just">
              <a:buFont typeface="Arial" pitchFamily="34" charset="0"/>
              <a:buChar char="•"/>
            </a:pPr>
            <a:r>
              <a:rPr lang="el-GR" sz="2000" b="1" dirty="0" smtClean="0"/>
              <a:t>Δεν πρέπει να μεταφέρω άλλο άτομο στο ποδήλατο.</a:t>
            </a:r>
            <a:endParaRPr lang="el-G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ike%20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791450" cy="477202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4786322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chemeClr val="accent4"/>
                </a:solidFill>
              </a:rPr>
              <a:t>Όταν θέλω να στρίψω σε δρόμο που δεν έχω ορατότητα: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Προσέχω μήπως στη γωνία βαδίζουν πεζοί.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Δίνω προτεραιότητα στους ηλικιωμένους και τα παιδιά.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Δεν στρίβω ποτέ με μεγάλη ταχύτητα.</a:t>
            </a:r>
            <a:endParaRPr lang="el-GR" sz="2000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ike%201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"/>
            <a:ext cx="6276975" cy="414338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4214818"/>
            <a:ext cx="9144000" cy="244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chemeClr val="accent6"/>
                </a:solidFill>
              </a:rPr>
              <a:t>Στα φανάρια και στις διαβάσεις</a:t>
            </a:r>
            <a:r>
              <a:rPr lang="el-GR" sz="2000" b="1" dirty="0" smtClean="0"/>
              <a:t>:</a:t>
            </a:r>
            <a:endParaRPr lang="el-G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Σέβομαι τους πεζούς στις διαβάσεις.</a:t>
            </a:r>
            <a:endParaRPr lang="el-G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Στα φανάρια σταματώ μαζί με όλα τα οχήματα.</a:t>
            </a:r>
            <a:endParaRPr lang="el-G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Με το ποδήλατό μου πρέπει να ακολουθώ πιστά τους κανόνες του Κώδικα Οδικής Κυκλοφορίας.</a:t>
            </a:r>
            <a:endParaRPr lang="el-GR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bike%20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"/>
            <a:ext cx="7877175" cy="3500438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357187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FF0000"/>
                </a:solidFill>
              </a:rPr>
              <a:t>Προσοχή τη νύχτα και ιδιαίτερα όταν ο καιρός δεν είναι καλός: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Να έχεις πάντα τα φώτα σε λειτουργία μπρος και πίσω.</a:t>
            </a:r>
            <a:endParaRPr lang="el-G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Να φοράς τα κατάλληλα ρούχα για να σε βλέπουν τα άλλα οχήματα.</a:t>
            </a:r>
            <a:endParaRPr lang="el-G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Να κρατάς και με τα δυο χέρια το τιμόνι διότι μπορεί να δημιουργηθούν λακκούβες στο δρόμο από μια δυνατή βροχή</a:t>
            </a:r>
            <a:r>
              <a:rPr lang="el-GR" sz="2400" b="1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Κυκλοφοριακή Αγωγή - Οδηγίες προς ποδηλάτες | Learn greek, Back to school,  Lear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Ποδηλασί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Εμείς και το ποδήλατ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κυκλοφορώ με ασφάλει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Κυκλοφοριακή αγωγή - ΠΡΩΤΟ ΚΟΥΔΟΥΝ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0100" cy="593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Δραστηριότητες, παιδαγωγικό και εποπτικό υλικό για το Νηπιαγωγείο: Μέσα  Μεταφοράς στο Νηπιαγωγείο: Πίνακας Αναφοράς και 4 Φύλλα … | Learn greek,  Vehicles, Class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άθε τώρα γιατί δεν χρειάζεσαι μόνο κανόνες κυκλοφοριακής αγωγή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ΚΥΚΛΟΦΟΡΙΑΚΗ ΑΓΩΓΗ - ΕΥΕΛΙΚΤΗ ΖΩΝΗ 2014 - 2015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0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ΕΕξξοοππλλιισσμμόόςς πποοδδηηλλάάττοουυ &#10;Το ποδήλατό σου πρέπει να &#10;έχει ΑΠΑΡΑΙΤΗΤΑ: &#10; Φρένα και στους 2 τροχούς. &#10; Καιν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ike%201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"/>
            <a:ext cx="7877175" cy="378619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4071942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Ποια φώτα πρέπει να έχει το ποδήλατό σου;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/>
              <a:t>Το ποδήλατό σου θα πρέπει να έχει οπωσδήποτε τα εξής φώτα:</a:t>
            </a:r>
            <a:endParaRPr lang="el-G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Φως μπροστά λευκό ή κίτρινο.</a:t>
            </a:r>
            <a:endParaRPr lang="el-G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Φως πίσω κόκκινο.</a:t>
            </a:r>
            <a:endParaRPr lang="el-G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Φως ανακλαστικό πίσω κόκκινο.</a:t>
            </a:r>
            <a:endParaRPr lang="el-G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Για να είναι αποτελεσματικό το κράνος που &#10;φοράμε πρέπει: &#10; Να είναι ανοιχτόχρωμο ώστε να μας ζεσταίνει λιγότερο το καλοκ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έλεγχος ποδηλάτου &#10; Τα εξαρτήματα του ποδηλάτου φθείρονται &#10;με διαφορετικούς τρόπους και έχουν &#10;διαφορετική διάρκεια ζωής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419</Words>
  <PresentationFormat>Προβολή στην οθόνη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Χρήστης των Windows</cp:lastModifiedBy>
  <cp:revision>12</cp:revision>
  <dcterms:created xsi:type="dcterms:W3CDTF">2021-10-21T18:47:15Z</dcterms:created>
  <dcterms:modified xsi:type="dcterms:W3CDTF">2021-10-27T19:02:33Z</dcterms:modified>
</cp:coreProperties>
</file>