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58" r:id="rId13"/>
    <p:sldId id="259" r:id="rId14"/>
    <p:sldId id="260" r:id="rId15"/>
    <p:sldId id="272" r:id="rId16"/>
    <p:sldId id="273" r:id="rId17"/>
    <p:sldId id="270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75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128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04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96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7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77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58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8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97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843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49A4-B132-47BB-B283-3912E7050C88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8E16-549D-4363-AEDA-15F5953688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6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23" y="553238"/>
            <a:ext cx="9790476" cy="6304762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0861" y="46801"/>
            <a:ext cx="609600" cy="6096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0" y="809917"/>
            <a:ext cx="1917732" cy="20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6" y="951621"/>
            <a:ext cx="10435005" cy="477393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184220" y="0"/>
            <a:ext cx="3190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swimming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978712" y="5656684"/>
            <a:ext cx="529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swimming.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31" y="1051953"/>
            <a:ext cx="7805339" cy="464375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774125" y="0"/>
            <a:ext cx="201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flying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018782" y="5695704"/>
            <a:ext cx="4112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flying.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8" y="576775"/>
            <a:ext cx="11168806" cy="4845231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541" y="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56" y="5422006"/>
            <a:ext cx="5254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want</a:t>
            </a:r>
            <a:r>
              <a:rPr lang="el-GR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l-GR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= </a:t>
            </a:r>
            <a:r>
              <a:rPr lang="el-G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θέλω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start</a:t>
            </a:r>
            <a:r>
              <a:rPr lang="el-GR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l-GR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= </a:t>
            </a:r>
            <a:r>
              <a:rPr lang="el-G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αρχίζω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1859" y="5422006"/>
            <a:ext cx="5254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</a:t>
            </a:r>
            <a:r>
              <a:rPr lang="en-US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l-GR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= </a:t>
            </a:r>
            <a:r>
              <a:rPr lang="el-G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μαθαίνω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need</a:t>
            </a:r>
            <a:r>
              <a:rPr lang="en-US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l-GR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= </a:t>
            </a:r>
            <a:r>
              <a:rPr lang="el-G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χρειάζομαι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4" y="520505"/>
            <a:ext cx="10972266" cy="5319047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2049" y="0"/>
            <a:ext cx="609600" cy="6096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769407" y="5839552"/>
            <a:ext cx="7931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Where is…?</a:t>
            </a:r>
            <a:r>
              <a:rPr lang="el-GR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Πού είναι;</a:t>
            </a:r>
            <a:endParaRPr lang="el-GR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8" y="495936"/>
            <a:ext cx="10944237" cy="5093495"/>
          </a:xfrm>
          <a:prstGeom prst="rect">
            <a:avLst/>
          </a:prstGeo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2387" y="0"/>
            <a:ext cx="609600" cy="6096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3230615" y="5439366"/>
            <a:ext cx="5393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learn everything 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l-GR" sz="4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4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Μαθαίνουμε τα πάντα</a:t>
            </a:r>
            <a:endParaRPr lang="el-GR" sz="4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4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2225" cy="17811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81175"/>
            <a:ext cx="2562225" cy="182015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350"/>
            <a:ext cx="2562224" cy="151608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8437"/>
            <a:ext cx="2562225" cy="178117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724565" y="2084264"/>
            <a:ext cx="22621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board</a:t>
            </a:r>
            <a:endParaRPr lang="el-GR" sz="6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764639" y="290422"/>
            <a:ext cx="26613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rubber</a:t>
            </a:r>
            <a:endParaRPr lang="el-GR" sz="6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724565" y="3812561"/>
            <a:ext cx="40591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pencil case</a:t>
            </a:r>
            <a:endParaRPr lang="el-GR" sz="6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764639" y="5355213"/>
            <a:ext cx="36776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schoolbag</a:t>
            </a:r>
            <a:endParaRPr lang="el-GR" sz="60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51 0.01712 L -0.02851 0.01736 C -0.04987 0.02245 -0.06172 0.01087 -0.07226 0.03333 C -0.07317 0.03541 -0.07343 0.03819 -0.07461 0.03958 C -0.07578 0.04097 -0.0888 0.04745 -0.08958 0.04768 C -0.09427 0.04953 -0.10351 0.05185 -0.10351 0.05208 C -0.10768 0.05462 -0.11185 0.05787 -0.11614 0.06018 C -0.11875 0.06134 -0.12161 0.06087 -0.12422 0.06203 C -0.12591 0.06296 -0.12721 0.0655 -0.1289 0.0662 C -0.13229 0.06759 -0.1358 0.06759 -0.13919 0.06828 C -0.14349 0.07013 -0.14961 0.07314 -0.15429 0.07453 C -0.15729 0.07523 -0.16041 0.07569 -0.16354 0.07638 C -0.16575 0.07708 -0.1681 0.07777 -0.17044 0.07847 C -0.17226 0.07986 -0.17422 0.08171 -0.17617 0.08263 C -0.17877 0.08379 -0.18164 0.08333 -0.18424 0.08472 C -0.18672 0.08611 -0.18867 0.08935 -0.19114 0.09097 C -0.1957 0.09351 -0.20052 0.09444 -0.20507 0.09699 L -0.21198 0.10115 C -0.21953 0.11111 -0.21328 0.10462 -0.22239 0.10925 C -0.22578 0.11111 -0.23268 0.1155 -0.23268 0.11574 C -0.23385 0.11689 -0.23489 0.11851 -0.23619 0.11967 C -0.23724 0.1206 -0.23867 0.12037 -0.23958 0.12152 C -0.24101 0.12314 -0.24179 0.12615 -0.2431 0.12777 C -0.24453 0.12962 -0.24622 0.13055 -0.24765 0.13194 C -0.24882 0.13402 -0.25052 0.13541 -0.25117 0.13796 C -0.25208 0.14189 -0.25234 0.14629 -0.25234 0.15023 C -0.25234 0.16481 -0.25325 0.17962 -0.25117 0.19351 C -0.25039 0.19861 -0.24687 0.20115 -0.24427 0.2037 C -0.24179 0.20601 -0.2388 0.20625 -0.23619 0.20787 C -0.23502 0.20833 -0.23385 0.20925 -0.23268 0.20972 C -0.22565 0.21828 -0.23164 0.21226 -0.2177 0.21805 C -0.21497 0.21921 -0.21237 0.22129 -0.20963 0.22222 C -0.19791 0.22546 -0.18463 0.22685 -0.17265 0.22824 C -0.16614 0.23032 -0.15963 0.23194 -0.15312 0.23449 L -0.13698 0.2405 C -0.13541 0.2412 -0.13385 0.24212 -0.13229 0.24259 C -0.12968 0.24351 -0.12695 0.24398 -0.12422 0.24467 C -0.122 0.24328 -0.11979 0.24004 -0.11731 0.2405 C -0.10299 0.24351 -0.08867 0.24907 -0.07461 0.25486 C -0.06888 0.2574 -0.05898 0.26898 -0.0539 0.27337 C -0.04974 0.27708 -0.04544 0.28055 -0.04114 0.28356 C -0.03893 0.28541 -0.03658 0.28634 -0.03424 0.28773 C -0.02851 0.29143 -0.02187 0.29699 -0.01692 0.30208 C 0.00951 0.32962 -0.00403 0.32268 0.00964 0.3287 C 0.02149 0.34583 0.00873 0.3287 0.02917 0.3493 C 0.0336 0.3537 0.04193 0.36365 0.04193 0.36388 C 0.04271 0.36574 0.04323 0.36805 0.04427 0.3699 C 0.04831 0.37754 0.05365 0.38356 0.0569 0.39236 C 0.05873 0.39722 0.06133 0.40393 0.06263 0.40879 C 0.06745 0.42569 0.05951 0.40347 0.06615 0.42106 C 0.06823 0.4324 0.06667 0.42268 0.06849 0.43958 C 0.06953 0.44976 0.07071 0.46018 0.07188 0.47037 C 0.07292 0.4912 0.07422 0.5037 0.07188 0.52569 C 0.07149 0.52962 0.06967 0.53263 0.06849 0.53587 C 0.06315 0.54976 0.05795 0.56365 0.05235 0.57708 C 0.05131 0.57939 0.05013 0.58148 0.04883 0.5831 C 0.04701 0.58564 0.04493 0.58726 0.0431 0.58935 C 0.04193 0.5905 0.04089 0.59236 0.03959 0.59351 C 0.02969 0.60115 0.02578 0.60324 0.01654 0.60787 C 0.01498 0.60856 0.01342 0.60902 0.01185 0.60972 C 0.01081 0.61041 0.00964 0.61157 0.00847 0.6118 C 0.00391 0.61296 -0.00078 0.61319 -0.00533 0.61388 C -0.01419 0.61666 -0.02304 0.6199 -0.0319 0.62222 C -0.03685 0.62337 -0.04192 0.6243 -0.04687 0.62407 C -0.08502 0.62291 -0.12304 0.62013 -0.16119 0.61805 C -0.16419 0.61597 -0.16744 0.61412 -0.17044 0.6118 C -0.17278 0.60995 -0.17487 0.6074 -0.17734 0.60578 C -0.17994 0.60393 -0.18281 0.60324 -0.18541 0.60162 C -0.18698 0.60046 -0.18841 0.59814 -0.18997 0.59745 C -0.19453 0.5956 -0.19922 0.59467 -0.2039 0.59351 C -0.20729 0.59143 -0.2108 0.58912 -0.21419 0.58726 C -0.21575 0.58634 -0.21731 0.58611 -0.21888 0.58518 C -0.22161 0.58333 -0.22408 0.58032 -0.22695 0.57893 C -0.23151 0.57685 -0.23619 0.57638 -0.24075 0.575 C -0.26445 0.56087 -0.21797 0.58819 -0.28112 0.55648 C -0.28255 0.55578 -0.28346 0.55347 -0.28463 0.55231 C -0.28567 0.55138 -0.28698 0.55115 -0.28815 0.55023 C -0.29388 0.54629 -0.29948 0.5412 -0.30547 0.53796 C -0.3095 0.53587 -0.31393 0.53518 -0.3181 0.53402 C -0.32617 0.52777 -0.3345 0.52245 -0.34231 0.5155 C -0.34752 0.51087 -0.34765 0.51018 -0.3539 0.50717 C -0.35638 0.50601 -0.36432 0.50393 -0.36653 0.50324 C -0.42291 0.50555 -0.41744 0.47708 -0.41393 0.5155 C -0.4138 0.5162 -0.41393 0.51689 -0.41393 0.51759 L -0.41393 0.51782 " pathEditMode="relative" rAng="0" ptsTypes="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23 C -0.00925 0.01041 -0.01484 0.01759 -0.02422 0.02477 C -0.02721 0.02708 -0.03021 0.0294 -0.03346 0.03102 C -0.05417 0.0412 -0.03607 0.02847 -0.05534 0.0412 C -0.05807 0.04305 -0.06081 0.04514 -0.06341 0.04745 C -0.06927 0.05254 -0.07435 0.06157 -0.08073 0.06389 L -0.08646 0.06597 C -0.08841 0.06782 -0.09024 0.0706 -0.09232 0.07199 C -0.09414 0.07338 -0.09609 0.07315 -0.09805 0.07407 C -0.10156 0.07592 -0.10482 0.07916 -0.10846 0.08032 C -0.11263 0.08171 -0.11693 0.08264 -0.12109 0.08426 C -0.13359 0.08935 -0.12591 0.08842 -0.14076 0.09676 C -0.14922 0.10139 -0.15482 0.10139 -0.1638 0.10278 C -0.19336 0.11458 -0.1526 0.0993 -0.18685 0.10903 C -0.19232 0.11041 -0.19766 0.11319 -0.203 0.11504 C -0.20534 0.11597 -0.20768 0.11643 -0.2099 0.11713 C -0.22409 0.12546 -0.2168 0.12199 -0.2319 0.12731 C -0.23698 0.13194 -0.24141 0.13611 -0.24688 0.13981 C -0.24974 0.14166 -0.25573 0.14305 -0.25846 0.14375 C -0.26732 0.15555 -0.25833 0.14491 -0.26992 0.15416 C -0.27383 0.15717 -0.27734 0.1618 -0.28151 0.16435 C -0.2849 0.16643 -0.28854 0.16782 -0.29193 0.1706 C -0.31563 0.18889 -0.30052 0.18148 -0.31263 0.1868 C -0.31419 0.18889 -0.31563 0.19097 -0.31719 0.19305 C -0.31836 0.19444 -0.31966 0.1956 -0.3207 0.19722 C -0.32865 0.20972 -0.32565 0.2081 -0.33346 0.21759 C -0.33529 0.21991 -0.33724 0.22199 -0.33919 0.22384 C -0.34063 0.22523 -0.34232 0.22616 -0.34375 0.22801 C -0.35651 0.24305 -0.34857 0.2375 -0.35651 0.24236 C -0.35846 0.2456 -0.36068 0.24861 -0.36224 0.25254 C -0.36315 0.25486 -0.36263 0.25833 -0.36341 0.26065 C -0.36419 0.26319 -0.36589 0.26458 -0.3668 0.2669 C -0.36823 0.27014 -0.36927 0.27361 -0.37031 0.27708 C -0.37122 0.28032 -0.37214 0.28842 -0.37266 0.29143 C -0.37292 0.29352 -0.37344 0.2956 -0.37383 0.29768 C -0.37422 0.30254 -0.37448 0.30717 -0.375 0.31204 C -0.37526 0.3162 -0.37617 0.32014 -0.37604 0.3243 C -0.375 0.36342 -0.37357 0.40231 -0.37149 0.4412 C -0.37122 0.44491 -0.36979 0.44791 -0.36914 0.45162 C -0.36862 0.45486 -0.36914 0.45903 -0.36797 0.4618 C -0.36706 0.46435 -0.36497 0.46458 -0.36341 0.46597 C -0.36263 0.46782 -0.36211 0.47037 -0.36107 0.47199 C -0.35703 0.47916 -0.35143 0.47778 -0.34609 0.48032 C -0.33581 0.48472 -0.32995 0.48796 -0.31953 0.49051 C -0.31537 0.49143 -0.31107 0.4919 -0.3069 0.49259 L -0.2849 0.49676 L -0.12917 0.48842 C -0.1168 0.48727 -0.10456 0.48264 -0.09232 0.48032 C -0.0888 0.47963 -0.08529 0.47916 -0.0819 0.47824 C -0.07839 0.47708 -0.075 0.47477 -0.07149 0.47407 C -0.06458 0.47268 -0.05768 0.47268 -0.05078 0.47199 C -0.04492 0.4706 -0.03919 0.46967 -0.03346 0.46782 C 0.00365 0.45625 -0.02643 0.4618 0.01615 0.45162 C 0.02656 0.44907 0.03698 0.44791 0.0474 0.44537 C 0.06081 0.4419 0.08372 0.43356 0.097 0.42685 C 0.10404 0.42338 0.11081 0.41898 0.11771 0.41458 C 0.12695 0.40879 0.13646 0.40324 0.14544 0.39606 C 0.16341 0.38194 0.19362 0.33287 0.20078 0.32014 C 0.20547 0.31204 0.21094 0.30509 0.21471 0.2956 C 0.22682 0.26389 0.23698 0.23009 0.24805 0.19722 C 0.24883 0.18958 0.24948 0.18194 0.25039 0.17454 C 0.25182 0.16366 0.25417 0.15301 0.25508 0.14166 C 0.25599 0.12963 0.25586 0.11713 0.25625 0.10486 C 0.25117 0.0794 0.24622 0.05185 0.23997 0.02685 C 0.23789 0.01852 0.23633 0.00926 0.23307 0.00231 C 0.22773 -0.00926 0.22279 -0.02176 0.21693 -0.03264 C 0.21536 -0.03542 0.21289 -0.03634 0.2112 -0.03866 C 0.20755 -0.04375 0.20469 -0.0507 0.20078 -0.05509 C 0.19427 -0.0625 0.18737 -0.06921 0.18008 -0.07361 C 0.17891 -0.07431 0.1776 -0.07454 0.17656 -0.0757 C 0.17409 -0.07801 0.17213 -0.08171 0.16966 -0.0838 C 0.16211 -0.09028 0.14831 -0.09653 0.14075 -0.10023 C 0.13424 -0.10926 0.12799 -0.11875 0.12122 -0.12685 C 0.11328 -0.13658 0.10065 -0.14144 0.09232 -0.14537 C 0.08463 -0.14908 0.07695 -0.15209 0.06927 -0.15556 C 0.04687 -0.16644 0.02474 -0.17847 0.00234 -0.18843 C -0.0056 -0.19213 -0.01393 -0.19306 -0.02188 -0.19676 C -0.03698 -0.20347 -0.05169 -0.21296 -0.06693 -0.21921 C -0.07865 -0.22408 -0.09076 -0.22523 -0.1026 -0.2294 C -0.1112 -0.23264 -0.1194 -0.23935 -0.128 -0.2419 C -0.15026 -0.24815 -0.17266 -0.2507 -0.19492 -0.25625 C -0.28086 -0.27732 -0.2276 -0.26898 -0.26654 -0.27454 C -0.30833 -0.32431 -0.26862 -0.27871 -0.40833 -0.27871 L -0.40833 -0.27871 " pathEditMode="relative" ptsTypes="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48148E-6 L -1.38778E-17 1.48148E-6 L -0.03229 0.00208 L -0.07956 0.00417 C -0.08307 0.0044 -0.09466 0.00949 -0.09687 0.01042 C -0.10247 0.01227 -0.1099 0.01319 -0.11536 0.01435 C -0.11797 0.01505 -0.1207 0.01551 -0.12344 0.01643 C -0.12617 0.01759 -0.12878 0.01921 -0.13151 0.0206 C -0.18307 0.01991 -0.2362 0.0419 -0.28607 0.01852 C -0.2987 0.0125 -0.28594 -0.02801 -0.2849 -0.05116 C -0.28464 -0.0581 -0.28138 -0.06829 -0.27917 -0.07384 C -0.27852 -0.07546 -0.2776 -0.07639 -0.27682 -0.07778 C -0.27565 -0.08056 -0.27474 -0.08357 -0.27344 -0.08611 C -0.26849 -0.09514 -0.26237 -0.10232 -0.25833 -0.11273 C -0.2569 -0.1169 -0.2556 -0.1213 -0.25378 -0.125 C -0.25169 -0.12963 -0.24922 -0.13333 -0.24687 -0.13727 C -0.24219 -0.14583 -0.23568 -0.1581 -0.22956 -0.15995 L -0.22266 -0.16204 C -0.21953 -0.16505 -0.20794 -0.17732 -0.20182 -0.18056 C -0.19844 -0.18218 -0.19492 -0.1831 -0.19154 -0.18449 C -0.18529 -0.18727 -0.17917 -0.18958 -0.17305 -0.19282 C -0.16719 -0.19583 -0.16133 -0.19907 -0.15573 -0.20301 C -0.15365 -0.2044 -0.15195 -0.20741 -0.15 -0.20926 C -0.14661 -0.21227 -0.1431 -0.21528 -0.13958 -0.21736 C -0.11901 -0.22986 -0.12174 -0.22732 -0.10612 -0.2338 C -0.10299 -0.23495 -0.1 -0.23657 -0.09687 -0.23796 C -0.08203 -0.24398 -0.07357 -0.24699 -0.05768 -0.25023 C -0.04883 -0.25208 -0.03112 -0.2544 -0.03112 -0.2544 C -0.02383 -0.25694 -0.01641 -0.25903 -0.00924 -0.2625 C -0.00326 -0.26528 0.00221 -0.27014 0.00807 -0.27269 C 0.02357 -0.27963 -0.00026 -0.26852 0.01849 -0.27894 C 0.02148 -0.28056 0.02773 -0.2831 0.02773 -0.2831 C 0.04128 -0.29907 0.0276 -0.28495 0.04961 -0.29745 C 0.05208 -0.29884 0.0543 -0.30139 0.05664 -0.30347 C 0.06276 -0.30949 0.06875 -0.31644 0.075 -0.32199 C 0.08034 -0.32662 0.09115 -0.33426 0.09115 -0.33426 C 0.0931 -0.33773 0.09557 -0.34028 0.09701 -0.34444 C 0.10352 -0.36551 0.09987 -0.3581 0.10625 -0.36921 C 0.10924 -0.38495 0.11576 -0.39977 0.11536 -0.41644 C 0.11497 -0.43542 0.11523 -0.45463 0.11432 -0.47384 C 0.11406 -0.47824 0.11068 -0.48796 0.10964 -0.49213 C 0.10872 -0.4963 0.10833 -0.50069 0.10729 -0.50463 C 0.10612 -0.50949 0.10247 -0.51875 0.10039 -0.52292 C 0.09935 -0.52523 0.09805 -0.52708 0.09701 -0.52917 C 0.09453 -0.5338 0.09271 -0.53935 0.08997 -0.54352 C 0.08906 -0.54491 0.08776 -0.54468 0.08659 -0.5456 C 0.08151 -0.54884 0.07669 -0.55324 0.07161 -0.55579 C 0.05195 -0.56528 0.05286 -0.56574 0.02539 -0.57222 C 0.01667 -0.57431 0.00781 -0.57523 -0.00117 -0.57639 C -0.00885 -0.57732 -0.01654 -0.57778 -0.02422 -0.57824 C -0.03242 -0.57708 -0.13086 -0.57639 -0.16497 -0.54352 C -0.18424 -0.52477 -0.20208 -0.50185 -0.22031 -0.47986 C -0.22448 -0.47477 -0.23021 -0.46435 -0.23411 -0.45741 C -0.2349 -0.45394 -0.23568 -0.45046 -0.23646 -0.44699 C -0.23711 -0.44421 -0.23854 -0.4419 -0.2388 -0.43889 C -0.24049 -0.4088 -0.24115 -0.3787 -0.24219 -0.34861 C -0.24258 -0.24398 -0.24167 -0.13935 -0.24336 -0.03472 C -0.24362 -0.02014 -0.24687 -0.00625 -0.24805 0.00833 C -0.24883 0.01782 -0.24831 0.02755 -0.24922 0.03704 C -0.24987 0.04468 -0.25156 0.05185 -0.2526 0.05949 C -0.25312 0.06366 -0.25326 0.06782 -0.25378 0.07176 C -0.25573 0.08819 -0.26029 0.12153 -0.26302 0.13542 C -0.26758 0.15833 -0.27305 0.18056 -0.27799 0.20301 C -0.27891 0.20718 -0.27969 0.21111 -0.28034 0.21551 C -0.28086 0.21944 -0.2806 0.22384 -0.28151 0.22778 C -0.28216 0.23079 -0.28372 0.2331 -0.2849 0.23588 C -0.28568 0.23958 -0.28607 0.2463 -0.28958 0.24606 C -0.33411 0.24421 -0.42331 0.23588 -0.42331 0.23588 L -0.42331 0.23588 " pathEditMode="relative" ptsTypes="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05 0.01435 L 0.04505 0.01458 C 0.0125 0.00903 0.05313 0.01435 0.01849 0.01435 L -0.10039 0.01227 C -0.10352 0.01158 -0.10651 0.01111 -0.10964 0.01019 C -0.11081 0.00972 -0.11185 0.00833 -0.11302 0.0081 C -0.11888 0.00695 -0.12461 0.00671 -0.13034 0.00602 C -0.13464 0.00463 -0.1388 0.00301 -0.1431 0.00185 C -0.14648 0.00093 -0.15 0.00093 -0.15352 -0.00023 C -0.16198 -0.00255 -0.17044 -0.00463 -0.17878 -0.00833 C -0.1819 -0.00972 -0.1849 -0.01157 -0.18802 -0.0125 C -0.21888 -0.02014 -0.22513 -0.02106 -0.24805 -0.02477 C -0.25039 -0.02616 -0.2526 -0.02778 -0.25495 -0.02893 C -0.25729 -0.02986 -0.25964 -0.03009 -0.26198 -0.03079 C -0.26341 -0.03148 -0.26497 -0.03241 -0.26654 -0.03287 C -0.26849 -0.0338 -0.27044 -0.03426 -0.27227 -0.03495 C -0.27344 -0.03634 -0.27448 -0.03796 -0.27578 -0.03912 C -0.27682 -0.04005 -0.27799 -0.04051 -0.27917 -0.0412 C -0.29349 -0.04792 -0.28958 -0.04653 -0.30117 -0.0493 C -0.31667 -0.06111 -0.3026 -0.05162 -0.31497 -0.05764 C -0.32305 -0.06134 -0.33112 -0.06597 -0.33919 -0.06991 C -0.34687 -0.07361 -0.35456 -0.07685 -0.36224 -0.08009 C -0.36575 -0.08148 -0.36927 -0.08264 -0.37266 -0.08426 C -0.38737 -0.09074 -0.37435 -0.08565 -0.38763 -0.09236 C -0.39075 -0.09398 -0.39388 -0.09467 -0.39687 -0.09653 C -0.39805 -0.09722 -0.39922 -0.09815 -0.40039 -0.09861 C -0.4026 -0.09954 -0.40508 -0.09977 -0.40729 -0.10069 C -0.41341 -0.10301 -0.40833 -0.10255 -0.41536 -0.10671 C -0.41719 -0.10787 -0.41927 -0.1081 -0.42109 -0.1088 C -0.42148 -0.11227 -0.42253 -0.11551 -0.42227 -0.11898 C -0.42187 -0.12685 -0.41979 -0.12662 -0.41771 -0.13148 C -0.4095 -0.15092 -0.41693 -0.13704 -0.40729 -0.15602 C -0.40586 -0.1588 -0.40456 -0.16227 -0.40273 -0.16412 C -0.38346 -0.18542 -0.35469 -0.21088 -0.33464 -0.22569 C -0.31354 -0.2412 -0.29596 -0.25347 -0.27578 -0.27917 C -0.26497 -0.29282 -0.25469 -0.30764 -0.24349 -0.32014 C -0.23841 -0.32569 -0.23268 -0.32801 -0.22734 -0.33241 C -0.22422 -0.33495 -0.22122 -0.33819 -0.2181 -0.34051 C -0.21159 -0.3456 -0.20482 -0.34977 -0.19844 -0.35486 C -0.19062 -0.36134 -0.1832 -0.36921 -0.17539 -0.37546 C -0.16471 -0.38426 -0.15378 -0.39143 -0.1431 -0.4 C -0.1345 -0.40717 -0.1263 -0.41574 -0.11771 -0.42292 C -0.10898 -0.42963 -0.09987 -0.43449 -0.09115 -0.4412 C -0.0776 -0.45162 -0.06458 -0.46435 -0.05078 -0.47384 C -0.02448 -0.49213 -0.0332 -0.48495 -0.00573 -0.5088 C 0.02695 -0.53704 0.06185 -0.56088 0.08997 -0.60324 C 0.10078 -0.61944 0.10521 -0.62384 0.11302 -0.64213 C 0.11797 -0.65347 0.12188 -0.66597 0.12695 -0.67708 C 0.17109 -0.77523 0.15482 -0.72801 0.17995 -0.81435 C 0.1819 -0.83079 0.18359 -0.84722 0.18581 -0.86319 C 0.18659 -0.86967 0.18958 -0.87546 0.18919 -0.88194 C 0.18906 -0.88495 0.1862 -0.88472 0.18464 -0.88611 C 0.17422 -0.87986 0.16393 -0.87315 0.15352 -0.86759 C 0.10872 -0.84398 0.08932 -0.83611 0.04609 -0.80417 C 0.01823 -0.78356 -0.00924 -0.76042 -0.03698 -0.73866 C -0.04544 -0.73171 -0.05339 -0.72268 -0.06224 -0.71805 C -0.07812 -0.70972 -0.09401 -0.70231 -0.10964 -0.69352 C -0.14466 -0.67361 -0.12357 -0.67917 -0.14544 -0.675 L -0.18112 -0.64838 C -0.19154 -0.64074 -0.20169 -0.63194 -0.21224 -0.62569 C -0.21341 -0.625 -0.21471 -0.62454 -0.21575 -0.62361 C -0.21849 -0.6213 -0.22122 -0.61829 -0.22383 -0.61551 C -0.225 -0.61412 -0.22604 -0.61227 -0.22734 -0.61134 C -0.25404 -0.59167 -0.2763 -0.57893 -0.30234 -0.55602 C -0.31302 -0.54653 -0.3237 -0.53657 -0.33464 -0.52731 C -0.34219 -0.52083 -0.35 -0.51505 -0.35768 -0.5088 L -0.3681 -0.50069 C -0.37044 -0.4963 -0.37174 -0.49352 -0.375 -0.49028 C -0.37604 -0.48935 -0.37734 -0.48889 -0.37852 -0.48819 C -0.37917 -0.48704 -0.38008 -0.48565 -0.38073 -0.48426 C -0.38164 -0.48217 -0.3819 -0.4794 -0.38307 -0.47801 C -0.38477 -0.47592 -0.38698 -0.47523 -0.3888 -0.47384 C -0.39167 -0.46898 -0.39401 -0.46435 -0.39805 -0.46157 C -0.40404 -0.45787 -0.41654 -0.45347 -0.41654 -0.45324 L -0.41654 -0.45347 " pathEditMode="relative" rAng="0" ptsTypes="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72" y="-4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9375" cy="152216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169"/>
            <a:ext cx="2619375" cy="16573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9518"/>
            <a:ext cx="2619375" cy="174417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3691"/>
            <a:ext cx="2619375" cy="1934309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754443" y="5336847"/>
            <a:ext cx="20569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flying</a:t>
            </a:r>
            <a:endParaRPr lang="el-GR" sz="6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754443" y="3425663"/>
            <a:ext cx="28488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running</a:t>
            </a:r>
            <a:endParaRPr lang="el-GR" sz="6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754443" y="1796846"/>
            <a:ext cx="37007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swimming</a:t>
            </a:r>
            <a:endParaRPr lang="el-GR" sz="6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754443" y="168029"/>
            <a:ext cx="30877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climbing</a:t>
            </a:r>
            <a:endParaRPr lang="el-GR" sz="66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9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0.02593 L 0.06576 0.02616 C 0.03919 0.02662 -0.01615 0.02709 -0.04388 0.03403 L -0.05195 0.03612 C -0.05352 0.0375 -0.05508 0.03866 -0.05664 0.04028 C -0.06081 0.04445 -0.05964 0.04491 -0.06471 0.04838 C -0.06615 0.04931 -0.06771 0.04977 -0.06927 0.05047 C -0.07044 0.05186 -0.07148 0.05348 -0.07279 0.05463 C -0.075 0.05625 -0.07969 0.05857 -0.07969 0.0588 C -0.08047 0.06065 -0.08086 0.06343 -0.08203 0.06482 C -0.08411 0.06713 -0.08893 0.06899 -0.08893 0.06922 C -0.0901 0.07153 -0.09232 0.07362 -0.09232 0.07709 C -0.09271 0.0963 -0.09219 0.11574 -0.0901 0.13449 C -0.08945 0.13982 -0.0862 0.1426 -0.08424 0.14676 C -0.08307 0.14954 -0.08216 0.15255 -0.08086 0.1551 C -0.07904 0.15857 -0.07682 0.16158 -0.07513 0.16528 C -0.07227 0.1713 -0.07005 0.17824 -0.06706 0.1838 C -0.06628 0.18519 -0.06562 0.18681 -0.06471 0.18774 C -0.06367 0.18889 -0.06237 0.18912 -0.0612 0.18982 C -0.06042 0.19399 -0.06029 0.19862 -0.05885 0.20232 C -0.05885 0.20255 -0.04505 0.22686 -0.04505 0.22709 C -0.04349 0.22963 -0.04167 0.23172 -0.04049 0.23496 C -0.03971 0.23704 -0.03906 0.23936 -0.03815 0.24121 C -0.03672 0.24352 -0.03503 0.24537 -0.03346 0.24723 C -0.0332 0.24931 -0.03307 0.25162 -0.03242 0.25348 C -0.02708 0.26829 -0.01341 0.29468 -0.0082 0.30255 C 0.05039 0.3919 -0.01484 0.29445 0.03685 0.36621 C 0.04596 0.37894 0.05534 0.39074 0.06341 0.40533 C 0.06849 0.41436 0.06706 0.4125 0.07266 0.41968 C 0.08529 0.43565 0.07461 0.41343 0.1026 0.45857 L 0.11536 0.47917 C 0.11654 0.48102 0.11784 0.48311 0.11875 0.48519 C 0.12813 0.50602 0.12188 0.49213 0.12682 0.50996 C 0.12747 0.51181 0.12852 0.51389 0.12917 0.51574 C 0.13125 0.52292 0.13659 0.5419 0.13841 0.55093 C 0.1401 0.55973 0.14154 0.56875 0.14297 0.57755 C 0.14036 0.58704 0.13958 0.59121 0.1349 0.60024 C 0.13021 0.60949 0.125 0.61783 0.11992 0.62686 C 0.11771 0.63079 0.11497 0.63449 0.11302 0.63912 C 0.11185 0.64167 0.11107 0.64514 0.10951 0.64723 C 0.10794 0.64977 0.1056 0.6507 0.10378 0.65348 C 0.10208 0.65556 0.10091 0.65903 0.09922 0.66158 C 0.09505 0.66737 0.09063 0.67199 0.08646 0.67778 C 0.0625 0.71204 0.07643 0.69445 0.05065 0.72292 C 0.04518 0.7294 0.04844 0.72662 0.04036 0.73334 C 0.03268 0.73936 0.03411 0.73727 0.02422 0.74167 C -0.02187 0.76181 0.01927 0.74653 -0.0082 0.75371 C -0.01471 0.75579 -0.02109 0.75903 -0.02773 0.76019 C -0.04349 0.76181 -0.05924 0.76158 -0.07513 0.76204 L -0.12005 0.75787 C -0.1293 0.75301 -0.13581 0.73843 -0.1431 0.72709 C -0.14622 0.72246 -0.1487 0.71644 -0.15117 0.71088 C -0.16706 0.67593 -0.16315 0.68681 -0.17083 0.65926 C -0.1724 0.64862 -0.17513 0.63774 -0.17552 0.62686 C -0.17591 0.6125 -0.17773 0.55417 -0.17891 0.54468 C -0.18047 0.53311 -0.18242 0.52153 -0.18359 0.50996 C -0.18464 0.49838 -0.18477 0.48658 -0.18581 0.475 C -0.18776 0.45348 -0.18737 0.46505 -0.18932 0.45255 C -0.19297 0.42778 -0.19258 0.42385 -0.19857 0.39908 C -0.19974 0.39422 -0.20052 0.38912 -0.20195 0.38473 C -0.20547 0.37477 -0.20833 0.3632 -0.21354 0.35579 C -0.21549 0.35324 -0.21758 0.35093 -0.21927 0.34792 C -0.22292 0.34144 -0.22565 0.33287 -0.22969 0.32709 C -0.23529 0.31968 -0.24219 0.31551 -0.24818 0.3088 C -0.25143 0.30533 -0.25378 0.29908 -0.25742 0.29653 C -0.2681 0.28866 -0.26706 0.28912 -0.28398 0.28195 C -0.2901 0.27963 -0.29609 0.27662 -0.30247 0.27616 L -0.34622 0.27199 C -0.35781 0.27061 -0.3694 0.27014 -0.38086 0.26783 L -0.40169 0.26366 C -0.40325 0.26297 -0.40482 0.26274 -0.40625 0.26158 C -0.40755 0.26065 -0.40846 0.25834 -0.40977 0.25764 C -0.41198 0.25625 -0.41432 0.25625 -0.41667 0.25556 L -0.42005 0.25348 L -0.42005 0.25371 " pathEditMode="relative" rAng="0" ptsTypes="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3.125E-6 4.81481E-6 C -0.00235 -0.00486 -0.00443 -0.00995 -0.0069 -0.01435 C -0.0155 -0.02963 -0.00847 -0.01204 -0.0138 -0.02662 C -0.01524 -0.0338 -0.01706 -0.04468 -0.01966 -0.04907 C -0.02461 -0.0581 -0.02435 -0.05695 -0.02891 -0.06759 C -0.03438 -0.08056 -0.02761 -0.06597 -0.03347 -0.08403 C -0.03438 -0.08704 -0.03972 -0.09329 -0.04037 -0.09421 C -0.04167 -0.0963 -0.04284 -0.09815 -0.04388 -0.10046 C -0.04518 -0.1037 -0.04571 -0.10787 -0.04727 -0.11065 C -0.04818 -0.11227 -0.04961 -0.11181 -0.05078 -0.11273 C -0.05235 -0.11389 -0.05391 -0.11551 -0.05534 -0.1169 C -0.0612 -0.13241 -0.05339 -0.11458 -0.06237 -0.125 C -0.06459 -0.12778 -0.0655 -0.13357 -0.0681 -0.13542 C -0.08503 -0.14745 -0.06107 -0.13009 -0.08073 -0.1456 C -0.0819 -0.14653 -0.08308 -0.14676 -0.08425 -0.14769 C -0.08581 -0.14884 -0.08724 -0.15046 -0.0888 -0.15162 C -0.09076 -0.15324 -0.09271 -0.15417 -0.09466 -0.15579 C -0.09584 -0.15695 -0.09688 -0.1588 -0.09805 -0.15995 C -0.09922 -0.16088 -0.10039 -0.16111 -0.10157 -0.16204 C -0.10313 -0.1632 -0.10456 -0.16482 -0.10612 -0.1662 C -0.1069 -0.16736 -0.10755 -0.16898 -0.10847 -0.17014 C -0.11888 -0.18403 -0.11172 -0.17431 -0.12461 -0.18241 C -0.12709 -0.18403 -0.12917 -0.18681 -0.13151 -0.18866 C -0.13268 -0.18958 -0.13386 -0.19005 -0.13503 -0.19074 C -0.14896 -0.19838 -0.1431 -0.19607 -0.15573 -0.19884 C -0.15808 -0.20093 -0.16029 -0.2037 -0.16276 -0.20509 C -0.1668 -0.20741 -0.18386 -0.20903 -0.18464 -0.20926 C -0.19115 -0.2088 -0.21407 -0.21181 -0.225 -0.20301 C -0.24427 -0.1875 -0.21914 -0.20301 -0.23308 -0.19491 C -0.23425 -0.19213 -0.23529 -0.18912 -0.23659 -0.18657 C -0.23763 -0.18449 -0.23907 -0.18287 -0.23998 -0.18056 C -0.2431 -0.17315 -0.24349 -0.16945 -0.24584 -0.16204 C -0.24688 -0.15857 -0.24818 -0.15532 -0.24922 -0.15162 C -0.25378 -0.13681 -0.253 -0.13982 -0.25508 -0.12917 C -0.25391 -0.11412 -0.25417 -0.09861 -0.25157 -0.08403 C -0.25091 -0.08032 -0.24727 -0.08079 -0.24584 -0.07801 C -0.2237 -0.03611 -0.24271 -0.05995 -0.22383 -0.03889 C -0.22266 -0.03611 -0.22162 -0.03333 -0.22045 -0.03079 C -0.21628 -0.02176 -0.21172 -0.01343 -0.20768 -0.00417 C -0.17435 0.07407 -0.18516 0.06065 -0.15925 0.10463 C -0.15547 0.11088 -0.15196 0.11782 -0.14766 0.12315 C -0.13399 0.14028 -0.09401 0.18819 -0.07266 0.20718 C -0.07018 0.20949 -0.06732 0.20949 -0.06459 0.21134 C -0.06185 0.21296 -0.05925 0.21551 -0.05651 0.21736 C -0.0543 0.21898 -0.05183 0.21968 -0.04961 0.22153 C -0.0461 0.22454 -0.04271 0.22847 -0.0392 0.23171 C -0.03776 0.23333 -0.03594 0.23403 -0.03464 0.23588 C -0.02018 0.25532 -0.0056 0.2743 0.00807 0.29537 C 0.0138 0.30417 0.01927 0.31389 0.02539 0.32199 C 0.05078 0.35555 0.07708 0.3875 0.10273 0.42037 C 0.10781 0.42708 0.11211 0.43588 0.11771 0.44097 C 0.1207 0.44352 0.12474 0.44653 0.12695 0.45116 C 0.12942 0.45648 0.15534 0.51643 0.15807 0.52292 C 0.17799 0.5706 0.17304 0.55139 0.17995 0.58449 C 0.17929 0.58588 0.17864 0.58773 0.17773 0.58866 C 0.1763 0.58981 0.17461 0.59051 0.17304 0.59074 C 0.16732 0.59167 0.16159 0.59213 0.15573 0.59282 L 0.12812 0.59491 C 0.06771 0.58866 0.00716 0.58472 -0.05313 0.57639 C -0.05651 0.57593 -0.05912 0.57037 -0.06237 0.56805 C -0.06524 0.5662 -0.06849 0.56551 -0.07149 0.56412 C -0.07383 0.55718 -0.07513 0.54884 -0.07852 0.54352 C -0.08464 0.53356 -0.09284 0.52847 -0.09922 0.51898 C -0.11849 0.49028 -0.09427 0.52546 -0.11302 0.50046 C -0.1155 0.49722 -0.11745 0.49305 -0.12005 0.49028 C -0.12683 0.48218 -0.13438 0.47639 -0.14076 0.46759 C -0.14427 0.46296 -0.14753 0.45764 -0.15117 0.45324 C -0.1905 0.40463 -0.17018 0.43055 -0.19154 0.40602 C -0.19362 0.4037 -0.20873 0.38565 -0.20886 0.38565 C -0.21888 0.38079 -0.22891 0.37662 -0.2388 0.3713 C -0.25091 0.36481 -0.26237 0.35555 -0.27461 0.35069 C -0.27813 0.3493 -0.28164 0.34838 -0.28503 0.34653 C -0.28698 0.3456 -0.2888 0.34329 -0.29076 0.34259 C -0.29922 0.33981 -0.30768 0.33866 -0.31615 0.33634 C -0.3181 0.33588 -0.32005 0.33518 -0.32201 0.33426 C -0.32435 0.3331 -0.32657 0.33148 -0.32891 0.33032 C -0.35808 0.3368 -0.34727 0.33518 -0.40391 0.33032 C -0.40599 0.33009 -0.40768 0.32755 -0.40964 0.32616 C -0.41042 0.32268 -0.41159 0.31944 -0.41198 0.31597 C -0.41315 0.30301 -0.41315 0.29583 -0.41315 0.28518 L -0.4142 0.2831 " pathEditMode="relative" ptsTypes="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7 -4.07407E-6 L 0.01967 0.00024 C 0.01928 0.00741 0.01928 0.01505 0.01849 0.02246 C 0.0181 0.02616 0.01693 0.0294 0.01615 0.03264 C 0.01576 0.03473 0.01563 0.03704 0.01498 0.03889 C 0.01446 0.04121 0.01329 0.04283 0.01277 0.04514 C 0.01094 0.05186 0.00938 0.05857 0.00808 0.06551 C 0.00769 0.0676 0.00756 0.06991 0.00691 0.07176 C 0.0056 0.07547 0.00391 0.07848 0.00235 0.08195 C -0.00156 0.10579 0.00196 0.08704 -0.00338 0.11065 C -0.0039 0.11274 -0.0039 0.11505 -0.00455 0.1169 C -0.00546 0.11922 -0.00703 0.12061 -0.00807 0.12292 C -0.01875 0.14746 -0.00625 0.12385 -0.01848 0.14561 C -0.01888 0.14746 -0.01888 0.14977 -0.01953 0.15162 C -0.02044 0.15371 -0.02187 0.1544 -0.02304 0.15579 C -0.02447 0.15741 -0.02604 0.1588 -0.0276 0.15996 C -0.02955 0.16135 -0.03164 0.16227 -0.03346 0.16412 C -0.03515 0.16574 -0.03632 0.16852 -0.03802 0.17014 C -0.04023 0.17223 -0.0427 0.17269 -0.04492 0.17431 C -0.05078 0.17848 -0.05052 0.1801 -0.05533 0.18241 C -0.05729 0.18334 -0.05924 0.1838 -0.06106 0.18449 C -0.06419 0.18565 -0.06718 0.18797 -0.07031 0.18866 C -0.07565 0.19005 -0.08112 0.19005 -0.08645 0.19074 C -0.09843 0.19422 -0.11028 0.19862 -0.12226 0.20093 L -0.14309 0.2051 L -0.21809 0.18866 C -0.22356 0.18727 -0.22942 0.17987 -0.23424 0.17639 C -0.23567 0.17524 -0.23723 0.175 -0.2388 0.17431 C -0.25325 0.15787 -0.24687 0.16297 -0.25729 0.15579 C -0.26588 0.14051 -0.26523 0.14468 -0.25963 0.10463 C -0.25598 0.07848 -0.24882 0.05417 -0.23997 0.03264 C -0.23815 0.02848 -0.23632 0.02431 -0.23424 0.02037 C -0.22747 0.00787 -0.22096 -0.00509 -0.21341 -0.01643 C -0.21041 -0.02106 -0.20638 -0.02291 -0.20312 -0.02685 C -0.16796 -0.06736 -0.20677 -0.02847 -0.16848 -0.06365 C -0.16419 -0.06759 -0.15989 -0.07152 -0.15572 -0.07592 C -0.15104 -0.08125 -0.14114 -0.09259 -0.13619 -0.09652 C -0.13359 -0.09838 -0.13072 -0.09884 -0.12799 -0.10069 C -0.12174 -0.10486 -0.11575 -0.10995 -0.10963 -0.11504 C -0.10651 -0.11782 -0.10325 -0.11967 -0.10039 -0.12314 C -0.09739 -0.12685 -0.09544 -0.13263 -0.09231 -0.13541 C -0.08945 -0.13819 -0.08606 -0.13796 -0.08307 -0.13958 C -0.07721 -0.14282 -0.07148 -0.14629 -0.06575 -0.14976 C -0.06328 -0.15138 -0.06119 -0.15393 -0.05885 -0.15601 C -0.05533 -0.15879 -0.05195 -0.1618 -0.04843 -0.16412 C -0.04583 -0.1662 -0.04309 -0.16689 -0.04036 -0.16851 C -0.03919 -0.16898 -0.03802 -0.16967 -0.03684 -0.17037 C -0.03346 -0.18055 -0.03046 -0.19143 -0.02656 -0.20115 C -0.02187 -0.21296 -0.00351 -0.25347 0.00469 -0.26666 C 0.01042 -0.27638 0.02305 -0.29351 0.02305 -0.29328 C 0.02344 -0.29537 0.0237 -0.29768 0.02422 -0.29953 C 0.02487 -0.30185 0.02618 -0.30347 0.02657 -0.30578 C 0.02852 -0.31643 0.02969 -0.32754 0.03125 -0.33842 C 0.03008 -0.35555 0.03086 -0.37361 0.02774 -0.38981 C 0.0267 -0.39513 0.02214 -0.39467 0.01967 -0.39791 C 0.01784 -0.40023 0.01693 -0.40439 0.01498 -0.40625 C 0.00612 -0.41527 -0.00338 -0.42291 -0.01263 -0.43078 C -0.0138 -0.43171 -0.01497 -0.43194 -0.01614 -0.43287 C -0.01731 -0.43402 -0.01835 -0.43588 -0.01953 -0.43703 C -0.02369 -0.44074 -0.02799 -0.44421 -0.03229 -0.44722 C -0.03684 -0.45046 -0.04153 -0.45254 -0.04609 -0.45555 C -0.05312 -0.45995 -0.05963 -0.46689 -0.06692 -0.4699 C -0.08567 -0.47754 -0.07682 -0.475 -0.09348 -0.47801 C -0.15781 -0.47546 -0.17356 -0.50347 -0.21119 -0.4574 C -0.21223 -0.45601 -0.21289 -0.45347 -0.21341 -0.45138 C -0.21562 -0.44351 -0.21666 -0.43518 -0.21809 -0.42685 C -0.21731 -0.39745 -0.21796 -0.36759 -0.21575 -0.33842 C -0.21419 -0.31782 -0.20221 -0.28541 -0.19726 -0.26875 C -0.17369 -0.18958 -0.20442 -0.27963 -0.17304 -0.21134 C -0.16875 -0.20208 -0.1664 -0.19074 -0.16263 -0.18055 C -0.15833 -0.16875 -0.15299 -0.15787 -0.14882 -0.14583 C -0.09661 0.01019 -0.14661 -0.13194 -0.10612 -4.07407E-6 C -0.06992 0.11783 -0.10846 -0.03703 -0.06927 0.13542 C -0.06953 0.15162 -0.06783 0.16852 -0.07031 0.18449 C -0.07369 0.20579 -0.08255 0.22315 -0.08645 0.24399 C -0.08684 0.24607 -0.08697 0.24838 -0.08763 0.25024 C -0.09075 0.25787 -0.10299 0.27292 -0.10494 0.27454 C -0.11237 0.28149 -0.12005 0.28774 -0.12799 0.29121 C -0.12955 0.29167 -0.13125 0.29237 -0.13268 0.29329 C -0.13424 0.29445 -0.13554 0.29699 -0.13723 0.29746 C -0.14296 0.29908 -0.14882 0.29862 -0.15455 0.29931 C -0.18242 0.30926 -0.14531 0.29676 -0.18802 0.30764 C -0.20768 0.3125 -0.19882 0.31042 -0.21458 0.31389 L -0.34153 0.31181 C -0.34322 0.31158 -0.34375 0.30718 -0.34505 0.30556 C -0.34648 0.30324 -0.34817 0.30162 -0.3496 0.29931 C -0.35039 0.29792 -0.35091 0.29561 -0.35195 0.29537 C -0.35989 0.29051 -0.36809 0.28704 -0.37617 0.28311 C -0.3858 0.27755 -0.39505 0.27014 -0.40494 0.26667 C -0.41028 0.26436 -0.41575 0.26667 -0.42109 0.26667 L -0.42109 0.26667 " pathEditMode="relative" rAng="0" ptsTypes="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6.2963E-6 L -2.08333E-7 -6.2963E-6 L -0.08073 0.00416 L -0.225 0.00624 C -0.22695 0.00624 -0.2289 0.00486 -0.23073 0.00416 C -0.23659 0.00138 -0.23385 0.00092 -0.24114 -0.00626 C -0.24297 -0.00788 -0.24505 -0.00857 -0.24687 -0.01019 C -0.25052 -0.01389 -0.2539 -0.01806 -0.25729 -0.02269 C -0.25885 -0.02454 -0.26028 -0.02709 -0.26185 -0.02871 C -0.26367 -0.03056 -0.26575 -0.03149 -0.26771 -0.03288 C -0.26992 -0.03704 -0.27239 -0.04098 -0.27461 -0.04514 C -0.27695 -0.04977 -0.27877 -0.05556 -0.28151 -0.0595 C -0.28463 -0.06389 -0.2888 -0.06528 -0.29192 -0.06968 C -0.297 -0.07709 -0.30104 -0.08635 -0.30573 -0.09445 C -0.31966 -0.11783 -0.31276 -0.10163 -0.3207 -0.12315 C -0.32109 -0.12593 -0.32122 -0.12871 -0.32187 -0.13126 C -0.32278 -0.13496 -0.32474 -0.13774 -0.32539 -0.14167 C -0.3263 -0.14677 -0.32617 -0.15255 -0.32656 -0.15811 C -0.32695 -0.1669 -0.32734 -0.1757 -0.32773 -0.18473 C -0.32617 -0.19977 -0.32591 -0.21552 -0.32304 -0.22987 C -0.32057 -0.2419 -0.31575 -0.2426 -0.31041 -0.24422 C -0.30768 -0.24491 -0.30495 -0.24561 -0.30234 -0.2463 C -0.29596 -0.24954 -0.28802 -0.25394 -0.28151 -0.2544 C -0.27539 -0.25487 -0.26927 -0.25302 -0.26302 -0.25232 C -0.25846 -0.25371 -0.2539 -0.25602 -0.24922 -0.25649 C -0.22773 -0.2588 -0.20612 -0.25903 -0.18463 -0.26065 C -0.17877 -0.26112 -0.17304 -0.26204 -0.16731 -0.26274 C -0.16484 -0.26366 -0.1362 -0.27663 -0.12695 -0.27894 C -0.12044 -0.28079 -0.1138 -0.28126 -0.10729 -0.28311 C -0.09726 -0.28612 -0.08737 -0.29028 -0.07734 -0.29352 C -0.05924 -0.29908 -0.04101 -0.30255 -0.02304 -0.30973 C -0.0181 -0.31181 -0.01315 -0.31436 -0.00807 -0.31598 C -0.00312 -0.3176 0.00196 -0.31829 0.0069 -0.32014 C 0.03034 -0.32894 0.0599 -0.34399 0.0819 -0.35487 C 0.10664 -0.36714 0.08946 -0.35927 0.10729 -0.36737 C 0.10769 -0.37616 0.10729 -0.38519 0.10847 -0.39399 C 0.10899 -0.39792 0.11224 -0.40024 0.11185 -0.40417 C 0.11016 -0.42732 0.10808 -0.4507 0.10261 -0.472 C 0.09948 -0.48473 0.09245 -0.48519 0.08646 -0.4882 C 0.08529 -0.48889 0.08412 -0.48936 0.08308 -0.49028 C 0.08177 -0.49144 0.08099 -0.49445 0.07956 -0.49445 C 0.05573 -0.49653 0.0319 -0.49584 0.00808 -0.49653 C 0.00222 -0.49815 -0.00586 -0.49977 -0.01041 -0.50672 C -0.01146 -0.50834 -0.00937 -0.51204 -0.00807 -0.51297 C -0.00521 -0.51505 -0.00195 -0.51436 0.00117 -0.51505 C 0.01042 -0.52107 0.0194 -0.52802 0.02878 -0.53334 C 0.03138 -0.53496 0.03464 -0.53288 0.03685 -0.53542 C 0.0392 -0.5382 0.03933 -0.54491 0.04154 -0.54792 C 0.04727 -0.55533 0.05274 -0.56366 0.05886 -0.57038 C 0.06302 -0.57524 0.06745 -0.5794 0.07149 -0.58473 C 0.07578 -0.59052 0.08216 -0.60602 0.08542 -0.61135 C 0.09076 -0.62038 0.09883 -0.63033 0.10495 -0.63797 C 0.10573 -0.64075 0.10664 -0.64352 0.10729 -0.6463 C 0.10821 -0.65024 0.10964 -0.65857 0.10964 -0.65857 C 0.10834 -0.66922 0.10964 -0.67107 0.10261 -0.67501 C 0.06198 -0.69792 0.05443 -0.69792 0.01042 -0.71204 C 0.00013 -0.71528 -0.01028 -0.7176 -0.02083 -0.71806 L -0.18229 -0.72431 C -0.18802 -0.72501 -0.19401 -0.72408 -0.19961 -0.72639 C -0.20143 -0.72709 -0.20234 -0.73195 -0.20416 -0.73241 C -0.21497 -0.73473 -0.22578 -0.7338 -0.23659 -0.7345 C -0.2457 -0.73658 -0.25495 -0.73889 -0.26419 -0.74075 C -0.27383 -0.74237 -0.2931 -0.74468 -0.2931 -0.74468 C -0.29883 -0.74677 -0.30455 -0.74954 -0.31041 -0.75093 C -0.31914 -0.75302 -0.33685 -0.7551 -0.33685 -0.7551 C -0.36575 -0.76783 -0.33685 -0.75626 -0.36224 -0.7632 C -0.36849 -0.76482 -0.37448 -0.76806 -0.38073 -0.76945 C -0.40169 -0.77385 -0.40338 -0.77339 -0.41875 -0.77339 L -0.41875 -0.77339 " pathEditMode="relative" ptsTypes="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082931" y="2446831"/>
            <a:ext cx="5149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Thank you, kids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89" y="3482413"/>
            <a:ext cx="23812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484330"/>
            <a:ext cx="8778239" cy="5857143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1538" y="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7699" y="4357616"/>
            <a:ext cx="133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weasel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3332" y="2167710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owl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332" y="3412902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duck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5157" y="5096282"/>
            <a:ext cx="939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hare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1136" y="5096282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mole</a:t>
            </a:r>
            <a:endParaRPr lang="el-G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93" y="920626"/>
            <a:ext cx="8732302" cy="481864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803493" y="111593"/>
            <a:ext cx="427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What’s this?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60401" y="5739273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It’s a board.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0" y="2547497"/>
            <a:ext cx="1780588" cy="19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61" y="1238543"/>
            <a:ext cx="7089825" cy="404461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803493" y="111593"/>
            <a:ext cx="427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What’s this?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69218" y="5739273"/>
            <a:ext cx="4144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It’s a pencil.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90" y="1666727"/>
            <a:ext cx="1446618" cy="16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61" y="1207330"/>
            <a:ext cx="5459437" cy="458418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803493" y="111593"/>
            <a:ext cx="427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What’s this?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24011" y="5739273"/>
            <a:ext cx="54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It’s a schoolbag.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4" y="1135306"/>
            <a:ext cx="6673801" cy="444543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803493" y="111593"/>
            <a:ext cx="427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What’s this?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52490" y="5739273"/>
            <a:ext cx="5777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It’s a pencil case.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76" y="1217954"/>
            <a:ext cx="5174640" cy="458379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803493" y="111593"/>
            <a:ext cx="427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What’s this?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322596" y="5739273"/>
            <a:ext cx="5237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It’s a notebook.</a:t>
            </a:r>
            <a:endParaRPr lang="el-G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40" y="2473972"/>
            <a:ext cx="1115715" cy="13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3" y="1112373"/>
            <a:ext cx="6476048" cy="4544311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516040" y="0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running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310531" y="5656684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running.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05" y="1095082"/>
            <a:ext cx="7509949" cy="450596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381391" y="0"/>
            <a:ext cx="27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climbing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699931" y="5772803"/>
            <a:ext cx="4897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 like climbing.</a:t>
            </a:r>
            <a:endParaRPr lang="el-GR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100</Words>
  <Application>Microsoft Office PowerPoint</Application>
  <PresentationFormat>Ευρεία οθόνη</PresentationFormat>
  <Paragraphs>39</Paragraphs>
  <Slides>17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Papadamos</dc:creator>
  <cp:lastModifiedBy>Konstantinos Papadamos</cp:lastModifiedBy>
  <cp:revision>13</cp:revision>
  <dcterms:created xsi:type="dcterms:W3CDTF">2015-03-15T11:40:04Z</dcterms:created>
  <dcterms:modified xsi:type="dcterms:W3CDTF">2015-03-16T19:37:21Z</dcterms:modified>
</cp:coreProperties>
</file>