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1"/>
  </p:notesMasterIdLst>
  <p:sldIdLst>
    <p:sldId id="257" r:id="rId2"/>
    <p:sldId id="256"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3"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1927763-654E-43F9-9B41-6C984D557ABB}" type="datetimeFigureOut">
              <a:rPr lang="el-GR"/>
              <a:pPr>
                <a:defRPr/>
              </a:pPr>
              <a:t>25/2/2022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AFC7730-7409-4BCC-AE18-3DFC17D8DAC9}"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819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8196" name="Θέση αριθμού διαφάνειας 3"/>
          <p:cNvSpPr>
            <a:spLocks noGrp="1"/>
          </p:cNvSpPr>
          <p:nvPr>
            <p:ph type="sldNum" sz="quarter" idx="5"/>
          </p:nvPr>
        </p:nvSpPr>
        <p:spPr bwMode="auto">
          <a:noFill/>
          <a:ln>
            <a:miter lim="800000"/>
            <a:headEnd/>
            <a:tailEnd/>
          </a:ln>
        </p:spPr>
        <p:txBody>
          <a:bodyPr/>
          <a:lstStyle/>
          <a:p>
            <a:fld id="{A178D843-5A4E-4297-9ADC-4EC5F88A1DC6}" type="slidenum">
              <a:rPr lang="el-GR"/>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9" name="Date Placeholder 3"/>
          <p:cNvSpPr>
            <a:spLocks noGrp="1"/>
          </p:cNvSpPr>
          <p:nvPr>
            <p:ph type="dt" sz="half" idx="10"/>
          </p:nvPr>
        </p:nvSpPr>
        <p:spPr/>
        <p:txBody>
          <a:bodyPr/>
          <a:lstStyle>
            <a:lvl1pPr>
              <a:defRPr/>
            </a:lvl1pPr>
          </a:lstStyle>
          <a:p>
            <a:pPr>
              <a:defRPr/>
            </a:pPr>
            <a:fld id="{C69F5C29-3B5E-4485-8762-FC907F256CCB}" type="datetime1">
              <a:rPr lang="en-US"/>
              <a:pPr>
                <a:defRPr/>
              </a:pPr>
              <a:t>2/25/2022</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11" name="Slide Number Placeholder 5"/>
          <p:cNvSpPr>
            <a:spLocks noGrp="1"/>
          </p:cNvSpPr>
          <p:nvPr>
            <p:ph type="sldNum" sz="quarter" idx="12"/>
          </p:nvPr>
        </p:nvSpPr>
        <p:spPr/>
        <p:txBody>
          <a:bodyPr/>
          <a:lstStyle>
            <a:lvl1pPr>
              <a:defRPr/>
            </a:lvl1pPr>
          </a:lstStyle>
          <a:p>
            <a:fld id="{2CD9DF3C-867E-4965-A1FC-DC40B8C7701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5" name="Date Placeholder 3"/>
          <p:cNvSpPr>
            <a:spLocks noGrp="1"/>
          </p:cNvSpPr>
          <p:nvPr>
            <p:ph type="dt" sz="half" idx="15"/>
          </p:nvPr>
        </p:nvSpPr>
        <p:spPr/>
        <p:txBody>
          <a:bodyPr/>
          <a:lstStyle>
            <a:lvl1pPr>
              <a:defRPr/>
            </a:lvl1pPr>
          </a:lstStyle>
          <a:p>
            <a:pPr>
              <a:defRPr/>
            </a:pPr>
            <a:fld id="{D86FCD17-A06E-46CC-8C40-FEA5301D0D44}" type="datetime1">
              <a:rPr lang="en-US"/>
              <a:pPr>
                <a:defRPr/>
              </a:pPr>
              <a:t>2/25/2022</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l-GR"/>
              <a:t>Επιμέλεια Παρουσίασης: Σκλαβούνος Αντώνης</a:t>
            </a:r>
            <a:endParaRPr lang="en-US" dirty="0"/>
          </a:p>
        </p:txBody>
      </p:sp>
      <p:sp>
        <p:nvSpPr>
          <p:cNvPr id="7" name="Slide Number Placeholder 5"/>
          <p:cNvSpPr>
            <a:spLocks noGrp="1"/>
          </p:cNvSpPr>
          <p:nvPr>
            <p:ph type="sldNum" sz="quarter" idx="17"/>
          </p:nvPr>
        </p:nvSpPr>
        <p:spPr/>
        <p:txBody>
          <a:bodyPr/>
          <a:lstStyle>
            <a:lvl1pPr>
              <a:defRPr/>
            </a:lvl1pPr>
          </a:lstStyle>
          <a:p>
            <a:fld id="{AC78C233-D6B1-475B-AF7E-731EE35E5B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1292F942-9BA1-4DA9-9793-20BE71E91E31}" type="datetime1">
              <a:rPr lang="en-US"/>
              <a:pPr>
                <a:defRPr/>
              </a:pPr>
              <a:t>2/25/2022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6" name="Slide Number Placeholder 5"/>
          <p:cNvSpPr>
            <a:spLocks noGrp="1"/>
          </p:cNvSpPr>
          <p:nvPr>
            <p:ph type="sldNum" sz="quarter" idx="12"/>
          </p:nvPr>
        </p:nvSpPr>
        <p:spPr/>
        <p:txBody>
          <a:bodyPr/>
          <a:lstStyle>
            <a:lvl1pPr>
              <a:defRPr/>
            </a:lvl1pPr>
          </a:lstStyle>
          <a:p>
            <a:fld id="{1476BDF0-7418-47E4-83DA-C904BAB8F92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531813" y="812800"/>
            <a:ext cx="609600" cy="584200"/>
          </a:xfrm>
          <a:prstGeom prst="rect">
            <a:avLst/>
          </a:prstGeom>
          <a:noFill/>
          <a:ln w="9525">
            <a:noFill/>
            <a:miter lim="800000"/>
            <a:headEnd/>
            <a:tailEnd/>
          </a:ln>
        </p:spPr>
        <p:txBody>
          <a:bodyPr anchor="ctr"/>
          <a:lstStyle/>
          <a:p>
            <a:pPr eaLnBrk="1" hangingPunct="1"/>
            <a:r>
              <a:rPr lang="en-US" sz="8000"/>
              <a:t>“</a:t>
            </a:r>
          </a:p>
        </p:txBody>
      </p:sp>
      <p:sp>
        <p:nvSpPr>
          <p:cNvPr id="6" name="TextBox 13"/>
          <p:cNvSpPr txBox="1">
            <a:spLocks noChangeArrowheads="1"/>
          </p:cNvSpPr>
          <p:nvPr/>
        </p:nvSpPr>
        <p:spPr bwMode="auto">
          <a:xfrm>
            <a:off x="10285413" y="2768600"/>
            <a:ext cx="609600" cy="584200"/>
          </a:xfrm>
          <a:prstGeom prst="rect">
            <a:avLst/>
          </a:prstGeom>
          <a:noFill/>
          <a:ln w="9525">
            <a:noFill/>
            <a:miter lim="800000"/>
            <a:headEnd/>
            <a:tailEnd/>
          </a:ln>
        </p:spPr>
        <p:txBody>
          <a:bodyPr anchor="ctr"/>
          <a:lstStyle/>
          <a:p>
            <a:pPr algn="r" eaLnBrk="1" hangingPunct="1"/>
            <a:r>
              <a:rPr lang="en-US" sz="8000"/>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2F27C6E5-9623-4A73-8BBE-3CAD4DF16996}" type="datetime1">
              <a:rPr lang="en-US"/>
              <a:pPr>
                <a:defRPr/>
              </a:pPr>
              <a:t>2/25/2022</a:t>
            </a:fld>
            <a:endParaRPr lang="en-US" dirty="0"/>
          </a:p>
        </p:txBody>
      </p:sp>
      <p:sp>
        <p:nvSpPr>
          <p:cNvPr id="8" name="Footer Placeholder 4"/>
          <p:cNvSpPr>
            <a:spLocks noGrp="1"/>
          </p:cNvSpPr>
          <p:nvPr>
            <p:ph type="ftr" sz="quarter" idx="15"/>
          </p:nvPr>
        </p:nvSpPr>
        <p:spPr/>
        <p:txBody>
          <a:bodyPr/>
          <a:lstStyle>
            <a:lvl1pPr>
              <a:defRPr/>
            </a:lvl1pPr>
          </a:lstStyle>
          <a:p>
            <a:pPr>
              <a:defRPr/>
            </a:pPr>
            <a:r>
              <a:rPr lang="el-GR"/>
              <a:t>Επιμέλεια Παρουσίασης: Σκλαβούνος Αντώνης</a:t>
            </a:r>
            <a:endParaRPr lang="en-US" dirty="0"/>
          </a:p>
        </p:txBody>
      </p:sp>
      <p:sp>
        <p:nvSpPr>
          <p:cNvPr id="9" name="Slide Number Placeholder 5"/>
          <p:cNvSpPr>
            <a:spLocks noGrp="1"/>
          </p:cNvSpPr>
          <p:nvPr>
            <p:ph type="sldNum" sz="quarter" idx="16"/>
          </p:nvPr>
        </p:nvSpPr>
        <p:spPr/>
        <p:txBody>
          <a:bodyPr/>
          <a:lstStyle>
            <a:lvl1pPr>
              <a:defRPr/>
            </a:lvl1pPr>
          </a:lstStyle>
          <a:p>
            <a:fld id="{D8120796-D25A-4693-AAC2-ABD04D728C7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29520B4F-2D68-4809-9D21-FBF8B6A3EBBC}" type="datetime1">
              <a:rPr lang="en-US"/>
              <a:pPr>
                <a:defRPr/>
              </a:pPr>
              <a:t>2/25/2022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6" name="Slide Number Placeholder 5"/>
          <p:cNvSpPr>
            <a:spLocks noGrp="1"/>
          </p:cNvSpPr>
          <p:nvPr>
            <p:ph type="sldNum" sz="quarter" idx="12"/>
          </p:nvPr>
        </p:nvSpPr>
        <p:spPr/>
        <p:txBody>
          <a:bodyPr/>
          <a:lstStyle>
            <a:lvl1pPr>
              <a:defRPr/>
            </a:lvl1pPr>
          </a:lstStyle>
          <a:p>
            <a:fld id="{CF1052D7-8CA1-4243-90ED-CA5D809699E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531813" y="812800"/>
            <a:ext cx="609600" cy="584200"/>
          </a:xfrm>
          <a:prstGeom prst="rect">
            <a:avLst/>
          </a:prstGeom>
          <a:noFill/>
          <a:ln w="9525">
            <a:noFill/>
            <a:miter lim="800000"/>
            <a:headEnd/>
            <a:tailEnd/>
          </a:ln>
        </p:spPr>
        <p:txBody>
          <a:bodyPr anchor="ctr"/>
          <a:lstStyle/>
          <a:p>
            <a:pPr eaLnBrk="1" hangingPunct="1"/>
            <a:r>
              <a:rPr lang="en-US" sz="8000"/>
              <a:t>“</a:t>
            </a:r>
          </a:p>
        </p:txBody>
      </p:sp>
      <p:sp>
        <p:nvSpPr>
          <p:cNvPr id="6" name="TextBox 13"/>
          <p:cNvSpPr txBox="1">
            <a:spLocks noChangeArrowheads="1"/>
          </p:cNvSpPr>
          <p:nvPr/>
        </p:nvSpPr>
        <p:spPr bwMode="auto">
          <a:xfrm>
            <a:off x="10285413" y="2768600"/>
            <a:ext cx="609600" cy="584200"/>
          </a:xfrm>
          <a:prstGeom prst="rect">
            <a:avLst/>
          </a:prstGeom>
          <a:noFill/>
          <a:ln w="9525">
            <a:noFill/>
            <a:miter lim="800000"/>
            <a:headEnd/>
            <a:tailEnd/>
          </a:ln>
        </p:spPr>
        <p:txBody>
          <a:bodyPr anchor="ctr"/>
          <a:lstStyle/>
          <a:p>
            <a:pPr algn="r" eaLnBrk="1" hangingPunct="1"/>
            <a:r>
              <a:rPr lang="en-US" sz="8000"/>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l-GR" smtClean="0"/>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5E330163-5F62-473C-BD56-4863387C2B9F}" type="datetime1">
              <a:rPr lang="en-US"/>
              <a:pPr>
                <a:defRPr/>
              </a:pPr>
              <a:t>2/25/2022</a:t>
            </a:fld>
            <a:endParaRPr lang="en-US" dirty="0"/>
          </a:p>
        </p:txBody>
      </p:sp>
      <p:sp>
        <p:nvSpPr>
          <p:cNvPr id="8" name="Footer Placeholder 4"/>
          <p:cNvSpPr>
            <a:spLocks noGrp="1"/>
          </p:cNvSpPr>
          <p:nvPr>
            <p:ph type="ftr" sz="quarter" idx="15"/>
          </p:nvPr>
        </p:nvSpPr>
        <p:spPr/>
        <p:txBody>
          <a:bodyPr/>
          <a:lstStyle>
            <a:lvl1pPr>
              <a:defRPr/>
            </a:lvl1pPr>
          </a:lstStyle>
          <a:p>
            <a:pPr>
              <a:defRPr/>
            </a:pPr>
            <a:r>
              <a:rPr lang="el-GR"/>
              <a:t>Επιμέλεια Παρουσίασης: Σκλαβούνος Αντώνης</a:t>
            </a:r>
            <a:endParaRPr lang="en-US" dirty="0"/>
          </a:p>
        </p:txBody>
      </p:sp>
      <p:sp>
        <p:nvSpPr>
          <p:cNvPr id="9" name="Slide Number Placeholder 5"/>
          <p:cNvSpPr>
            <a:spLocks noGrp="1"/>
          </p:cNvSpPr>
          <p:nvPr>
            <p:ph type="sldNum" sz="quarter" idx="16"/>
          </p:nvPr>
        </p:nvSpPr>
        <p:spPr/>
        <p:txBody>
          <a:bodyPr/>
          <a:lstStyle>
            <a:lvl1pPr>
              <a:defRPr/>
            </a:lvl1pPr>
          </a:lstStyle>
          <a:p>
            <a:fld id="{DE89A6E1-B57D-4213-8CCB-56AE9A0EC16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l-GR" smtClean="0"/>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Date Placeholder 3"/>
          <p:cNvSpPr>
            <a:spLocks noGrp="1"/>
          </p:cNvSpPr>
          <p:nvPr>
            <p:ph type="dt" sz="half" idx="14"/>
          </p:nvPr>
        </p:nvSpPr>
        <p:spPr/>
        <p:txBody>
          <a:bodyPr/>
          <a:lstStyle>
            <a:lvl1pPr>
              <a:defRPr/>
            </a:lvl1pPr>
          </a:lstStyle>
          <a:p>
            <a:pPr>
              <a:defRPr/>
            </a:pPr>
            <a:fld id="{579B69D9-D4B4-42A4-8D73-79C0ABFBAE31}" type="datetime1">
              <a:rPr lang="en-US"/>
              <a:pPr>
                <a:defRPr/>
              </a:pPr>
              <a:t>2/25/2022</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l-GR"/>
              <a:t>Επιμέλεια Παρουσίασης: Σκλαβούνος Αντώνης</a:t>
            </a:r>
            <a:endParaRPr lang="en-US" dirty="0"/>
          </a:p>
        </p:txBody>
      </p:sp>
      <p:sp>
        <p:nvSpPr>
          <p:cNvPr id="7" name="Slide Number Placeholder 5"/>
          <p:cNvSpPr>
            <a:spLocks noGrp="1"/>
          </p:cNvSpPr>
          <p:nvPr>
            <p:ph type="sldNum" sz="quarter" idx="16"/>
          </p:nvPr>
        </p:nvSpPr>
        <p:spPr/>
        <p:txBody>
          <a:bodyPr/>
          <a:lstStyle>
            <a:lvl1pPr>
              <a:defRPr/>
            </a:lvl1pPr>
          </a:lstStyle>
          <a:p>
            <a:fld id="{CE556319-3C2C-41EF-B269-5A645BC1336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9E587D75-E1FD-452F-A1B4-8C52A7214598}" type="datetime1">
              <a:rPr lang="en-US"/>
              <a:pPr>
                <a:defRPr/>
              </a:pPr>
              <a:t>2/25/2022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6" name="Slide Number Placeholder 5"/>
          <p:cNvSpPr>
            <a:spLocks noGrp="1"/>
          </p:cNvSpPr>
          <p:nvPr>
            <p:ph type="sldNum" sz="quarter" idx="12"/>
          </p:nvPr>
        </p:nvSpPr>
        <p:spPr/>
        <p:txBody>
          <a:bodyPr/>
          <a:lstStyle>
            <a:lvl1pPr>
              <a:defRPr/>
            </a:lvl1pPr>
          </a:lstStyle>
          <a:p>
            <a:fld id="{348AB93C-44C5-49A6-906C-4AA2329F779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F307F946-BB4C-427D-8821-AF74269FDD76}" type="datetime1">
              <a:rPr lang="en-US"/>
              <a:pPr>
                <a:defRPr/>
              </a:pPr>
              <a:t>2/25/2022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6" name="Slide Number Placeholder 5"/>
          <p:cNvSpPr>
            <a:spLocks noGrp="1"/>
          </p:cNvSpPr>
          <p:nvPr>
            <p:ph type="sldNum" sz="quarter" idx="12"/>
          </p:nvPr>
        </p:nvSpPr>
        <p:spPr/>
        <p:txBody>
          <a:bodyPr/>
          <a:lstStyle>
            <a:lvl1pPr>
              <a:defRPr/>
            </a:lvl1pPr>
          </a:lstStyle>
          <a:p>
            <a:fld id="{ECFC6B4A-A5B6-48C2-87DC-E70CB1D78B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F8E19592-F31A-48E7-AE88-4CB32B7F7877}" type="datetime1">
              <a:rPr lang="en-US"/>
              <a:pPr>
                <a:defRPr/>
              </a:pPr>
              <a:t>2/25/2022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6" name="Slide Number Placeholder 5"/>
          <p:cNvSpPr>
            <a:spLocks noGrp="1"/>
          </p:cNvSpPr>
          <p:nvPr>
            <p:ph type="sldNum" sz="quarter" idx="12"/>
          </p:nvPr>
        </p:nvSpPr>
        <p:spPr/>
        <p:txBody>
          <a:bodyPr/>
          <a:lstStyle>
            <a:lvl1pPr>
              <a:defRPr/>
            </a:lvl1pPr>
          </a:lstStyle>
          <a:p>
            <a:fld id="{9DB7A4AA-9D39-4D2E-ADF7-5546C9FBC54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AD2B0C43-A373-4578-9FD8-5513A0B931D6}" type="datetime1">
              <a:rPr lang="en-US"/>
              <a:pPr>
                <a:defRPr/>
              </a:pPr>
              <a:t>2/25/2022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6" name="Slide Number Placeholder 5"/>
          <p:cNvSpPr>
            <a:spLocks noGrp="1"/>
          </p:cNvSpPr>
          <p:nvPr>
            <p:ph type="sldNum" sz="quarter" idx="12"/>
          </p:nvPr>
        </p:nvSpPr>
        <p:spPr/>
        <p:txBody>
          <a:bodyPr/>
          <a:lstStyle>
            <a:lvl1pPr>
              <a:defRPr/>
            </a:lvl1pPr>
          </a:lstStyle>
          <a:p>
            <a:fld id="{7967FB14-C74C-4F5C-BC9D-94B16C7EF55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5D2A409D-E5F6-43BD-A0BF-C7C95F718E0A}" type="datetime1">
              <a:rPr lang="en-US"/>
              <a:pPr>
                <a:defRPr/>
              </a:pPr>
              <a:t>2/25/2022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7" name="Slide Number Placeholder 5"/>
          <p:cNvSpPr>
            <a:spLocks noGrp="1"/>
          </p:cNvSpPr>
          <p:nvPr>
            <p:ph type="sldNum" sz="quarter" idx="12"/>
          </p:nvPr>
        </p:nvSpPr>
        <p:spPr/>
        <p:txBody>
          <a:bodyPr/>
          <a:lstStyle>
            <a:lvl1pPr>
              <a:defRPr/>
            </a:lvl1pPr>
          </a:lstStyle>
          <a:p>
            <a:fld id="{C28520FE-4921-4496-ABEC-752DFED107C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C5A6FD1E-B520-4110-A4BC-1327B4395911}" type="datetime1">
              <a:rPr lang="en-US"/>
              <a:pPr>
                <a:defRPr/>
              </a:pPr>
              <a:t>2/25/2022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9" name="Slide Number Placeholder 5"/>
          <p:cNvSpPr>
            <a:spLocks noGrp="1"/>
          </p:cNvSpPr>
          <p:nvPr>
            <p:ph type="sldNum" sz="quarter" idx="12"/>
          </p:nvPr>
        </p:nvSpPr>
        <p:spPr/>
        <p:txBody>
          <a:bodyPr/>
          <a:lstStyle>
            <a:lvl1pPr>
              <a:defRPr/>
            </a:lvl1pPr>
          </a:lstStyle>
          <a:p>
            <a:fld id="{2BF5CB23-4B08-416B-B90E-EF1D40C3B9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175DEF26-B3AE-4DCC-BF4F-04F64480005A}" type="datetime1">
              <a:rPr lang="en-US"/>
              <a:pPr>
                <a:defRPr/>
              </a:pPr>
              <a:t>2/25/2022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5" name="Slide Number Placeholder 5"/>
          <p:cNvSpPr>
            <a:spLocks noGrp="1"/>
          </p:cNvSpPr>
          <p:nvPr>
            <p:ph type="sldNum" sz="quarter" idx="12"/>
          </p:nvPr>
        </p:nvSpPr>
        <p:spPr/>
        <p:txBody>
          <a:bodyPr/>
          <a:lstStyle>
            <a:lvl1pPr>
              <a:defRPr/>
            </a:lvl1pPr>
          </a:lstStyle>
          <a:p>
            <a:fld id="{91ED9349-8BDB-4CDA-ACBD-3C9A134A3FF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4E526B-38F9-464D-A785-A522DEC0A778}" type="datetime1">
              <a:rPr lang="en-US"/>
              <a:pPr>
                <a:defRPr/>
              </a:pPr>
              <a:t>2/25/2022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4" name="Slide Number Placeholder 5"/>
          <p:cNvSpPr>
            <a:spLocks noGrp="1"/>
          </p:cNvSpPr>
          <p:nvPr>
            <p:ph type="sldNum" sz="quarter" idx="12"/>
          </p:nvPr>
        </p:nvSpPr>
        <p:spPr/>
        <p:txBody>
          <a:bodyPr/>
          <a:lstStyle>
            <a:lvl1pPr>
              <a:defRPr/>
            </a:lvl1pPr>
          </a:lstStyle>
          <a:p>
            <a:fld id="{74D46DA9-68F0-4C48-A0E0-7C9B179D4E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41E70324-0995-4D95-AC30-CF2233069B8C}" type="datetime1">
              <a:rPr lang="en-US"/>
              <a:pPr>
                <a:defRPr/>
              </a:pPr>
              <a:t>2/25/2022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7" name="Slide Number Placeholder 5"/>
          <p:cNvSpPr>
            <a:spLocks noGrp="1"/>
          </p:cNvSpPr>
          <p:nvPr>
            <p:ph type="sldNum" sz="quarter" idx="12"/>
          </p:nvPr>
        </p:nvSpPr>
        <p:spPr/>
        <p:txBody>
          <a:bodyPr/>
          <a:lstStyle>
            <a:lvl1pPr>
              <a:defRPr/>
            </a:lvl1pPr>
          </a:lstStyle>
          <a:p>
            <a:fld id="{69A83C13-3230-4CA0-B3F6-F7A5DDDD3C3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09F9CA2B-EE07-40BE-AD24-CAA569F04069}" type="datetime1">
              <a:rPr lang="en-US"/>
              <a:pPr>
                <a:defRPr/>
              </a:pPr>
              <a:t>2/25/2022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l-GR"/>
              <a:t>Επιμέλεια Παρουσίασης: Σκλαβούνος Αντώνης</a:t>
            </a:r>
            <a:endParaRPr lang="en-US" dirty="0"/>
          </a:p>
        </p:txBody>
      </p:sp>
      <p:sp>
        <p:nvSpPr>
          <p:cNvPr id="7" name="Slide Number Placeholder 5"/>
          <p:cNvSpPr>
            <a:spLocks noGrp="1"/>
          </p:cNvSpPr>
          <p:nvPr>
            <p:ph type="sldNum" sz="quarter" idx="12"/>
          </p:nvPr>
        </p:nvSpPr>
        <p:spPr/>
        <p:txBody>
          <a:bodyPr/>
          <a:lstStyle>
            <a:lvl1pPr>
              <a:defRPr/>
            </a:lvl1pPr>
          </a:lstStyle>
          <a:p>
            <a:fld id="{34E5070D-0505-4329-AEB4-0627E520B30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eaLnBrk="1" fontAlgn="auto" hangingPunct="1">
              <a:spcBef>
                <a:spcPts val="0"/>
              </a:spcBef>
              <a:spcAft>
                <a:spcPts val="0"/>
              </a:spcAft>
              <a:defRPr sz="1000" b="0" i="0" smtClean="0">
                <a:solidFill>
                  <a:schemeClr val="bg2">
                    <a:lumMod val="50000"/>
                  </a:schemeClr>
                </a:solidFill>
                <a:effectLst/>
                <a:latin typeface="+mn-lt"/>
              </a:defRPr>
            </a:lvl1pPr>
          </a:lstStyle>
          <a:p>
            <a:pPr>
              <a:defRPr/>
            </a:pPr>
            <a:fld id="{BC6F0F09-CAA9-4799-B133-4240654DC9DB}" type="datetime1">
              <a:rPr lang="en-US"/>
              <a:pPr>
                <a:defRPr/>
              </a:pPr>
              <a:t>2/25/2022</a:t>
            </a:fld>
            <a:endParaRPr lang="en-US" dirty="0"/>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eaLnBrk="1" fontAlgn="auto" hangingPunct="1">
              <a:spcBef>
                <a:spcPts val="0"/>
              </a:spcBef>
              <a:spcAft>
                <a:spcPts val="0"/>
              </a:spcAft>
              <a:defRPr sz="1000" b="0" i="0" smtClean="0">
                <a:solidFill>
                  <a:schemeClr val="bg2">
                    <a:lumMod val="50000"/>
                  </a:schemeClr>
                </a:solidFill>
                <a:effectLst/>
                <a:latin typeface="+mn-lt"/>
              </a:defRPr>
            </a:lvl1pPr>
          </a:lstStyle>
          <a:p>
            <a:pPr>
              <a:defRPr/>
            </a:pPr>
            <a:r>
              <a:rPr lang="el-GR"/>
              <a:t>Επιμέλεια Παρουσίασης: Σκλαβούνος Αντώνης</a:t>
            </a:r>
            <a:endParaRPr lang="en-US" dirty="0"/>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3200">
                <a:solidFill>
                  <a:srgbClr val="68370F"/>
                </a:solidFill>
              </a:defRPr>
            </a:lvl1pPr>
          </a:lstStyle>
          <a:p>
            <a:fld id="{9F95C327-1D00-48AA-A6DE-8D9F20B12A7D}"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40"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41" r:id="rId12"/>
    <p:sldLayoutId id="2147483736" r:id="rId13"/>
    <p:sldLayoutId id="2147483742" r:id="rId14"/>
    <p:sldLayoutId id="2147483737" r:id="rId15"/>
    <p:sldLayoutId id="2147483738" r:id="rId16"/>
    <p:sldLayoutId id="2147483739" r:id="rId17"/>
  </p:sldLayoutIdLst>
  <p:hf sldNum="0" hdr="0" dt="0"/>
  <p:txStyles>
    <p:titleStyle>
      <a:lvl1pPr algn="l" defTabSz="457200" rtl="0" fontAlgn="base">
        <a:spcBef>
          <a:spcPct val="0"/>
        </a:spcBef>
        <a:spcAft>
          <a:spcPct val="0"/>
        </a:spcAft>
        <a:defRPr sz="3600" kern="1200" cap="all">
          <a:ln w="3175" cmpd="sng">
            <a:noFill/>
          </a:ln>
          <a:solidFill>
            <a:schemeClr val="tx1"/>
          </a:solidFill>
          <a:latin typeface="+mj-lt"/>
          <a:ea typeface="+mj-ea"/>
          <a:cs typeface="+mj-cs"/>
        </a:defRPr>
      </a:lvl1pPr>
      <a:lvl2pPr algn="l" defTabSz="457200" rtl="0" fontAlgn="base">
        <a:spcBef>
          <a:spcPct val="0"/>
        </a:spcBef>
        <a:spcAft>
          <a:spcPct val="0"/>
        </a:spcAft>
        <a:defRPr sz="3600">
          <a:solidFill>
            <a:schemeClr val="tx1"/>
          </a:solidFill>
          <a:latin typeface="Century Gothic" pitchFamily="34" charset="0"/>
        </a:defRPr>
      </a:lvl2pPr>
      <a:lvl3pPr algn="l" defTabSz="457200" rtl="0" fontAlgn="base">
        <a:spcBef>
          <a:spcPct val="0"/>
        </a:spcBef>
        <a:spcAft>
          <a:spcPct val="0"/>
        </a:spcAft>
        <a:defRPr sz="3600">
          <a:solidFill>
            <a:schemeClr val="tx1"/>
          </a:solidFill>
          <a:latin typeface="Century Gothic" pitchFamily="34" charset="0"/>
        </a:defRPr>
      </a:lvl3pPr>
      <a:lvl4pPr algn="l" defTabSz="457200" rtl="0" fontAlgn="base">
        <a:spcBef>
          <a:spcPct val="0"/>
        </a:spcBef>
        <a:spcAft>
          <a:spcPct val="0"/>
        </a:spcAft>
        <a:defRPr sz="3600">
          <a:solidFill>
            <a:schemeClr val="tx1"/>
          </a:solidFill>
          <a:latin typeface="Century Gothic" pitchFamily="34" charset="0"/>
        </a:defRPr>
      </a:lvl4pPr>
      <a:lvl5pPr algn="l" defTabSz="457200" rtl="0" fontAlgn="base">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tx1"/>
        </a:buClr>
        <a:buSzPct val="80000"/>
        <a:buFont typeface="Wingdings 3" pitchFamily="18" charset="2"/>
        <a:buChar char=""/>
        <a:defRPr sz="2000" kern="1200">
          <a:solidFill>
            <a:srgbClr val="68370F"/>
          </a:solidFill>
          <a:latin typeface="+mn-lt"/>
          <a:ea typeface="+mn-ea"/>
          <a:cs typeface="+mn-cs"/>
        </a:defRPr>
      </a:lvl1pPr>
      <a:lvl2pPr marL="742950" indent="-285750" algn="l" defTabSz="457200" rtl="0" fontAlgn="base">
        <a:spcBef>
          <a:spcPct val="20000"/>
        </a:spcBef>
        <a:spcAft>
          <a:spcPts val="600"/>
        </a:spcAft>
        <a:buClr>
          <a:schemeClr val="tx1"/>
        </a:buClr>
        <a:buSzPct val="80000"/>
        <a:buFont typeface="Wingdings 3" pitchFamily="18" charset="2"/>
        <a:buChar char=""/>
        <a:defRPr kern="1200">
          <a:solidFill>
            <a:srgbClr val="68370F"/>
          </a:solidFill>
          <a:latin typeface="+mn-lt"/>
          <a:ea typeface="+mn-ea"/>
          <a:cs typeface="+mn-cs"/>
        </a:defRPr>
      </a:lvl2pPr>
      <a:lvl3pPr marL="1200150" indent="-285750" algn="l" defTabSz="457200" rtl="0" fontAlgn="base">
        <a:spcBef>
          <a:spcPct val="20000"/>
        </a:spcBef>
        <a:spcAft>
          <a:spcPts val="600"/>
        </a:spcAft>
        <a:buClr>
          <a:schemeClr val="tx1"/>
        </a:buClr>
        <a:buSzPct val="80000"/>
        <a:buFont typeface="Wingdings 3" pitchFamily="18" charset="2"/>
        <a:buChar char=""/>
        <a:defRPr sz="1600" kern="1200">
          <a:solidFill>
            <a:srgbClr val="68370F"/>
          </a:solidFill>
          <a:latin typeface="+mn-lt"/>
          <a:ea typeface="+mn-ea"/>
          <a:cs typeface="+mn-cs"/>
        </a:defRPr>
      </a:lvl3pPr>
      <a:lvl4pPr marL="1543050" indent="-171450" algn="l" defTabSz="457200" rtl="0" fontAlgn="base">
        <a:spcBef>
          <a:spcPct val="20000"/>
        </a:spcBef>
        <a:spcAft>
          <a:spcPts val="600"/>
        </a:spcAft>
        <a:buClr>
          <a:schemeClr val="tx1"/>
        </a:buClr>
        <a:buSzPct val="80000"/>
        <a:buFont typeface="Wingdings 3" pitchFamily="18" charset="2"/>
        <a:buChar char=""/>
        <a:defRPr sz="1400" kern="1200">
          <a:solidFill>
            <a:srgbClr val="68370F"/>
          </a:solidFill>
          <a:latin typeface="+mn-lt"/>
          <a:ea typeface="+mn-ea"/>
          <a:cs typeface="+mn-cs"/>
        </a:defRPr>
      </a:lvl4pPr>
      <a:lvl5pPr marL="2114550" indent="-285750" algn="l" defTabSz="457200" rtl="0" fontAlgn="base">
        <a:spcBef>
          <a:spcPct val="20000"/>
        </a:spcBef>
        <a:spcAft>
          <a:spcPts val="600"/>
        </a:spcAft>
        <a:buClr>
          <a:schemeClr val="tx1"/>
        </a:buClr>
        <a:buSzPct val="80000"/>
        <a:buFont typeface="Wingdings 3" pitchFamily="18" charset="2"/>
        <a:buChar char=""/>
        <a:defRPr sz="1400" kern="1200">
          <a:solidFill>
            <a:srgbClr val="68370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0865" t="20870" r="47054" b="6667"/>
          <a:stretch/>
        </p:blipFill>
        <p:spPr>
          <a:xfrm>
            <a:off x="251791" y="71261"/>
            <a:ext cx="5287618" cy="6744413"/>
          </a:xfrm>
          <a:prstGeom prst="rect">
            <a:avLst/>
          </a:prstGeom>
          <a:ln>
            <a:noFill/>
          </a:ln>
          <a:effectLst>
            <a:softEdge rad="112500"/>
          </a:effectLst>
        </p:spPr>
      </p:pic>
      <p:sp>
        <p:nvSpPr>
          <p:cNvPr id="3" name="TextBox 2"/>
          <p:cNvSpPr txBox="1">
            <a:spLocks noChangeArrowheads="1"/>
          </p:cNvSpPr>
          <p:nvPr/>
        </p:nvSpPr>
        <p:spPr bwMode="auto">
          <a:xfrm>
            <a:off x="5764213" y="5964238"/>
            <a:ext cx="5910262" cy="646112"/>
          </a:xfrm>
          <a:prstGeom prst="rect">
            <a:avLst/>
          </a:prstGeom>
          <a:noFill/>
          <a:ln w="9525">
            <a:noFill/>
            <a:miter lim="800000"/>
            <a:headEnd/>
            <a:tailEnd/>
          </a:ln>
        </p:spPr>
        <p:txBody>
          <a:bodyPr>
            <a:spAutoFit/>
          </a:bodyPr>
          <a:lstStyle/>
          <a:p>
            <a:pPr eaLnBrk="1" hangingPunct="1"/>
            <a:r>
              <a:rPr lang="el-GR">
                <a:solidFill>
                  <a:schemeClr val="bg1"/>
                </a:solidFill>
                <a:latin typeface="Arial" charset="0"/>
                <a:cs typeface="Arial" charset="0"/>
              </a:rPr>
              <a:t>Σημερινή Βαβυλώνα, έργο του Πιέρ Μπράουλι (20ός αι.) πάνω σ’ έναν πίνακα του Πέτερ Μπρύγκελ (16ος αι.) </a:t>
            </a:r>
          </a:p>
        </p:txBody>
      </p:sp>
      <p:sp>
        <p:nvSpPr>
          <p:cNvPr id="4" name="Θέση υποσέλιδου 3"/>
          <p:cNvSpPr>
            <a:spLocks noGrp="1"/>
          </p:cNvSpPr>
          <p:nvPr>
            <p:ph type="ftr" sz="quarter" idx="11"/>
          </p:nvPr>
        </p:nvSpPr>
        <p:spPr/>
        <p:txBody>
          <a:bodyPr/>
          <a:lstStyle/>
          <a:p>
            <a:pPr>
              <a:defRPr/>
            </a:pPr>
            <a:r>
              <a:rPr lang="el-GR"/>
              <a:t>Επιμέλεια Παρουσίασης: Σκλαβούνος Αντώνης</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473075"/>
            <a:ext cx="11215687" cy="2971800"/>
          </a:xfrm>
        </p:spPr>
        <p:txBody>
          <a:bodyPr>
            <a:normAutofit fontScale="90000"/>
          </a:bodyPr>
          <a:lstStyle/>
          <a:p>
            <a:pPr algn="ctr" fontAlgn="auto">
              <a:spcAft>
                <a:spcPts val="0"/>
              </a:spcAft>
              <a:defRPr/>
            </a:pPr>
            <a:r>
              <a:rPr lang="el-GR" b="1" cap="none" dirty="0" err="1">
                <a:solidFill>
                  <a:schemeClr val="accent6">
                    <a:lumMod val="50000"/>
                  </a:schemeClr>
                </a:solidFill>
              </a:rPr>
              <a:t>iv</a:t>
            </a:r>
            <a:r>
              <a:rPr lang="el-GR" b="1" cap="none" dirty="0">
                <a:solidFill>
                  <a:schemeClr val="accent6">
                    <a:lumMod val="50000"/>
                  </a:schemeClr>
                </a:solidFill>
              </a:rPr>
              <a:t>. Το Ευαγγέλιο στη γλώσσα των άλλων: Ο εκχριστιανισμός των Σλάβων </a:t>
            </a:r>
            <a:r>
              <a:rPr lang="el-GR" b="1" cap="none" dirty="0" smtClean="0">
                <a:solidFill>
                  <a:schemeClr val="accent6">
                    <a:lumMod val="50000"/>
                  </a:schemeClr>
                </a:solidFill>
              </a:rPr>
              <a:t/>
            </a:r>
            <a:br>
              <a:rPr lang="el-GR" b="1" cap="none" dirty="0" smtClean="0">
                <a:solidFill>
                  <a:schemeClr val="accent6">
                    <a:lumMod val="50000"/>
                  </a:schemeClr>
                </a:solidFill>
              </a:rPr>
            </a:br>
            <a:r>
              <a:rPr lang="el-GR" cap="none" dirty="0" smtClean="0">
                <a:solidFill>
                  <a:schemeClr val="accent6">
                    <a:lumMod val="50000"/>
                  </a:schemeClr>
                </a:solidFill>
              </a:rPr>
              <a:t>(</a:t>
            </a:r>
            <a:r>
              <a:rPr lang="el-GR" cap="none" dirty="0">
                <a:solidFill>
                  <a:schemeClr val="accent6">
                    <a:lumMod val="50000"/>
                  </a:schemeClr>
                </a:solidFill>
              </a:rPr>
              <a:t>Άγιοι </a:t>
            </a:r>
            <a:r>
              <a:rPr lang="el-GR" cap="none" dirty="0" smtClean="0">
                <a:solidFill>
                  <a:schemeClr val="accent6">
                    <a:lumMod val="50000"/>
                  </a:schemeClr>
                </a:solidFill>
              </a:rPr>
              <a:t>Κύριλλος και </a:t>
            </a:r>
            <a:r>
              <a:rPr lang="el-GR" cap="none" dirty="0">
                <a:solidFill>
                  <a:schemeClr val="accent6">
                    <a:lumMod val="50000"/>
                  </a:schemeClr>
                </a:solidFill>
              </a:rPr>
              <a:t>Μεθόδιος)</a:t>
            </a:r>
          </a:p>
        </p:txBody>
      </p:sp>
      <p:sp>
        <p:nvSpPr>
          <p:cNvPr id="7171" name="Υπότιτλος 2"/>
          <p:cNvSpPr>
            <a:spLocks noGrp="1"/>
          </p:cNvSpPr>
          <p:nvPr>
            <p:ph type="subTitle" idx="1"/>
          </p:nvPr>
        </p:nvSpPr>
        <p:spPr>
          <a:xfrm>
            <a:off x="3092450" y="3763963"/>
            <a:ext cx="6400800" cy="569912"/>
          </a:xfrm>
        </p:spPr>
        <p:txBody>
          <a:bodyPr/>
          <a:lstStyle/>
          <a:p>
            <a:pPr algn="ctr"/>
            <a:r>
              <a:rPr lang="el-GR" b="1" smtClean="0">
                <a:solidFill>
                  <a:srgbClr val="68370F"/>
                </a:solidFill>
              </a:rPr>
              <a:t>Σχολικό βιβλίο: σελ. 38 - 39</a:t>
            </a:r>
          </a:p>
        </p:txBody>
      </p:sp>
      <p:sp>
        <p:nvSpPr>
          <p:cNvPr id="4" name="Θέση υποσέλιδου 3"/>
          <p:cNvSpPr>
            <a:spLocks noGrp="1"/>
          </p:cNvSpPr>
          <p:nvPr>
            <p:ph type="ftr" sz="quarter" idx="11"/>
          </p:nvPr>
        </p:nvSpPr>
        <p:spPr>
          <a:xfrm>
            <a:off x="331788" y="6172200"/>
            <a:ext cx="11568112" cy="365125"/>
          </a:xfrm>
        </p:spPr>
        <p:txBody>
          <a:bodyPr/>
          <a:lstStyle/>
          <a:p>
            <a:pPr algn="ctr">
              <a:defRPr/>
            </a:pPr>
            <a:r>
              <a:rPr lang="el-GR" sz="1400" b="1" dirty="0"/>
              <a:t>Επιμέλεια Παρουσίασης: Σκλαβούνος Αντώνης</a:t>
            </a:r>
            <a:endParaRPr lang="en-US"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7129463" y="215900"/>
            <a:ext cx="4767262" cy="4452938"/>
          </a:xfrm>
        </p:spPr>
        <p:txBody>
          <a:bodyPr rtlCol="0">
            <a:noAutofit/>
          </a:bodyPr>
          <a:lstStyle/>
          <a:p>
            <a:pPr algn="just" fontAlgn="auto">
              <a:lnSpc>
                <a:spcPct val="150000"/>
              </a:lnSpc>
              <a:defRPr/>
            </a:pPr>
            <a:r>
              <a:rPr lang="el-GR" dirty="0" smtClean="0">
                <a:solidFill>
                  <a:schemeClr val="bg1"/>
                </a:solidFill>
                <a:latin typeface="Arial" panose="020B0604020202020204" pitchFamily="34" charset="0"/>
                <a:cs typeface="Arial" panose="020B0604020202020204" pitchFamily="34" charset="0"/>
              </a:rPr>
              <a:t>(Γεν. 11, 1-9)</a:t>
            </a:r>
          </a:p>
          <a:p>
            <a:pPr algn="just" fontAlgn="auto">
              <a:lnSpc>
                <a:spcPct val="150000"/>
              </a:lnSpc>
              <a:defRPr/>
            </a:pPr>
            <a:r>
              <a:rPr lang="el-GR" dirty="0" smtClean="0">
                <a:solidFill>
                  <a:schemeClr val="bg1"/>
                </a:solidFill>
                <a:latin typeface="Arial" panose="020B0604020202020204" pitchFamily="34" charset="0"/>
                <a:cs typeface="Arial" panose="020B0604020202020204" pitchFamily="34" charset="0"/>
              </a:rPr>
              <a:t>Αρχικά </a:t>
            </a:r>
            <a:r>
              <a:rPr lang="el-GR" dirty="0">
                <a:solidFill>
                  <a:schemeClr val="bg1"/>
                </a:solidFill>
                <a:latin typeface="Arial" panose="020B0604020202020204" pitchFamily="34" charset="0"/>
                <a:cs typeface="Arial" panose="020B0604020202020204" pitchFamily="34" charset="0"/>
              </a:rPr>
              <a:t>οι κάτοικοι της γης μιλούσαν όλοι μία γλώσσα και χρησιμοποιούσαν τις ίδιες λέξεις</a:t>
            </a:r>
            <a:r>
              <a:rPr lang="el-GR" dirty="0" smtClean="0">
                <a:solidFill>
                  <a:schemeClr val="bg1"/>
                </a:solidFill>
                <a:latin typeface="Arial" panose="020B0604020202020204" pitchFamily="34" charset="0"/>
                <a:cs typeface="Arial" panose="020B0604020202020204" pitchFamily="34" charset="0"/>
              </a:rPr>
              <a:t>. Καθώς </a:t>
            </a:r>
            <a:r>
              <a:rPr lang="el-GR" dirty="0">
                <a:solidFill>
                  <a:schemeClr val="bg1"/>
                </a:solidFill>
                <a:latin typeface="Arial" panose="020B0604020202020204" pitchFamily="34" charset="0"/>
                <a:cs typeface="Arial" panose="020B0604020202020204" pitchFamily="34" charset="0"/>
              </a:rPr>
              <a:t>μετακινούνταν από την ανατολή, βρήκαν μια πεδιάδα στη χώρα της </a:t>
            </a:r>
            <a:r>
              <a:rPr lang="el-GR" b="1" dirty="0" err="1">
                <a:solidFill>
                  <a:schemeClr val="bg1"/>
                </a:solidFill>
                <a:latin typeface="Arial" panose="020B0604020202020204" pitchFamily="34" charset="0"/>
                <a:cs typeface="Arial" panose="020B0604020202020204" pitchFamily="34" charset="0"/>
              </a:rPr>
              <a:t>Σεναάρ</a:t>
            </a:r>
            <a:r>
              <a:rPr lang="el-GR" dirty="0">
                <a:solidFill>
                  <a:schemeClr val="bg1"/>
                </a:solidFill>
                <a:latin typeface="Arial" panose="020B0604020202020204" pitchFamily="34" charset="0"/>
                <a:cs typeface="Arial" panose="020B0604020202020204" pitchFamily="34" charset="0"/>
              </a:rPr>
              <a:t> κι εγκατα­στάθηκαν εκεί. Τότε είπαν μεταξύ τους: </a:t>
            </a:r>
            <a:r>
              <a:rPr lang="el-GR" b="1" i="1" dirty="0">
                <a:solidFill>
                  <a:schemeClr val="accent5">
                    <a:lumMod val="75000"/>
                  </a:schemeClr>
                </a:solidFill>
                <a:latin typeface="Arial" panose="020B0604020202020204" pitchFamily="34" charset="0"/>
                <a:cs typeface="Arial" panose="020B0604020202020204" pitchFamily="34" charset="0"/>
              </a:rPr>
              <a:t>«Ελάτε να κατασκευάσουμε πλίθρες και να τις ψή­σουμε στη φωτιά».</a:t>
            </a:r>
            <a:r>
              <a:rPr lang="el-GR" dirty="0">
                <a:solidFill>
                  <a:schemeClr val="accent5">
                    <a:lumMod val="75000"/>
                  </a:schemeClr>
                </a:solidFill>
                <a:latin typeface="Arial" panose="020B0604020202020204" pitchFamily="34" charset="0"/>
                <a:cs typeface="Arial" panose="020B0604020202020204" pitchFamily="34" charset="0"/>
              </a:rPr>
              <a:t> </a:t>
            </a:r>
            <a:r>
              <a:rPr lang="el-GR" i="1" dirty="0">
                <a:solidFill>
                  <a:schemeClr val="bg1"/>
                </a:solidFill>
                <a:latin typeface="Arial" panose="020B0604020202020204" pitchFamily="34" charset="0"/>
                <a:cs typeface="Arial" panose="020B0604020202020204" pitchFamily="34" charset="0"/>
              </a:rPr>
              <a:t>Έτσι για τις οικοδομές άρχισαν να χρησιμοποιούν πλίθρες αντί για </a:t>
            </a:r>
            <a:r>
              <a:rPr lang="el-GR" i="1" dirty="0" smtClean="0">
                <a:solidFill>
                  <a:schemeClr val="bg1"/>
                </a:solidFill>
                <a:latin typeface="Arial" panose="020B0604020202020204" pitchFamily="34" charset="0"/>
                <a:cs typeface="Arial" panose="020B0604020202020204" pitchFamily="34" charset="0"/>
              </a:rPr>
              <a:t>πέτρες και </a:t>
            </a:r>
            <a:r>
              <a:rPr lang="el-GR" i="1" dirty="0">
                <a:solidFill>
                  <a:schemeClr val="bg1"/>
                </a:solidFill>
                <a:latin typeface="Arial" panose="020B0604020202020204" pitchFamily="34" charset="0"/>
                <a:cs typeface="Arial" panose="020B0604020202020204" pitchFamily="34" charset="0"/>
              </a:rPr>
              <a:t>πίσσα αντί για λάσπη. </a:t>
            </a:r>
            <a:r>
              <a:rPr lang="el-GR" dirty="0">
                <a:solidFill>
                  <a:schemeClr val="bg1"/>
                </a:solidFill>
                <a:latin typeface="Arial" panose="020B0604020202020204" pitchFamily="34" charset="0"/>
                <a:cs typeface="Arial" panose="020B0604020202020204" pitchFamily="34" charset="0"/>
              </a:rPr>
              <a:t>Μετά είπαν: «Ελάτε να χτίσουμε μια πόλη, κι έναν πύργο που </a:t>
            </a:r>
            <a:r>
              <a:rPr lang="el-GR" dirty="0" smtClean="0">
                <a:solidFill>
                  <a:schemeClr val="bg1"/>
                </a:solidFill>
                <a:latin typeface="Arial" panose="020B0604020202020204" pitchFamily="34" charset="0"/>
                <a:cs typeface="Arial" panose="020B0604020202020204" pitchFamily="34" charset="0"/>
              </a:rPr>
              <a:t>η κορφή </a:t>
            </a:r>
            <a:r>
              <a:rPr lang="el-GR" dirty="0">
                <a:solidFill>
                  <a:schemeClr val="bg1"/>
                </a:solidFill>
                <a:latin typeface="Arial" panose="020B0604020202020204" pitchFamily="34" charset="0"/>
                <a:cs typeface="Arial" panose="020B0604020202020204" pitchFamily="34" charset="0"/>
              </a:rPr>
              <a:t>του να φτάνει στους ουρανούς. Έτσι θα γίνουμε ονομαστοί και δε θα </a:t>
            </a:r>
            <a:r>
              <a:rPr lang="el-GR" dirty="0" smtClean="0">
                <a:solidFill>
                  <a:schemeClr val="bg1"/>
                </a:solidFill>
                <a:latin typeface="Arial" panose="020B0604020202020204" pitchFamily="34" charset="0"/>
                <a:cs typeface="Arial" panose="020B0604020202020204" pitchFamily="34" charset="0"/>
              </a:rPr>
              <a:t>διασκορπιστούμε πάνω </a:t>
            </a:r>
            <a:r>
              <a:rPr lang="el-GR" dirty="0">
                <a:solidFill>
                  <a:schemeClr val="bg1"/>
                </a:solidFill>
                <a:latin typeface="Arial" panose="020B0604020202020204" pitchFamily="34" charset="0"/>
                <a:cs typeface="Arial" panose="020B0604020202020204" pitchFamily="34" charset="0"/>
              </a:rPr>
              <a:t>στη γη».</a:t>
            </a:r>
          </a:p>
        </p:txBody>
      </p:sp>
      <p:pic>
        <p:nvPicPr>
          <p:cNvPr id="7" name="Εικόνα 6"/>
          <p:cNvPicPr>
            <a:picLocks noChangeAspect="1"/>
          </p:cNvPicPr>
          <p:nvPr/>
        </p:nvPicPr>
        <p:blipFill rotWithShape="1">
          <a:blip r:embed="rId2">
            <a:extLst>
              <a:ext uri="{28A0092B-C50C-407E-A947-70E740481C1C}">
                <a14:useLocalDpi xmlns:a14="http://schemas.microsoft.com/office/drawing/2010/main" xmlns="" val="0"/>
              </a:ext>
            </a:extLst>
          </a:blip>
          <a:srcRect l="2883" t="8889" r="1415" b="2609"/>
          <a:stretch/>
        </p:blipFill>
        <p:spPr>
          <a:xfrm>
            <a:off x="66895" y="901148"/>
            <a:ext cx="6863992" cy="49911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7142163" y="149225"/>
            <a:ext cx="4768850" cy="4452938"/>
          </a:xfrm>
        </p:spPr>
        <p:txBody>
          <a:bodyPr rtlCol="0">
            <a:noAutofit/>
          </a:bodyPr>
          <a:lstStyle/>
          <a:p>
            <a:pPr algn="just" fontAlgn="auto">
              <a:lnSpc>
                <a:spcPct val="150000"/>
              </a:lnSpc>
              <a:defRPr/>
            </a:pPr>
            <a:r>
              <a:rPr lang="el-GR" dirty="0">
                <a:solidFill>
                  <a:schemeClr val="bg1"/>
                </a:solidFill>
                <a:latin typeface="Arial" panose="020B0604020202020204" pitchFamily="34" charset="0"/>
                <a:cs typeface="Arial" panose="020B0604020202020204" pitchFamily="34" charset="0"/>
              </a:rPr>
              <a:t>Κατέβηκε, λοιπόν, ο Κύριος να δει την πόλη και τον </a:t>
            </a:r>
            <a:r>
              <a:rPr lang="el-GR" dirty="0" smtClean="0">
                <a:solidFill>
                  <a:schemeClr val="bg1"/>
                </a:solidFill>
                <a:latin typeface="Arial" panose="020B0604020202020204" pitchFamily="34" charset="0"/>
                <a:cs typeface="Arial" panose="020B0604020202020204" pitchFamily="34" charset="0"/>
              </a:rPr>
              <a:t>πύργο που </a:t>
            </a:r>
            <a:r>
              <a:rPr lang="el-GR" dirty="0">
                <a:solidFill>
                  <a:schemeClr val="bg1"/>
                </a:solidFill>
                <a:latin typeface="Arial" panose="020B0604020202020204" pitchFamily="34" charset="0"/>
                <a:cs typeface="Arial" panose="020B0604020202020204" pitchFamily="34" charset="0"/>
              </a:rPr>
              <a:t>έχτιζαν οι άνθρωποι. Και είπε ο Κύριος: «Τώρα όλοι </a:t>
            </a:r>
            <a:r>
              <a:rPr lang="el-GR" dirty="0" smtClean="0">
                <a:solidFill>
                  <a:schemeClr val="bg1"/>
                </a:solidFill>
                <a:latin typeface="Arial" panose="020B0604020202020204" pitchFamily="34" charset="0"/>
                <a:cs typeface="Arial" panose="020B0604020202020204" pitchFamily="34" charset="0"/>
              </a:rPr>
              <a:t>αυτοί αποτελούν </a:t>
            </a:r>
            <a:r>
              <a:rPr lang="el-GR" dirty="0">
                <a:solidFill>
                  <a:schemeClr val="bg1"/>
                </a:solidFill>
                <a:latin typeface="Arial" panose="020B0604020202020204" pitchFamily="34" charset="0"/>
                <a:cs typeface="Arial" panose="020B0604020202020204" pitchFamily="34" charset="0"/>
              </a:rPr>
              <a:t>ένα λαό με κοινή γλώσσα∙ και τούτο ’δω είναι η αρ­χή των </a:t>
            </a:r>
            <a:r>
              <a:rPr lang="el-GR" dirty="0" smtClean="0">
                <a:solidFill>
                  <a:schemeClr val="bg1"/>
                </a:solidFill>
                <a:latin typeface="Arial" panose="020B0604020202020204" pitchFamily="34" charset="0"/>
                <a:cs typeface="Arial" panose="020B0604020202020204" pitchFamily="34" charset="0"/>
              </a:rPr>
              <a:t>πράξεων </a:t>
            </a:r>
            <a:r>
              <a:rPr lang="el-GR" dirty="0">
                <a:solidFill>
                  <a:schemeClr val="bg1"/>
                </a:solidFill>
                <a:latin typeface="Arial" panose="020B0604020202020204" pitchFamily="34" charset="0"/>
                <a:cs typeface="Arial" panose="020B0604020202020204" pitchFamily="34" charset="0"/>
              </a:rPr>
              <a:t>τους. Από ’δω και πέρα τίποτε απ’ όσα </a:t>
            </a:r>
            <a:r>
              <a:rPr lang="el-GR" dirty="0" smtClean="0">
                <a:solidFill>
                  <a:schemeClr val="bg1"/>
                </a:solidFill>
                <a:latin typeface="Arial" panose="020B0604020202020204" pitchFamily="34" charset="0"/>
                <a:cs typeface="Arial" panose="020B0604020202020204" pitchFamily="34" charset="0"/>
              </a:rPr>
              <a:t>θα σκέφτονται </a:t>
            </a:r>
            <a:r>
              <a:rPr lang="el-GR" dirty="0">
                <a:solidFill>
                  <a:schemeClr val="bg1"/>
                </a:solidFill>
                <a:latin typeface="Arial" panose="020B0604020202020204" pitchFamily="34" charset="0"/>
                <a:cs typeface="Arial" panose="020B0604020202020204" pitchFamily="34" charset="0"/>
              </a:rPr>
              <a:t>να κάνουν δε θα τους είναι αδύνατο. Εμπρός, </a:t>
            </a:r>
            <a:r>
              <a:rPr lang="el-GR" dirty="0" smtClean="0">
                <a:solidFill>
                  <a:schemeClr val="bg1"/>
                </a:solidFill>
                <a:latin typeface="Arial" panose="020B0604020202020204" pitchFamily="34" charset="0"/>
                <a:cs typeface="Arial" panose="020B0604020202020204" pitchFamily="34" charset="0"/>
              </a:rPr>
              <a:t>ας κατεβούμε </a:t>
            </a:r>
            <a:r>
              <a:rPr lang="el-GR" dirty="0">
                <a:solidFill>
                  <a:schemeClr val="bg1"/>
                </a:solidFill>
                <a:latin typeface="Arial" panose="020B0604020202020204" pitchFamily="34" charset="0"/>
                <a:cs typeface="Arial" panose="020B0604020202020204" pitchFamily="34" charset="0"/>
              </a:rPr>
              <a:t>κι ας επιφέρουμε εκεί σύγχυση στη γλώσσα τους</a:t>
            </a:r>
            <a:r>
              <a:rPr lang="el-GR" dirty="0" smtClean="0">
                <a:solidFill>
                  <a:schemeClr val="bg1"/>
                </a:solidFill>
                <a:latin typeface="Arial" panose="020B0604020202020204" pitchFamily="34" charset="0"/>
                <a:cs typeface="Arial" panose="020B0604020202020204" pitchFamily="34" charset="0"/>
              </a:rPr>
              <a:t>, ώστε </a:t>
            </a:r>
            <a:r>
              <a:rPr lang="el-GR" dirty="0">
                <a:solidFill>
                  <a:schemeClr val="bg1"/>
                </a:solidFill>
                <a:latin typeface="Arial" panose="020B0604020202020204" pitchFamily="34" charset="0"/>
                <a:cs typeface="Arial" panose="020B0604020202020204" pitchFamily="34" charset="0"/>
              </a:rPr>
              <a:t>να μην καταλαβαίνει ο ένας τη γλώσσα του άλλου». </a:t>
            </a:r>
            <a:r>
              <a:rPr lang="el-GR" dirty="0" smtClean="0">
                <a:solidFill>
                  <a:schemeClr val="bg1"/>
                </a:solidFill>
                <a:latin typeface="Arial" panose="020B0604020202020204" pitchFamily="34" charset="0"/>
                <a:cs typeface="Arial" panose="020B0604020202020204" pitchFamily="34" charset="0"/>
              </a:rPr>
              <a:t>Έτσι ο </a:t>
            </a:r>
            <a:r>
              <a:rPr lang="el-GR" dirty="0">
                <a:solidFill>
                  <a:schemeClr val="bg1"/>
                </a:solidFill>
                <a:latin typeface="Arial" panose="020B0604020202020204" pitchFamily="34" charset="0"/>
                <a:cs typeface="Arial" panose="020B0604020202020204" pitchFamily="34" charset="0"/>
              </a:rPr>
              <a:t>Κύριος τους διασκόρπισε από ’κει σε όλη τη γη και σταμάτη­σαν να χτίζουν την πόλη. Γι’ αυτό ονόμασαν την πόλη </a:t>
            </a:r>
            <a:r>
              <a:rPr lang="el-GR" dirty="0" smtClean="0">
                <a:solidFill>
                  <a:schemeClr val="bg1"/>
                </a:solidFill>
                <a:latin typeface="Arial" panose="020B0604020202020204" pitchFamily="34" charset="0"/>
                <a:cs typeface="Arial" panose="020B0604020202020204" pitchFamily="34" charset="0"/>
              </a:rPr>
              <a:t>εκείνη </a:t>
            </a:r>
            <a:r>
              <a:rPr lang="el-GR" b="1" dirty="0" smtClean="0">
                <a:solidFill>
                  <a:schemeClr val="accent5">
                    <a:lumMod val="75000"/>
                  </a:schemeClr>
                </a:solidFill>
                <a:latin typeface="Arial" panose="020B0604020202020204" pitchFamily="34" charset="0"/>
                <a:cs typeface="Arial" panose="020B0604020202020204" pitchFamily="34" charset="0"/>
              </a:rPr>
              <a:t>Βαβέλ</a:t>
            </a:r>
            <a:r>
              <a:rPr lang="el-GR" dirty="0">
                <a:solidFill>
                  <a:schemeClr val="bg1"/>
                </a:solidFill>
                <a:latin typeface="Arial" panose="020B0604020202020204" pitchFamily="34" charset="0"/>
                <a:cs typeface="Arial" panose="020B0604020202020204" pitchFamily="34" charset="0"/>
              </a:rPr>
              <a:t>, γιατί εκεί </a:t>
            </a:r>
            <a:r>
              <a:rPr lang="el-GR" b="1" dirty="0">
                <a:solidFill>
                  <a:schemeClr val="accent5">
                    <a:lumMod val="75000"/>
                  </a:schemeClr>
                </a:solidFill>
                <a:latin typeface="Arial" panose="020B0604020202020204" pitchFamily="34" charset="0"/>
                <a:cs typeface="Arial" panose="020B0604020202020204" pitchFamily="34" charset="0"/>
              </a:rPr>
              <a:t>ο Κύριος προκάλεσε σύγχυση στη </a:t>
            </a:r>
            <a:r>
              <a:rPr lang="el-GR" b="1" dirty="0" smtClean="0">
                <a:solidFill>
                  <a:schemeClr val="accent5">
                    <a:lumMod val="75000"/>
                  </a:schemeClr>
                </a:solidFill>
                <a:latin typeface="Arial" panose="020B0604020202020204" pitchFamily="34" charset="0"/>
                <a:cs typeface="Arial" panose="020B0604020202020204" pitchFamily="34" charset="0"/>
              </a:rPr>
              <a:t>γλώσσα των </a:t>
            </a:r>
            <a:r>
              <a:rPr lang="el-GR" b="1" dirty="0">
                <a:solidFill>
                  <a:schemeClr val="accent5">
                    <a:lumMod val="75000"/>
                  </a:schemeClr>
                </a:solidFill>
                <a:latin typeface="Arial" panose="020B0604020202020204" pitchFamily="34" charset="0"/>
                <a:cs typeface="Arial" panose="020B0604020202020204" pitchFamily="34" charset="0"/>
              </a:rPr>
              <a:t>ανθρώπων</a:t>
            </a:r>
            <a:r>
              <a:rPr lang="el-GR" dirty="0">
                <a:solidFill>
                  <a:schemeClr val="accent5">
                    <a:lumMod val="75000"/>
                  </a:schemeClr>
                </a:solidFill>
                <a:latin typeface="Arial" panose="020B0604020202020204" pitchFamily="34" charset="0"/>
                <a:cs typeface="Arial" panose="020B0604020202020204" pitchFamily="34" charset="0"/>
              </a:rPr>
              <a:t> </a:t>
            </a:r>
            <a:r>
              <a:rPr lang="el-GR" dirty="0">
                <a:solidFill>
                  <a:schemeClr val="bg1"/>
                </a:solidFill>
                <a:latin typeface="Arial" panose="020B0604020202020204" pitchFamily="34" charset="0"/>
                <a:cs typeface="Arial" panose="020B0604020202020204" pitchFamily="34" charset="0"/>
              </a:rPr>
              <a:t>και από ’κει τους διασκόρπισε σε όλη τη γη.</a:t>
            </a:r>
          </a:p>
        </p:txBody>
      </p:sp>
      <p:pic>
        <p:nvPicPr>
          <p:cNvPr id="2" name="Εικόνα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6258" y="1104118"/>
            <a:ext cx="6794700" cy="46238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317500" y="547688"/>
            <a:ext cx="6891338" cy="3308350"/>
          </a:xfrm>
        </p:spPr>
        <p:txBody>
          <a:bodyPr rtlCol="0">
            <a:noAutofit/>
          </a:bodyPr>
          <a:lstStyle/>
          <a:p>
            <a:pPr algn="ctr" fontAlgn="auto">
              <a:defRPr/>
            </a:pPr>
            <a:r>
              <a:rPr lang="el-GR" sz="2000" b="1" dirty="0">
                <a:solidFill>
                  <a:schemeClr val="accent5">
                    <a:lumMod val="75000"/>
                  </a:schemeClr>
                </a:solidFill>
                <a:latin typeface="Arial" panose="020B0604020202020204" pitchFamily="34" charset="0"/>
                <a:cs typeface="Arial" panose="020B0604020202020204" pitchFamily="34" charset="0"/>
              </a:rPr>
              <a:t>Το δώρο της Πεντηκοστής: ενότητα και </a:t>
            </a:r>
            <a:r>
              <a:rPr lang="el-GR" sz="2000" b="1" dirty="0" smtClean="0">
                <a:solidFill>
                  <a:schemeClr val="accent5">
                    <a:lumMod val="75000"/>
                  </a:schemeClr>
                </a:solidFill>
                <a:latin typeface="Arial" panose="020B0604020202020204" pitchFamily="34" charset="0"/>
                <a:cs typeface="Arial" panose="020B0604020202020204" pitchFamily="34" charset="0"/>
              </a:rPr>
              <a:t>ποικιλία</a:t>
            </a:r>
          </a:p>
          <a:p>
            <a:pPr algn="just" fontAlgn="auto">
              <a:lnSpc>
                <a:spcPct val="150000"/>
              </a:lnSpc>
              <a:defRPr/>
            </a:pPr>
            <a:r>
              <a:rPr lang="el-GR" dirty="0" smtClean="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Σχετικὰ</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μὲ</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τὸ</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δῶρο</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τοῦ</a:t>
            </a:r>
            <a:r>
              <a:rPr lang="el-GR" dirty="0">
                <a:solidFill>
                  <a:schemeClr val="bg1"/>
                </a:solidFill>
                <a:latin typeface="Arial" panose="020B0604020202020204" pitchFamily="34" charset="0"/>
                <a:cs typeface="Arial" panose="020B0604020202020204" pitchFamily="34" charset="0"/>
              </a:rPr>
              <a:t> Παρακλήτου </a:t>
            </a:r>
            <a:r>
              <a:rPr lang="el-GR" dirty="0" err="1">
                <a:solidFill>
                  <a:schemeClr val="bg1"/>
                </a:solidFill>
                <a:latin typeface="Arial" panose="020B0604020202020204" pitchFamily="34" charset="0"/>
                <a:cs typeface="Arial" panose="020B0604020202020204" pitchFamily="34" charset="0"/>
              </a:rPr>
              <a:t>τὴν</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ἡμέρα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τῆς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Πεντηκοστῆς</a:t>
            </a:r>
            <a:r>
              <a:rPr lang="el-GR" dirty="0">
                <a:solidFill>
                  <a:schemeClr val="bg1"/>
                </a:solidFill>
                <a:latin typeface="Arial" panose="020B0604020202020204" pitchFamily="34" charset="0"/>
                <a:cs typeface="Arial" panose="020B0604020202020204" pitchFamily="34" charset="0"/>
              </a:rPr>
              <a:t> τρία πράγματα </a:t>
            </a:r>
            <a:r>
              <a:rPr lang="el-GR" dirty="0" err="1">
                <a:solidFill>
                  <a:schemeClr val="bg1"/>
                </a:solidFill>
                <a:latin typeface="Arial" panose="020B0604020202020204" pitchFamily="34" charset="0"/>
                <a:cs typeface="Arial" panose="020B0604020202020204" pitchFamily="34" charset="0"/>
              </a:rPr>
              <a:t>εἶναι</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ἰδιαίτε­ρα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ἐντυπωσιακά</a:t>
            </a:r>
            <a:r>
              <a:rPr lang="el-GR" dirty="0">
                <a:solidFill>
                  <a:schemeClr val="bg1"/>
                </a:solidFill>
                <a:latin typeface="Arial" panose="020B0604020202020204" pitchFamily="34" charset="0"/>
                <a:cs typeface="Arial" panose="020B0604020202020204" pitchFamily="34" charset="0"/>
              </a:rPr>
              <a:t>: </a:t>
            </a:r>
            <a:endParaRPr lang="el-GR" dirty="0" smtClean="0">
              <a:solidFill>
                <a:schemeClr val="bg1"/>
              </a:solidFill>
              <a:latin typeface="Arial" panose="020B0604020202020204" pitchFamily="34" charset="0"/>
              <a:cs typeface="Arial" panose="020B0604020202020204" pitchFamily="34" charset="0"/>
            </a:endParaRPr>
          </a:p>
          <a:p>
            <a:pPr algn="just" fontAlgn="auto">
              <a:lnSpc>
                <a:spcPct val="150000"/>
              </a:lnSpc>
              <a:defRPr/>
            </a:pPr>
            <a:r>
              <a:rPr lang="el-GR" b="1" dirty="0">
                <a:solidFill>
                  <a:schemeClr val="bg1"/>
                </a:solidFill>
                <a:latin typeface="Arial" panose="020B0604020202020204" pitchFamily="34" charset="0"/>
                <a:cs typeface="Arial" panose="020B0604020202020204" pitchFamily="34" charset="0"/>
              </a:rPr>
              <a:t>	</a:t>
            </a:r>
            <a:r>
              <a:rPr lang="el-GR" b="1" dirty="0" err="1" smtClean="0">
                <a:solidFill>
                  <a:schemeClr val="bg1"/>
                </a:solidFill>
                <a:latin typeface="Arial" panose="020B0604020202020204" pitchFamily="34" charset="0"/>
                <a:cs typeface="Arial" panose="020B0604020202020204" pitchFamily="34" charset="0"/>
              </a:rPr>
              <a:t>Πρῶτο</a:t>
            </a:r>
            <a:r>
              <a:rPr lang="el-GR" dirty="0">
                <a:solidFill>
                  <a:schemeClr val="bg1"/>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εἶναι</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ἕνα</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δῶρο</a:t>
            </a:r>
            <a:r>
              <a:rPr lang="el-GR" b="1" dirty="0">
                <a:solidFill>
                  <a:schemeClr val="accent5">
                    <a:lumMod val="75000"/>
                  </a:schemeClr>
                </a:solidFill>
                <a:latin typeface="Arial" panose="020B0604020202020204" pitchFamily="34" charset="0"/>
                <a:cs typeface="Arial" panose="020B0604020202020204" pitchFamily="34" charset="0"/>
              </a:rPr>
              <a:t> σ’ </a:t>
            </a:r>
            <a:r>
              <a:rPr lang="el-GR" b="1" dirty="0" err="1">
                <a:solidFill>
                  <a:schemeClr val="accent5">
                    <a:lumMod val="75000"/>
                  </a:schemeClr>
                </a:solidFill>
                <a:latin typeface="Arial" panose="020B0604020202020204" pitchFamily="34" charset="0"/>
                <a:cs typeface="Arial" panose="020B0604020202020204" pitchFamily="34" charset="0"/>
              </a:rPr>
              <a:t>ὅλους</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τοὺς</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ἀνθρώπους</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τοῦ</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Θεοῦ</a:t>
            </a:r>
            <a:r>
              <a:rPr lang="el-GR" b="1" dirty="0">
                <a:solidFill>
                  <a:schemeClr val="accent5">
                    <a:lumMod val="75000"/>
                  </a:schemeClr>
                </a:solidFill>
                <a:latin typeface="Arial" panose="020B0604020202020204" pitchFamily="34" charset="0"/>
                <a:cs typeface="Arial" panose="020B0604020202020204" pitchFamily="34" charset="0"/>
              </a:rPr>
              <a:t>:</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καὶ</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ἐπλήσθη­σαν</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ἅπαντες</a:t>
            </a:r>
            <a:r>
              <a:rPr lang="el-GR" dirty="0">
                <a:solidFill>
                  <a:schemeClr val="bg1"/>
                </a:solidFill>
                <a:latin typeface="Arial" panose="020B0604020202020204" pitchFamily="34" charset="0"/>
                <a:cs typeface="Arial" panose="020B0604020202020204" pitchFamily="34" charset="0"/>
              </a:rPr>
              <a:t> Πνεύματος </a:t>
            </a:r>
            <a:r>
              <a:rPr lang="el-GR" dirty="0" err="1">
                <a:solidFill>
                  <a:schemeClr val="bg1"/>
                </a:solidFill>
                <a:latin typeface="Arial" panose="020B0604020202020204" pitchFamily="34" charset="0"/>
                <a:cs typeface="Arial" panose="020B0604020202020204" pitchFamily="34" charset="0"/>
              </a:rPr>
              <a:t>Ἁγίου</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Πράξ</a:t>
            </a:r>
            <a:r>
              <a:rPr lang="el-GR" dirty="0">
                <a:solidFill>
                  <a:schemeClr val="bg1"/>
                </a:solidFill>
                <a:latin typeface="Arial" panose="020B0604020202020204" pitchFamily="34" charset="0"/>
                <a:cs typeface="Arial" panose="020B0604020202020204" pitchFamily="34" charset="0"/>
              </a:rPr>
              <a:t>. 2, 4). </a:t>
            </a:r>
            <a:r>
              <a:rPr lang="el-GR" dirty="0" err="1">
                <a:solidFill>
                  <a:schemeClr val="bg1"/>
                </a:solidFill>
                <a:latin typeface="Arial" panose="020B0604020202020204" pitchFamily="34" charset="0"/>
                <a:cs typeface="Arial" panose="020B0604020202020204" pitchFamily="34" charset="0"/>
              </a:rPr>
              <a:t>Τὸ</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δῶρο</a:t>
            </a:r>
            <a:r>
              <a:rPr lang="el-GR" dirty="0">
                <a:solidFill>
                  <a:schemeClr val="bg1"/>
                </a:solidFill>
                <a:latin typeface="Arial" panose="020B0604020202020204" pitchFamily="34" charset="0"/>
                <a:cs typeface="Arial" panose="020B0604020202020204" pitchFamily="34" charset="0"/>
              </a:rPr>
              <a:t> ἢ χάρισμα </a:t>
            </a:r>
            <a:r>
              <a:rPr lang="el-GR" dirty="0" err="1">
                <a:solidFill>
                  <a:schemeClr val="bg1"/>
                </a:solidFill>
                <a:latin typeface="Arial" panose="020B0604020202020204" pitchFamily="34" charset="0"/>
                <a:cs typeface="Arial" panose="020B0604020202020204" pitchFamily="34" charset="0"/>
              </a:rPr>
              <a:t>τοῦ</a:t>
            </a:r>
            <a:r>
              <a:rPr lang="el-GR" dirty="0">
                <a:solidFill>
                  <a:schemeClr val="bg1"/>
                </a:solidFill>
                <a:latin typeface="Arial" panose="020B0604020202020204" pitchFamily="34" charset="0"/>
                <a:cs typeface="Arial" panose="020B0604020202020204" pitchFamily="34" charset="0"/>
              </a:rPr>
              <a:t> Πνεύματος </a:t>
            </a:r>
            <a:r>
              <a:rPr lang="el-GR" dirty="0" err="1">
                <a:solidFill>
                  <a:schemeClr val="bg1"/>
                </a:solidFill>
                <a:latin typeface="Arial" panose="020B0604020202020204" pitchFamily="34" charset="0"/>
                <a:cs typeface="Arial" panose="020B0604020202020204" pitchFamily="34" charset="0"/>
              </a:rPr>
              <a:t>δὲν</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ἀπονέ­μεται</a:t>
            </a:r>
            <a:r>
              <a:rPr lang="el-GR" dirty="0">
                <a:solidFill>
                  <a:schemeClr val="bg1"/>
                </a:solidFill>
                <a:latin typeface="Arial" panose="020B0604020202020204" pitchFamily="34" charset="0"/>
                <a:cs typeface="Arial" panose="020B0604020202020204" pitchFamily="34" charset="0"/>
              </a:rPr>
              <a:t> μόνο </a:t>
            </a:r>
            <a:r>
              <a:rPr lang="el-GR" dirty="0" err="1">
                <a:solidFill>
                  <a:schemeClr val="bg1"/>
                </a:solidFill>
                <a:latin typeface="Arial" panose="020B0604020202020204" pitchFamily="34" charset="0"/>
                <a:cs typeface="Arial" panose="020B0604020202020204" pitchFamily="34" charset="0"/>
              </a:rPr>
              <a:t>στοὺς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ἐπισκόπους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καὶ</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τὸν</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κλῆρο</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ἀλλὰ</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σὲ</a:t>
            </a:r>
            <a:r>
              <a:rPr lang="el-GR" dirty="0">
                <a:solidFill>
                  <a:schemeClr val="bg1"/>
                </a:solidFill>
                <a:latin typeface="Arial" panose="020B0604020202020204" pitchFamily="34" charset="0"/>
                <a:cs typeface="Arial" panose="020B0604020202020204" pitchFamily="34" charset="0"/>
              </a:rPr>
              <a:t> κάθε βαπτισμένο</a:t>
            </a:r>
            <a:r>
              <a:rPr lang="el-GR" dirty="0" smtClean="0">
                <a:solidFill>
                  <a:schemeClr val="bg1"/>
                </a:solidFill>
                <a:latin typeface="Arial" panose="020B0604020202020204" pitchFamily="34" charset="0"/>
                <a:cs typeface="Arial" panose="020B0604020202020204" pitchFamily="34" charset="0"/>
              </a:rPr>
              <a:t>.</a:t>
            </a:r>
          </a:p>
        </p:txBody>
      </p:sp>
      <p:pic>
        <p:nvPicPr>
          <p:cNvPr id="3" name="Εικόνα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68209" y="235226"/>
            <a:ext cx="4320207" cy="6451509"/>
          </a:xfrm>
          <a:prstGeom prst="rect">
            <a:avLst/>
          </a:prstGeom>
          <a:ln>
            <a:noFill/>
          </a:ln>
          <a:effectLst>
            <a:softEdge rad="112500"/>
          </a:effectLst>
        </p:spPr>
      </p:pic>
      <p:pic>
        <p:nvPicPr>
          <p:cNvPr id="5" name="Εικόνα 4"/>
          <p:cNvPicPr>
            <a:picLocks noChangeAspect="1"/>
          </p:cNvPicPr>
          <p:nvPr/>
        </p:nvPicPr>
        <p:blipFill rotWithShape="1">
          <a:blip r:embed="rId3"/>
          <a:srcRect l="19664" t="40580" r="20865" b="26377"/>
          <a:stretch/>
        </p:blipFill>
        <p:spPr>
          <a:xfrm>
            <a:off x="649356" y="4293705"/>
            <a:ext cx="6639339" cy="22661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463550" y="719138"/>
            <a:ext cx="6891338" cy="4452937"/>
          </a:xfrm>
        </p:spPr>
        <p:txBody>
          <a:bodyPr rtlCol="0">
            <a:noAutofit/>
          </a:bodyPr>
          <a:lstStyle/>
          <a:p>
            <a:pPr algn="just" fontAlgn="auto">
              <a:lnSpc>
                <a:spcPct val="150000"/>
              </a:lnSpc>
              <a:defRPr/>
            </a:pPr>
            <a:r>
              <a:rPr lang="el-GR" b="1" dirty="0" smtClean="0">
                <a:solidFill>
                  <a:schemeClr val="bg1"/>
                </a:solidFill>
                <a:latin typeface="Arial" panose="020B0604020202020204" pitchFamily="34" charset="0"/>
                <a:cs typeface="Arial" panose="020B0604020202020204" pitchFamily="34" charset="0"/>
              </a:rPr>
              <a:t>	Δεύτερο</a:t>
            </a:r>
            <a:r>
              <a:rPr lang="el-GR" dirty="0">
                <a:solidFill>
                  <a:schemeClr val="bg1"/>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εἶναι</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ἕνα</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δῶρο</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ἑνότητας</a:t>
            </a:r>
            <a:r>
              <a:rPr lang="el-GR" b="1" dirty="0">
                <a:solidFill>
                  <a:schemeClr val="accent5">
                    <a:lumMod val="75000"/>
                  </a:schemeClr>
                </a:solidFill>
                <a:latin typeface="Arial" panose="020B0604020202020204" pitchFamily="34" charset="0"/>
                <a:cs typeface="Arial" panose="020B0604020202020204" pitchFamily="34" charset="0"/>
              </a:rPr>
              <a:t>: </a:t>
            </a:r>
            <a:r>
              <a:rPr lang="el-GR" dirty="0">
                <a:solidFill>
                  <a:schemeClr val="bg1"/>
                </a:solidFill>
                <a:latin typeface="Arial" panose="020B0604020202020204" pitchFamily="34" charset="0"/>
                <a:cs typeface="Arial" panose="020B0604020202020204" pitchFamily="34" charset="0"/>
              </a:rPr>
              <a:t>«</a:t>
            </a:r>
            <a:r>
              <a:rPr lang="el-GR" dirty="0" err="1">
                <a:solidFill>
                  <a:schemeClr val="bg1"/>
                </a:solidFill>
                <a:latin typeface="Arial" panose="020B0604020202020204" pitchFamily="34" charset="0"/>
                <a:cs typeface="Arial" panose="020B0604020202020204" pitchFamily="34" charset="0"/>
              </a:rPr>
              <a:t>ἦσαν</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ἅπαντες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ὁμοθυμαδὸν</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ἐπὶ</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τὸ</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αὐτό</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Πράξ</a:t>
            </a:r>
            <a:r>
              <a:rPr lang="el-GR" dirty="0">
                <a:solidFill>
                  <a:schemeClr val="bg1"/>
                </a:solidFill>
                <a:latin typeface="Arial" panose="020B0604020202020204" pitchFamily="34" charset="0"/>
                <a:cs typeface="Arial" panose="020B0604020202020204" pitchFamily="34" charset="0"/>
              </a:rPr>
              <a:t>. 2, 1).</a:t>
            </a:r>
            <a:r>
              <a:rPr lang="el-GR" dirty="0" err="1">
                <a:solidFill>
                  <a:schemeClr val="bg1"/>
                </a:solidFill>
                <a:latin typeface="Arial" panose="020B0604020202020204" pitchFamily="34" charset="0"/>
                <a:cs typeface="Arial" panose="020B0604020202020204" pitchFamily="34" charset="0"/>
              </a:rPr>
              <a:t>Τὸ</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Ἅγιο</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Πνεῦμα</a:t>
            </a:r>
            <a:r>
              <a:rPr lang="el-GR" dirty="0">
                <a:solidFill>
                  <a:schemeClr val="bg1"/>
                </a:solidFill>
                <a:latin typeface="Arial" panose="020B0604020202020204" pitchFamily="34" charset="0"/>
                <a:cs typeface="Arial" panose="020B0604020202020204" pitchFamily="34" charset="0"/>
              </a:rPr>
              <a:t> κάνει </a:t>
            </a:r>
            <a:r>
              <a:rPr lang="el-GR" dirty="0" err="1">
                <a:solidFill>
                  <a:schemeClr val="bg1"/>
                </a:solidFill>
                <a:latin typeface="Arial" panose="020B0604020202020204" pitchFamily="34" charset="0"/>
                <a:cs typeface="Arial" panose="020B0604020202020204" pitchFamily="34" charset="0"/>
              </a:rPr>
              <a:t>τοὺς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πολλοὺς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νὰ</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εἶναι</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ἕνα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Σῶμα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ἐν</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Χριστῷ</a:t>
            </a:r>
            <a:r>
              <a:rPr lang="el-GR" dirty="0">
                <a:solidFill>
                  <a:schemeClr val="bg1"/>
                </a:solidFill>
                <a:latin typeface="Arial" panose="020B0604020202020204" pitchFamily="34" charset="0"/>
                <a:cs typeface="Arial" panose="020B0604020202020204" pitchFamily="34" charset="0"/>
              </a:rPr>
              <a:t>. </a:t>
            </a:r>
            <a:r>
              <a:rPr lang="el-GR" b="1" i="1" dirty="0">
                <a:solidFill>
                  <a:schemeClr val="bg1"/>
                </a:solidFill>
                <a:latin typeface="Arial" panose="020B0604020202020204" pitchFamily="34" charset="0"/>
                <a:cs typeface="Arial" panose="020B0604020202020204" pitchFamily="34" charset="0"/>
              </a:rPr>
              <a:t>Ἡ κάθοδος </a:t>
            </a:r>
            <a:r>
              <a:rPr lang="el-GR" b="1" i="1" dirty="0" err="1">
                <a:solidFill>
                  <a:schemeClr val="bg1"/>
                </a:solidFill>
                <a:latin typeface="Arial" panose="020B0604020202020204" pitchFamily="34" charset="0"/>
                <a:cs typeface="Arial" panose="020B0604020202020204" pitchFamily="34" charset="0"/>
              </a:rPr>
              <a:t>τοῦ</a:t>
            </a:r>
            <a:r>
              <a:rPr lang="el-GR" b="1" i="1" dirty="0">
                <a:solidFill>
                  <a:schemeClr val="bg1"/>
                </a:solidFill>
                <a:latin typeface="Arial" panose="020B0604020202020204" pitchFamily="34" charset="0"/>
                <a:cs typeface="Arial" panose="020B0604020202020204" pitchFamily="34" charset="0"/>
              </a:rPr>
              <a:t> Πνεύματος </a:t>
            </a:r>
            <a:r>
              <a:rPr lang="el-GR" b="1" i="1" dirty="0" err="1">
                <a:solidFill>
                  <a:schemeClr val="bg1"/>
                </a:solidFill>
                <a:latin typeface="Arial" panose="020B0604020202020204" pitchFamily="34" charset="0"/>
                <a:cs typeface="Arial" panose="020B0604020202020204" pitchFamily="34" charset="0"/>
              </a:rPr>
              <a:t>τὴν</a:t>
            </a:r>
            <a:r>
              <a:rPr lang="el-GR" b="1" i="1" dirty="0">
                <a:solidFill>
                  <a:schemeClr val="bg1"/>
                </a:solidFill>
                <a:latin typeface="Arial" panose="020B0604020202020204" pitchFamily="34" charset="0"/>
                <a:cs typeface="Arial" panose="020B0604020202020204" pitchFamily="34" charset="0"/>
              </a:rPr>
              <a:t> </a:t>
            </a:r>
            <a:r>
              <a:rPr lang="el-GR" b="1" i="1" dirty="0" err="1">
                <a:solidFill>
                  <a:schemeClr val="bg1"/>
                </a:solidFill>
                <a:latin typeface="Arial" panose="020B0604020202020204" pitchFamily="34" charset="0"/>
                <a:cs typeface="Arial" panose="020B0604020202020204" pitchFamily="34" charset="0"/>
              </a:rPr>
              <a:t>Πεντηκοστὴ</a:t>
            </a:r>
            <a:r>
              <a:rPr lang="el-GR" b="1" i="1" dirty="0">
                <a:solidFill>
                  <a:schemeClr val="bg1"/>
                </a:solidFill>
                <a:latin typeface="Arial" panose="020B0604020202020204" pitchFamily="34" charset="0"/>
                <a:cs typeface="Arial" panose="020B0604020202020204" pitchFamily="34" charset="0"/>
              </a:rPr>
              <a:t> </a:t>
            </a:r>
            <a:r>
              <a:rPr lang="el-GR" b="1" i="1" dirty="0" err="1">
                <a:solidFill>
                  <a:schemeClr val="bg1"/>
                </a:solidFill>
                <a:latin typeface="Arial" panose="020B0604020202020204" pitchFamily="34" charset="0"/>
                <a:cs typeface="Arial" panose="020B0604020202020204" pitchFamily="34" charset="0"/>
              </a:rPr>
              <a:t>ἀντιστρέφει</a:t>
            </a:r>
            <a:r>
              <a:rPr lang="el-GR" b="1" i="1" dirty="0">
                <a:solidFill>
                  <a:schemeClr val="bg1"/>
                </a:solidFill>
                <a:latin typeface="Arial" panose="020B0604020202020204" pitchFamily="34" charset="0"/>
                <a:cs typeface="Arial" panose="020B0604020202020204" pitchFamily="34" charset="0"/>
              </a:rPr>
              <a:t> </a:t>
            </a:r>
            <a:r>
              <a:rPr lang="el-GR" b="1" i="1" dirty="0" err="1">
                <a:solidFill>
                  <a:schemeClr val="bg1"/>
                </a:solidFill>
                <a:latin typeface="Arial" panose="020B0604020202020204" pitchFamily="34" charset="0"/>
                <a:cs typeface="Arial" panose="020B0604020202020204" pitchFamily="34" charset="0"/>
              </a:rPr>
              <a:t>τὸ</a:t>
            </a:r>
            <a:r>
              <a:rPr lang="el-GR" b="1" i="1" dirty="0">
                <a:solidFill>
                  <a:schemeClr val="bg1"/>
                </a:solidFill>
                <a:latin typeface="Arial" panose="020B0604020202020204" pitchFamily="34" charset="0"/>
                <a:cs typeface="Arial" panose="020B0604020202020204" pitchFamily="34" charset="0"/>
              </a:rPr>
              <a:t> </a:t>
            </a:r>
            <a:r>
              <a:rPr lang="el-GR" b="1" i="1" dirty="0" err="1">
                <a:solidFill>
                  <a:schemeClr val="bg1"/>
                </a:solidFill>
                <a:latin typeface="Arial" panose="020B0604020202020204" pitchFamily="34" charset="0"/>
                <a:cs typeface="Arial" panose="020B0604020202020204" pitchFamily="34" charset="0"/>
              </a:rPr>
              <a:t>ἀποτέλεσμα</a:t>
            </a:r>
            <a:r>
              <a:rPr lang="el-GR" b="1" i="1" dirty="0">
                <a:solidFill>
                  <a:schemeClr val="bg1"/>
                </a:solidFill>
                <a:latin typeface="Arial" panose="020B0604020202020204" pitchFamily="34" charset="0"/>
                <a:cs typeface="Arial" panose="020B0604020202020204" pitchFamily="34" charset="0"/>
              </a:rPr>
              <a:t> </a:t>
            </a:r>
            <a:r>
              <a:rPr lang="el-GR" b="1" i="1" dirty="0" err="1">
                <a:solidFill>
                  <a:schemeClr val="bg1"/>
                </a:solidFill>
                <a:latin typeface="Arial" panose="020B0604020202020204" pitchFamily="34" charset="0"/>
                <a:cs typeface="Arial" panose="020B0604020202020204" pitchFamily="34" charset="0"/>
              </a:rPr>
              <a:t>τοῦ</a:t>
            </a:r>
            <a:r>
              <a:rPr lang="el-GR" b="1" i="1" dirty="0">
                <a:solidFill>
                  <a:schemeClr val="bg1"/>
                </a:solidFill>
                <a:latin typeface="Arial" panose="020B0604020202020204" pitchFamily="34" charset="0"/>
                <a:cs typeface="Arial" panose="020B0604020202020204" pitchFamily="34" charset="0"/>
              </a:rPr>
              <a:t> πύργου </a:t>
            </a:r>
            <a:r>
              <a:rPr lang="el-GR" b="1" i="1" dirty="0" err="1">
                <a:solidFill>
                  <a:schemeClr val="bg1"/>
                </a:solidFill>
                <a:latin typeface="Arial" panose="020B0604020202020204" pitchFamily="34" charset="0"/>
                <a:cs typeface="Arial" panose="020B0604020202020204" pitchFamily="34" charset="0"/>
              </a:rPr>
              <a:t>τῆς</a:t>
            </a:r>
            <a:r>
              <a:rPr lang="el-GR" b="1" i="1" dirty="0">
                <a:solidFill>
                  <a:schemeClr val="bg1"/>
                </a:solidFill>
                <a:latin typeface="Arial" panose="020B0604020202020204" pitchFamily="34" charset="0"/>
                <a:cs typeface="Arial" panose="020B0604020202020204" pitchFamily="34" charset="0"/>
              </a:rPr>
              <a:t> </a:t>
            </a:r>
            <a:r>
              <a:rPr lang="el-GR" b="1" i="1" dirty="0" err="1">
                <a:solidFill>
                  <a:schemeClr val="bg1"/>
                </a:solidFill>
                <a:latin typeface="Arial" panose="020B0604020202020204" pitchFamily="34" charset="0"/>
                <a:cs typeface="Arial" panose="020B0604020202020204" pitchFamily="34" charset="0"/>
              </a:rPr>
              <a:t>Βαβὲλ</a:t>
            </a:r>
            <a:r>
              <a:rPr lang="el-GR" b="1" i="1" dirty="0" smtClean="0">
                <a:solidFill>
                  <a:schemeClr val="bg1"/>
                </a:solidFill>
              </a:rPr>
              <a:t>.</a:t>
            </a:r>
            <a:endParaRPr lang="el-GR" dirty="0" smtClean="0">
              <a:solidFill>
                <a:schemeClr val="bg2">
                  <a:lumMod val="50000"/>
                </a:schemeClr>
              </a:solidFill>
              <a:latin typeface="Arial" panose="020B0604020202020204" pitchFamily="34" charset="0"/>
              <a:cs typeface="Arial" panose="020B0604020202020204" pitchFamily="34" charset="0"/>
            </a:endParaRPr>
          </a:p>
          <a:p>
            <a:pPr algn="just" fontAlgn="auto">
              <a:lnSpc>
                <a:spcPct val="150000"/>
              </a:lnSpc>
              <a:defRPr/>
            </a:pPr>
            <a:r>
              <a:rPr lang="el-GR" dirty="0" err="1" smtClean="0">
                <a:solidFill>
                  <a:schemeClr val="bg1"/>
                </a:solidFill>
                <a:latin typeface="Arial" panose="020B0604020202020204" pitchFamily="34" charset="0"/>
                <a:cs typeface="Arial" panose="020B0604020202020204" pitchFamily="34" charset="0"/>
              </a:rPr>
              <a:t>Τὸ</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Πνεῦμα</a:t>
            </a:r>
            <a:r>
              <a:rPr lang="el-GR" dirty="0">
                <a:solidFill>
                  <a:schemeClr val="bg1"/>
                </a:solidFill>
                <a:latin typeface="Arial" panose="020B0604020202020204" pitchFamily="34" charset="0"/>
                <a:cs typeface="Arial" panose="020B0604020202020204" pitchFamily="34" charset="0"/>
              </a:rPr>
              <a:t> φέρνει </a:t>
            </a:r>
            <a:r>
              <a:rPr lang="el-GR" b="1" dirty="0" err="1">
                <a:solidFill>
                  <a:schemeClr val="accent5">
                    <a:lumMod val="75000"/>
                  </a:schemeClr>
                </a:solidFill>
                <a:latin typeface="Arial" panose="020B0604020202020204" pitchFamily="34" charset="0"/>
                <a:cs typeface="Arial" panose="020B0604020202020204" pitchFamily="34" charset="0"/>
              </a:rPr>
              <a:t>ἑνότητα</a:t>
            </a:r>
            <a:r>
              <a:rPr lang="el-GR" dirty="0">
                <a:solidFill>
                  <a:schemeClr val="accent5">
                    <a:lumMod val="75000"/>
                  </a:schemeClr>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καὶ</a:t>
            </a:r>
            <a:r>
              <a:rPr lang="el-GR" dirty="0">
                <a:solidFill>
                  <a:schemeClr val="bg1"/>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ἀμοιβαία</a:t>
            </a:r>
            <a:r>
              <a:rPr lang="el-GR" b="1" dirty="0">
                <a:solidFill>
                  <a:schemeClr val="accent5">
                    <a:lumMod val="75000"/>
                  </a:schemeClr>
                </a:solidFill>
                <a:latin typeface="Arial" panose="020B0604020202020204" pitchFamily="34" charset="0"/>
                <a:cs typeface="Arial" panose="020B0604020202020204" pitchFamily="34" charset="0"/>
              </a:rPr>
              <a:t> κατανόηση</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ἱκανώνοντάς</a:t>
            </a:r>
            <a:r>
              <a:rPr lang="el-GR" dirty="0">
                <a:solidFill>
                  <a:schemeClr val="bg1"/>
                </a:solidFill>
                <a:latin typeface="Arial" panose="020B0604020202020204" pitchFamily="34" charset="0"/>
                <a:cs typeface="Arial" panose="020B0604020202020204" pitchFamily="34" charset="0"/>
              </a:rPr>
              <a:t> μας </a:t>
            </a:r>
            <a:r>
              <a:rPr lang="el-GR" dirty="0" err="1">
                <a:solidFill>
                  <a:schemeClr val="bg1"/>
                </a:solidFill>
                <a:latin typeface="Arial" panose="020B0604020202020204" pitchFamily="34" charset="0"/>
                <a:cs typeface="Arial" panose="020B0604020202020204" pitchFamily="34" charset="0"/>
              </a:rPr>
              <a:t>νὰ</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μιλᾶμε</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ἐν</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μιᾷ</a:t>
            </a:r>
            <a:r>
              <a:rPr lang="el-GR" dirty="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φω</a:t>
            </a:r>
            <a:r>
              <a:rPr lang="el-GR" dirty="0" err="1">
                <a:solidFill>
                  <a:schemeClr val="bg1"/>
                </a:solidFill>
                <a:latin typeface="Arial" panose="020B0604020202020204" pitchFamily="34" charset="0"/>
                <a:cs typeface="Arial" panose="020B0604020202020204" pitchFamily="34" charset="0"/>
              </a:rPr>
              <a:t>νῇ</a:t>
            </a:r>
            <a:r>
              <a:rPr lang="el-GR" dirty="0">
                <a:solidFill>
                  <a:schemeClr val="bg1"/>
                </a:solidFill>
                <a:latin typeface="Arial" panose="020B0604020202020204" pitchFamily="34" charset="0"/>
                <a:cs typeface="Arial" panose="020B0604020202020204" pitchFamily="34" charset="0"/>
              </a:rPr>
              <a:t>». Μεταμορφώνει </a:t>
            </a:r>
            <a:r>
              <a:rPr lang="el-GR" dirty="0" err="1">
                <a:solidFill>
                  <a:schemeClr val="bg1"/>
                </a:solidFill>
                <a:latin typeface="Arial" panose="020B0604020202020204" pitchFamily="34" charset="0"/>
                <a:cs typeface="Arial" panose="020B0604020202020204" pitchFamily="34" charset="0"/>
              </a:rPr>
              <a:t>τὰ</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ἄτομα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σὲ</a:t>
            </a:r>
            <a:r>
              <a:rPr lang="el-GR" dirty="0">
                <a:solidFill>
                  <a:schemeClr val="bg1"/>
                </a:solidFill>
                <a:latin typeface="Arial" panose="020B0604020202020204" pitchFamily="34" charset="0"/>
                <a:cs typeface="Arial" panose="020B0604020202020204" pitchFamily="34" charset="0"/>
              </a:rPr>
              <a:t> πρόσω­πα. </a:t>
            </a:r>
            <a:r>
              <a:rPr lang="el-GR" dirty="0" err="1">
                <a:solidFill>
                  <a:schemeClr val="bg1"/>
                </a:solidFill>
                <a:latin typeface="Arial" panose="020B0604020202020204" pitchFamily="34" charset="0"/>
                <a:cs typeface="Arial" panose="020B0604020202020204" pitchFamily="34" charset="0"/>
              </a:rPr>
              <a:t>Γιὰ</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τὴν</a:t>
            </a:r>
            <a:r>
              <a:rPr lang="el-GR" dirty="0">
                <a:solidFill>
                  <a:schemeClr val="bg1"/>
                </a:solidFill>
                <a:latin typeface="Arial" panose="020B0604020202020204" pitchFamily="34" charset="0"/>
                <a:cs typeface="Arial" panose="020B0604020202020204" pitchFamily="34" charset="0"/>
              </a:rPr>
              <a:t> πρώτη </a:t>
            </a:r>
            <a:r>
              <a:rPr lang="el-GR" dirty="0" err="1">
                <a:solidFill>
                  <a:schemeClr val="bg1"/>
                </a:solidFill>
                <a:latin typeface="Arial" panose="020B0604020202020204" pitchFamily="34" charset="0"/>
                <a:cs typeface="Arial" panose="020B0604020202020204" pitchFamily="34" charset="0"/>
              </a:rPr>
              <a:t>Χριστιανικὴ</a:t>
            </a:r>
            <a:r>
              <a:rPr lang="el-GR" dirty="0">
                <a:solidFill>
                  <a:schemeClr val="bg1"/>
                </a:solidFill>
                <a:latin typeface="Arial" panose="020B0604020202020204" pitchFamily="34" charset="0"/>
                <a:cs typeface="Arial" panose="020B0604020202020204" pitchFamily="34" charset="0"/>
              </a:rPr>
              <a:t> </a:t>
            </a:r>
            <a:r>
              <a:rPr lang="el-GR" dirty="0" smtClean="0">
                <a:solidFill>
                  <a:schemeClr val="bg1"/>
                </a:solidFill>
                <a:latin typeface="Arial" panose="020B0604020202020204" pitchFamily="34" charset="0"/>
                <a:cs typeface="Arial" panose="020B0604020202020204" pitchFamily="34" charset="0"/>
              </a:rPr>
              <a:t>κοινότητα </a:t>
            </a:r>
            <a:r>
              <a:rPr lang="el-GR" dirty="0" err="1" smtClean="0">
                <a:solidFill>
                  <a:schemeClr val="bg1"/>
                </a:solidFill>
                <a:latin typeface="Arial" panose="020B0604020202020204" pitchFamily="34" charset="0"/>
                <a:cs typeface="Arial" panose="020B0604020202020204" pitchFamily="34" charset="0"/>
              </a:rPr>
              <a:t>στὰ</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Ἱεροσόλυμα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στὴν</a:t>
            </a:r>
            <a:r>
              <a:rPr lang="el-GR" dirty="0">
                <a:solidFill>
                  <a:schemeClr val="bg1"/>
                </a:solidFill>
                <a:latin typeface="Arial" panose="020B0604020202020204" pitchFamily="34" charset="0"/>
                <a:cs typeface="Arial" panose="020B0604020202020204" pitchFamily="34" charset="0"/>
              </a:rPr>
              <a:t> περίοδο </a:t>
            </a:r>
            <a:r>
              <a:rPr lang="el-GR" dirty="0" err="1" smtClean="0">
                <a:solidFill>
                  <a:schemeClr val="bg1"/>
                </a:solidFill>
                <a:latin typeface="Arial" panose="020B0604020202020204" pitchFamily="34" charset="0"/>
                <a:cs typeface="Arial" panose="020B0604020202020204" pitchFamily="34" charset="0"/>
              </a:rPr>
              <a:t>ἀμέσως</a:t>
            </a:r>
            <a:r>
              <a:rPr lang="el-GR" dirty="0" smtClean="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μετὰ</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τὴν</a:t>
            </a:r>
            <a:r>
              <a:rPr lang="el-GR" dirty="0">
                <a:solidFill>
                  <a:schemeClr val="bg1"/>
                </a:solidFill>
                <a:latin typeface="Arial" panose="020B0604020202020204" pitchFamily="34" charset="0"/>
                <a:cs typeface="Arial" panose="020B0604020202020204" pitchFamily="34" charset="0"/>
              </a:rPr>
              <a:t> Πεντηκοστή, λέγεται </a:t>
            </a:r>
            <a:r>
              <a:rPr lang="el-GR" dirty="0" err="1">
                <a:solidFill>
                  <a:schemeClr val="bg1"/>
                </a:solidFill>
                <a:latin typeface="Arial" panose="020B0604020202020204" pitchFamily="34" charset="0"/>
                <a:cs typeface="Arial" panose="020B0604020202020204" pitchFamily="34" charset="0"/>
              </a:rPr>
              <a:t>ὅτι</a:t>
            </a:r>
            <a:r>
              <a:rPr lang="el-GR" dirty="0">
                <a:solidFill>
                  <a:schemeClr val="bg1"/>
                </a:solidFill>
                <a:latin typeface="Arial" panose="020B0604020202020204" pitchFamily="34" charset="0"/>
                <a:cs typeface="Arial" panose="020B0604020202020204" pitchFamily="34" charset="0"/>
              </a:rPr>
              <a:t> </a:t>
            </a:r>
            <a:r>
              <a:rPr lang="el-GR" b="1" dirty="0">
                <a:solidFill>
                  <a:schemeClr val="accent5">
                    <a:lumMod val="75000"/>
                  </a:schemeClr>
                </a:solidFill>
                <a:latin typeface="Arial" panose="020B0604020202020204" pitchFamily="34" charset="0"/>
                <a:cs typeface="Arial" panose="020B0604020202020204" pitchFamily="34" charset="0"/>
              </a:rPr>
              <a:t>«</a:t>
            </a:r>
            <a:r>
              <a:rPr lang="el-GR" b="1" dirty="0" err="1" smtClean="0">
                <a:solidFill>
                  <a:schemeClr val="accent5">
                    <a:lumMod val="75000"/>
                  </a:schemeClr>
                </a:solidFill>
                <a:latin typeface="Arial" panose="020B0604020202020204" pitchFamily="34" charset="0"/>
                <a:cs typeface="Arial" panose="020B0604020202020204" pitchFamily="34" charset="0"/>
              </a:rPr>
              <a:t>εἶχον</a:t>
            </a:r>
            <a:r>
              <a:rPr lang="el-GR" b="1" dirty="0" smtClean="0">
                <a:solidFill>
                  <a:schemeClr val="accent5">
                    <a:lumMod val="75000"/>
                  </a:schemeClr>
                </a:solidFill>
                <a:latin typeface="Arial" panose="020B0604020202020204" pitchFamily="34" charset="0"/>
                <a:cs typeface="Arial" panose="020B0604020202020204" pitchFamily="34" charset="0"/>
              </a:rPr>
              <a:t> </a:t>
            </a:r>
            <a:r>
              <a:rPr lang="el-GR" b="1" dirty="0" err="1" smtClean="0">
                <a:solidFill>
                  <a:schemeClr val="accent5">
                    <a:lumMod val="75000"/>
                  </a:schemeClr>
                </a:solidFill>
                <a:latin typeface="Arial" panose="020B0604020202020204" pitchFamily="34" charset="0"/>
                <a:cs typeface="Arial" panose="020B0604020202020204" pitchFamily="34" charset="0"/>
              </a:rPr>
              <a:t>ἅπαντα</a:t>
            </a:r>
            <a:r>
              <a:rPr lang="el-GR" b="1" dirty="0" smtClean="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κοινὰ</a:t>
            </a:r>
            <a:r>
              <a:rPr lang="el-GR" b="1" dirty="0">
                <a:solidFill>
                  <a:schemeClr val="accent5">
                    <a:lumMod val="75000"/>
                  </a:schemeClr>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καὶ</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ὅτι</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τοῦ</a:t>
            </a:r>
            <a:r>
              <a:rPr lang="el-GR" dirty="0">
                <a:solidFill>
                  <a:schemeClr val="bg1"/>
                </a:solidFill>
                <a:latin typeface="Arial" panose="020B0604020202020204" pitchFamily="34" charset="0"/>
                <a:cs typeface="Arial" panose="020B0604020202020204" pitchFamily="34" charset="0"/>
              </a:rPr>
              <a:t> πλήθους </a:t>
            </a:r>
            <a:r>
              <a:rPr lang="el-GR" dirty="0" err="1" smtClean="0">
                <a:solidFill>
                  <a:schemeClr val="bg1"/>
                </a:solidFill>
                <a:latin typeface="Arial" panose="020B0604020202020204" pitchFamily="34" charset="0"/>
                <a:cs typeface="Arial" panose="020B0604020202020204" pitchFamily="34" charset="0"/>
              </a:rPr>
              <a:t>τῶν</a:t>
            </a:r>
            <a:r>
              <a:rPr lang="el-GR" dirty="0" smtClean="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πιστευσάντων</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ἦν</a:t>
            </a:r>
            <a:r>
              <a:rPr lang="el-GR" dirty="0">
                <a:solidFill>
                  <a:schemeClr val="bg1"/>
                </a:solidFill>
                <a:latin typeface="Arial" panose="020B0604020202020204" pitchFamily="34" charset="0"/>
                <a:cs typeface="Arial" panose="020B0604020202020204" pitchFamily="34" charset="0"/>
              </a:rPr>
              <a:t> ἡ καρδία </a:t>
            </a:r>
            <a:r>
              <a:rPr lang="el-GR" dirty="0" err="1">
                <a:solidFill>
                  <a:schemeClr val="bg1"/>
                </a:solidFill>
                <a:latin typeface="Arial" panose="020B0604020202020204" pitchFamily="34" charset="0"/>
                <a:cs typeface="Arial" panose="020B0604020202020204" pitchFamily="34" charset="0"/>
              </a:rPr>
              <a:t>καὶ</a:t>
            </a:r>
            <a:r>
              <a:rPr lang="el-GR" dirty="0">
                <a:solidFill>
                  <a:schemeClr val="bg1"/>
                </a:solidFill>
                <a:latin typeface="Arial" panose="020B0604020202020204" pitchFamily="34" charset="0"/>
                <a:cs typeface="Arial" panose="020B0604020202020204" pitchFamily="34" charset="0"/>
              </a:rPr>
              <a:t> ἡ </a:t>
            </a:r>
            <a:r>
              <a:rPr lang="el-GR" dirty="0" err="1" smtClean="0">
                <a:solidFill>
                  <a:schemeClr val="bg1"/>
                </a:solidFill>
                <a:latin typeface="Arial" panose="020B0604020202020204" pitchFamily="34" charset="0"/>
                <a:cs typeface="Arial" panose="020B0604020202020204" pitchFamily="34" charset="0"/>
              </a:rPr>
              <a:t>ψυχὴ</a:t>
            </a:r>
            <a:r>
              <a:rPr lang="el-GR" dirty="0" smtClean="0">
                <a:solidFill>
                  <a:schemeClr val="bg1"/>
                </a:solidFill>
                <a:latin typeface="Arial" panose="020B0604020202020204" pitchFamily="34" charset="0"/>
                <a:cs typeface="Arial" panose="020B0604020202020204" pitchFamily="34" charset="0"/>
              </a:rPr>
              <a:t> μία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Πράξ</a:t>
            </a:r>
            <a:r>
              <a:rPr lang="el-GR" dirty="0">
                <a:solidFill>
                  <a:schemeClr val="bg1"/>
                </a:solidFill>
                <a:latin typeface="Arial" panose="020B0604020202020204" pitchFamily="34" charset="0"/>
                <a:cs typeface="Arial" panose="020B0604020202020204" pitchFamily="34" charset="0"/>
              </a:rPr>
              <a:t>. 2, 44∙ 4, 32)∙ κι </a:t>
            </a:r>
            <a:r>
              <a:rPr lang="el-GR" dirty="0" err="1">
                <a:solidFill>
                  <a:schemeClr val="bg1"/>
                </a:solidFill>
                <a:latin typeface="Arial" panose="020B0604020202020204" pitchFamily="34" charset="0"/>
                <a:cs typeface="Arial" panose="020B0604020202020204" pitchFamily="34" charset="0"/>
              </a:rPr>
              <a:t>αὐτὸ</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θά</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πρε­πε</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νά</a:t>
            </a:r>
            <a:r>
              <a:rPr lang="el-GR" dirty="0">
                <a:solidFill>
                  <a:schemeClr val="bg1"/>
                </a:solidFill>
                <a:latin typeface="Arial" panose="020B0604020202020204" pitchFamily="34" charset="0"/>
                <a:cs typeface="Arial" panose="020B0604020202020204" pitchFamily="34" charset="0"/>
              </a:rPr>
              <a:t> ’ναι </a:t>
            </a:r>
            <a:r>
              <a:rPr lang="el-GR" dirty="0" err="1">
                <a:solidFill>
                  <a:schemeClr val="bg1"/>
                </a:solidFill>
                <a:latin typeface="Arial" panose="020B0604020202020204" pitchFamily="34" charset="0"/>
                <a:cs typeface="Arial" panose="020B0604020202020204" pitchFamily="34" charset="0"/>
              </a:rPr>
              <a:t>τὸ</a:t>
            </a:r>
            <a:r>
              <a:rPr lang="el-GR" dirty="0">
                <a:solidFill>
                  <a:schemeClr val="bg1"/>
                </a:solidFill>
                <a:latin typeface="Arial" panose="020B0604020202020204" pitchFamily="34" charset="0"/>
                <a:cs typeface="Arial" panose="020B0604020202020204" pitchFamily="34" charset="0"/>
              </a:rPr>
              <a:t> σημάδι </a:t>
            </a:r>
            <a:r>
              <a:rPr lang="el-GR" dirty="0" err="1">
                <a:solidFill>
                  <a:schemeClr val="bg1"/>
                </a:solidFill>
                <a:latin typeface="Arial" panose="020B0604020202020204" pitchFamily="34" charset="0"/>
                <a:cs typeface="Arial" panose="020B0604020202020204" pitchFamily="34" charset="0"/>
              </a:rPr>
              <a:t>τῆς</a:t>
            </a:r>
            <a:r>
              <a:rPr lang="el-GR" dirty="0">
                <a:solidFill>
                  <a:schemeClr val="bg1"/>
                </a:solidFill>
                <a:latin typeface="Arial" panose="020B0604020202020204" pitchFamily="34" charset="0"/>
                <a:cs typeface="Arial" panose="020B0604020202020204" pitchFamily="34" charset="0"/>
              </a:rPr>
              <a:t> κοινότητας </a:t>
            </a:r>
            <a:r>
              <a:rPr lang="el-GR" dirty="0" err="1" smtClean="0">
                <a:solidFill>
                  <a:schemeClr val="bg1"/>
                </a:solidFill>
                <a:latin typeface="Arial" panose="020B0604020202020204" pitchFamily="34" charset="0"/>
                <a:cs typeface="Arial" panose="020B0604020202020204" pitchFamily="34" charset="0"/>
              </a:rPr>
              <a:t>τοῦ</a:t>
            </a:r>
            <a:r>
              <a:rPr lang="el-GR" dirty="0" smtClean="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Χριστοῦ</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τῆς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Πεντηκοστῆς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σὲ</a:t>
            </a:r>
            <a:r>
              <a:rPr lang="el-GR" dirty="0">
                <a:solidFill>
                  <a:schemeClr val="bg1"/>
                </a:solidFill>
                <a:latin typeface="Arial" panose="020B0604020202020204" pitchFamily="34" charset="0"/>
                <a:cs typeface="Arial" panose="020B0604020202020204" pitchFamily="34" charset="0"/>
              </a:rPr>
              <a:t> κάθε </a:t>
            </a:r>
            <a:r>
              <a:rPr lang="el-GR" dirty="0" err="1">
                <a:solidFill>
                  <a:schemeClr val="bg1"/>
                </a:solidFill>
                <a:latin typeface="Arial" panose="020B0604020202020204" pitchFamily="34" charset="0"/>
                <a:cs typeface="Arial" panose="020B0604020202020204" pitchFamily="34" charset="0"/>
              </a:rPr>
              <a:t>ἐποχή</a:t>
            </a:r>
            <a:r>
              <a:rPr lang="el-GR" dirty="0" smtClean="0">
                <a:solidFill>
                  <a:schemeClr val="bg1"/>
                </a:solidFill>
                <a:latin typeface="Arial" panose="020B0604020202020204" pitchFamily="34" charset="0"/>
                <a:cs typeface="Arial" panose="020B0604020202020204" pitchFamily="34" charset="0"/>
              </a:rPr>
              <a:t>.</a:t>
            </a:r>
          </a:p>
        </p:txBody>
      </p:sp>
      <p:pic>
        <p:nvPicPr>
          <p:cNvPr id="2" name="Εικόνα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06748" y="214387"/>
            <a:ext cx="4306956" cy="64284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173038" y="428625"/>
            <a:ext cx="6889750" cy="4452938"/>
          </a:xfrm>
        </p:spPr>
        <p:txBody>
          <a:bodyPr rtlCol="0">
            <a:noAutofit/>
          </a:bodyPr>
          <a:lstStyle/>
          <a:p>
            <a:pPr algn="just" fontAlgn="auto">
              <a:lnSpc>
                <a:spcPct val="150000"/>
              </a:lnSpc>
              <a:defRPr/>
            </a:pPr>
            <a:r>
              <a:rPr lang="el-GR" b="1" dirty="0" smtClean="0">
                <a:solidFill>
                  <a:schemeClr val="bg1"/>
                </a:solidFill>
                <a:latin typeface="Arial" panose="020B0604020202020204" pitchFamily="34" charset="0"/>
                <a:cs typeface="Arial" panose="020B0604020202020204" pitchFamily="34" charset="0"/>
              </a:rPr>
              <a:t>	Τρίτο</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τὸ</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δῶρο</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τοῦ</a:t>
            </a:r>
            <a:r>
              <a:rPr lang="el-GR" dirty="0">
                <a:solidFill>
                  <a:schemeClr val="bg1"/>
                </a:solidFill>
                <a:latin typeface="Arial" panose="020B0604020202020204" pitchFamily="34" charset="0"/>
                <a:cs typeface="Arial" panose="020B0604020202020204" pitchFamily="34" charset="0"/>
              </a:rPr>
              <a:t> Πνεύματος </a:t>
            </a:r>
            <a:r>
              <a:rPr lang="el-GR" dirty="0" err="1">
                <a:solidFill>
                  <a:schemeClr val="bg1"/>
                </a:solidFill>
                <a:latin typeface="Arial" panose="020B0604020202020204" pitchFamily="34" charset="0"/>
                <a:cs typeface="Arial" panose="020B0604020202020204" pitchFamily="34" charset="0"/>
              </a:rPr>
              <a:t>εἶναι</a:t>
            </a:r>
            <a:r>
              <a:rPr lang="el-GR" dirty="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ἕνα</a:t>
            </a:r>
            <a:r>
              <a:rPr lang="el-GR" dirty="0" smtClean="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δῶρο</a:t>
            </a:r>
            <a:r>
              <a:rPr lang="el-GR" dirty="0" smtClean="0">
                <a:solidFill>
                  <a:schemeClr val="bg1"/>
                </a:solidFill>
                <a:latin typeface="Arial" panose="020B0604020202020204" pitchFamily="34" charset="0"/>
                <a:cs typeface="Arial" panose="020B0604020202020204" pitchFamily="34" charset="0"/>
              </a:rPr>
              <a:t> </a:t>
            </a:r>
            <a:r>
              <a:rPr lang="el-GR" b="1" dirty="0">
                <a:solidFill>
                  <a:schemeClr val="accent5">
                    <a:lumMod val="75000"/>
                  </a:schemeClr>
                </a:solidFill>
                <a:latin typeface="Arial" panose="020B0604020202020204" pitchFamily="34" charset="0"/>
                <a:cs typeface="Arial" panose="020B0604020202020204" pitchFamily="34" charset="0"/>
              </a:rPr>
              <a:t>διαφοροποίησης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οἱ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γλῶσσες</a:t>
            </a:r>
            <a:r>
              <a:rPr lang="el-GR" dirty="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τῆς</a:t>
            </a:r>
            <a:r>
              <a:rPr lang="el-GR" dirty="0" smtClean="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φωτιᾶς</a:t>
            </a:r>
            <a:r>
              <a:rPr lang="el-GR" dirty="0" smtClean="0">
                <a:solidFill>
                  <a:schemeClr val="bg1"/>
                </a:solidFill>
                <a:latin typeface="Arial" panose="020B0604020202020204" pitchFamily="34" charset="0"/>
                <a:cs typeface="Arial" panose="020B0604020202020204" pitchFamily="34" charset="0"/>
              </a:rPr>
              <a:t> </a:t>
            </a:r>
            <a:r>
              <a:rPr lang="el-GR" dirty="0">
                <a:solidFill>
                  <a:schemeClr val="bg1"/>
                </a:solidFill>
                <a:latin typeface="Arial" panose="020B0604020202020204" pitchFamily="34" charset="0"/>
                <a:cs typeface="Arial" panose="020B0604020202020204" pitchFamily="34" charset="0"/>
              </a:rPr>
              <a:t>«</a:t>
            </a:r>
            <a:r>
              <a:rPr lang="el-GR" dirty="0" err="1">
                <a:solidFill>
                  <a:schemeClr val="bg1"/>
                </a:solidFill>
                <a:latin typeface="Arial" panose="020B0604020202020204" pitchFamily="34" charset="0"/>
                <a:cs typeface="Arial" panose="020B0604020202020204" pitchFamily="34" charset="0"/>
              </a:rPr>
              <a:t>διαμερίζονται</a:t>
            </a:r>
            <a:r>
              <a:rPr lang="el-GR" dirty="0">
                <a:solidFill>
                  <a:schemeClr val="bg1"/>
                </a:solidFill>
                <a:latin typeface="Arial" panose="020B0604020202020204" pitchFamily="34" charset="0"/>
                <a:cs typeface="Arial" panose="020B0604020202020204" pitchFamily="34" charset="0"/>
              </a:rPr>
              <a:t>» ἢ «χωρίζονται</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Πράξ</a:t>
            </a:r>
            <a:r>
              <a:rPr lang="el-GR" dirty="0">
                <a:solidFill>
                  <a:schemeClr val="bg1"/>
                </a:solidFill>
                <a:latin typeface="Arial" panose="020B0604020202020204" pitchFamily="34" charset="0"/>
                <a:cs typeface="Arial" panose="020B0604020202020204" pitchFamily="34" charset="0"/>
              </a:rPr>
              <a:t>. 2, 3) </a:t>
            </a:r>
            <a:r>
              <a:rPr lang="el-GR" dirty="0" err="1">
                <a:solidFill>
                  <a:schemeClr val="bg1"/>
                </a:solidFill>
                <a:latin typeface="Arial" panose="020B0604020202020204" pitchFamily="34" charset="0"/>
                <a:cs typeface="Arial" panose="020B0604020202020204" pitchFamily="34" charset="0"/>
              </a:rPr>
              <a:t>καὶ</a:t>
            </a:r>
            <a:r>
              <a:rPr lang="el-GR" dirty="0">
                <a:solidFill>
                  <a:schemeClr val="bg1"/>
                </a:solidFill>
                <a:latin typeface="Arial" panose="020B0604020202020204" pitchFamily="34" charset="0"/>
                <a:cs typeface="Arial" panose="020B0604020202020204" pitchFamily="34" charset="0"/>
              </a:rPr>
              <a:t> κατανέμονται </a:t>
            </a:r>
            <a:r>
              <a:rPr lang="el-GR" dirty="0" err="1">
                <a:solidFill>
                  <a:schemeClr val="bg1"/>
                </a:solidFill>
                <a:latin typeface="Arial" panose="020B0604020202020204" pitchFamily="34" charset="0"/>
                <a:cs typeface="Arial" panose="020B0604020202020204" pitchFamily="34" charset="0"/>
              </a:rPr>
              <a:t>ἄμεσα</a:t>
            </a:r>
            <a:r>
              <a:rPr lang="el-GR" dirty="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στὸν</a:t>
            </a:r>
            <a:r>
              <a:rPr lang="el-GR" dirty="0" smtClean="0">
                <a:solidFill>
                  <a:schemeClr val="bg1"/>
                </a:solidFill>
                <a:latin typeface="Arial" panose="020B0604020202020204" pitchFamily="34" charset="0"/>
                <a:cs typeface="Arial" panose="020B0604020202020204" pitchFamily="34" charset="0"/>
              </a:rPr>
              <a:t> καθένα</a:t>
            </a:r>
            <a:r>
              <a:rPr lang="el-GR" dirty="0">
                <a:solidFill>
                  <a:schemeClr val="bg1"/>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Τὸ</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Ἅγιο</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Πνεῦμα</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δὲν</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μᾶς</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smtClean="0">
                <a:solidFill>
                  <a:schemeClr val="accent5">
                    <a:lumMod val="75000"/>
                  </a:schemeClr>
                </a:solidFill>
                <a:latin typeface="Arial" panose="020B0604020202020204" pitchFamily="34" charset="0"/>
                <a:cs typeface="Arial" panose="020B0604020202020204" pitchFamily="34" charset="0"/>
              </a:rPr>
              <a:t>κάνει μόνο </a:t>
            </a:r>
            <a:r>
              <a:rPr lang="el-GR" b="1" dirty="0" err="1">
                <a:solidFill>
                  <a:schemeClr val="accent5">
                    <a:lumMod val="75000"/>
                  </a:schemeClr>
                </a:solidFill>
                <a:latin typeface="Arial" panose="020B0604020202020204" pitchFamily="34" charset="0"/>
                <a:cs typeface="Arial" panose="020B0604020202020204" pitchFamily="34" charset="0"/>
              </a:rPr>
              <a:t>ὅλους</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ἕνα</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ἀλλὰ</a:t>
            </a:r>
            <a:r>
              <a:rPr lang="el-GR" b="1" dirty="0">
                <a:solidFill>
                  <a:schemeClr val="accent5">
                    <a:lumMod val="75000"/>
                  </a:schemeClr>
                </a:solidFill>
                <a:latin typeface="Arial" panose="020B0604020202020204" pitchFamily="34" charset="0"/>
                <a:cs typeface="Arial" panose="020B0604020202020204" pitchFamily="34" charset="0"/>
              </a:rPr>
              <a:t> κάνει </a:t>
            </a:r>
            <a:r>
              <a:rPr lang="el-GR" b="1" dirty="0" err="1">
                <a:solidFill>
                  <a:schemeClr val="accent5">
                    <a:lumMod val="75000"/>
                  </a:schemeClr>
                </a:solidFill>
                <a:latin typeface="Arial" panose="020B0604020202020204" pitchFamily="34" charset="0"/>
                <a:cs typeface="Arial" panose="020B0604020202020204" pitchFamily="34" charset="0"/>
              </a:rPr>
              <a:t>καὶ</a:t>
            </a:r>
            <a:r>
              <a:rPr lang="el-GR" b="1" dirty="0">
                <a:solidFill>
                  <a:schemeClr val="accent5">
                    <a:lumMod val="75000"/>
                  </a:schemeClr>
                </a:solidFill>
                <a:latin typeface="Arial" panose="020B0604020202020204" pitchFamily="34" charset="0"/>
                <a:cs typeface="Arial" panose="020B0604020202020204" pitchFamily="34" charset="0"/>
              </a:rPr>
              <a:t> </a:t>
            </a:r>
            <a:r>
              <a:rPr lang="el-GR" b="1" dirty="0" err="1">
                <a:solidFill>
                  <a:schemeClr val="accent5">
                    <a:lumMod val="75000"/>
                  </a:schemeClr>
                </a:solidFill>
                <a:latin typeface="Arial" panose="020B0604020202020204" pitchFamily="34" charset="0"/>
                <a:cs typeface="Arial" panose="020B0604020202020204" pitchFamily="34" charset="0"/>
              </a:rPr>
              <a:t>τὸν</a:t>
            </a:r>
            <a:r>
              <a:rPr lang="el-GR" b="1" dirty="0">
                <a:solidFill>
                  <a:schemeClr val="accent5">
                    <a:lumMod val="75000"/>
                  </a:schemeClr>
                </a:solidFill>
                <a:latin typeface="Arial" panose="020B0604020202020204" pitchFamily="34" charset="0"/>
                <a:cs typeface="Arial" panose="020B0604020202020204" pitchFamily="34" charset="0"/>
              </a:rPr>
              <a:t> καθέ­να μας διαφορετικό. </a:t>
            </a:r>
            <a:r>
              <a:rPr lang="el-GR" b="1" i="1" dirty="0" err="1">
                <a:solidFill>
                  <a:schemeClr val="accent6">
                    <a:lumMod val="50000"/>
                  </a:schemeClr>
                </a:solidFill>
                <a:latin typeface="Arial" panose="020B0604020202020204" pitchFamily="34" charset="0"/>
                <a:cs typeface="Arial" panose="020B0604020202020204" pitchFamily="34" charset="0"/>
              </a:rPr>
              <a:t>Στὴν</a:t>
            </a:r>
            <a:r>
              <a:rPr lang="el-GR" b="1" i="1" dirty="0">
                <a:solidFill>
                  <a:schemeClr val="accent6">
                    <a:lumMod val="50000"/>
                  </a:schemeClr>
                </a:solidFill>
                <a:latin typeface="Arial" panose="020B0604020202020204" pitchFamily="34" charset="0"/>
                <a:cs typeface="Arial" panose="020B0604020202020204" pitchFamily="34" charset="0"/>
              </a:rPr>
              <a:t> </a:t>
            </a:r>
            <a:r>
              <a:rPr lang="el-GR" b="1" i="1" dirty="0" err="1">
                <a:solidFill>
                  <a:schemeClr val="accent6">
                    <a:lumMod val="50000"/>
                  </a:schemeClr>
                </a:solidFill>
                <a:latin typeface="Arial" panose="020B0604020202020204" pitchFamily="34" charset="0"/>
                <a:cs typeface="Arial" panose="020B0604020202020204" pitchFamily="34" charset="0"/>
              </a:rPr>
              <a:t>Πεντηκοστὴ</a:t>
            </a:r>
            <a:r>
              <a:rPr lang="el-GR" b="1" i="1" dirty="0">
                <a:solidFill>
                  <a:schemeClr val="accent6">
                    <a:lumMod val="50000"/>
                  </a:schemeClr>
                </a:solidFill>
                <a:latin typeface="Arial" panose="020B0604020202020204" pitchFamily="34" charset="0"/>
                <a:cs typeface="Arial" panose="020B0604020202020204" pitchFamily="34" charset="0"/>
              </a:rPr>
              <a:t> </a:t>
            </a:r>
            <a:r>
              <a:rPr lang="el-GR" b="1" i="1" dirty="0" smtClean="0">
                <a:solidFill>
                  <a:schemeClr val="accent6">
                    <a:lumMod val="50000"/>
                  </a:schemeClr>
                </a:solidFill>
                <a:latin typeface="Arial" panose="020B0604020202020204" pitchFamily="34" charset="0"/>
                <a:cs typeface="Arial" panose="020B0604020202020204" pitchFamily="34" charset="0"/>
              </a:rPr>
              <a:t>ἡ πολλαπλότητα </a:t>
            </a:r>
            <a:r>
              <a:rPr lang="el-GR" b="1" i="1" dirty="0" err="1">
                <a:solidFill>
                  <a:schemeClr val="accent6">
                    <a:lumMod val="50000"/>
                  </a:schemeClr>
                </a:solidFill>
                <a:latin typeface="Arial" panose="020B0604020202020204" pitchFamily="34" charset="0"/>
                <a:cs typeface="Arial" panose="020B0604020202020204" pitchFamily="34" charset="0"/>
              </a:rPr>
              <a:t>τῶν</a:t>
            </a:r>
            <a:r>
              <a:rPr lang="el-GR" b="1" i="1" dirty="0">
                <a:solidFill>
                  <a:schemeClr val="accent6">
                    <a:lumMod val="50000"/>
                  </a:schemeClr>
                </a:solidFill>
                <a:latin typeface="Arial" panose="020B0604020202020204" pitchFamily="34" charset="0"/>
                <a:cs typeface="Arial" panose="020B0604020202020204" pitchFamily="34" charset="0"/>
              </a:rPr>
              <a:t> </a:t>
            </a:r>
            <a:r>
              <a:rPr lang="el-GR" b="1" i="1" dirty="0" err="1">
                <a:solidFill>
                  <a:schemeClr val="accent6">
                    <a:lumMod val="50000"/>
                  </a:schemeClr>
                </a:solidFill>
                <a:latin typeface="Arial" panose="020B0604020202020204" pitchFamily="34" charset="0"/>
                <a:cs typeface="Arial" panose="020B0604020202020204" pitchFamily="34" charset="0"/>
              </a:rPr>
              <a:t>γλωσσῶν</a:t>
            </a:r>
            <a:r>
              <a:rPr lang="el-GR" b="1" i="1" dirty="0">
                <a:solidFill>
                  <a:schemeClr val="accent6">
                    <a:lumMod val="50000"/>
                  </a:schemeClr>
                </a:solidFill>
                <a:latin typeface="Arial" panose="020B0604020202020204" pitchFamily="34" charset="0"/>
                <a:cs typeface="Arial" panose="020B0604020202020204" pitchFamily="34" charset="0"/>
              </a:rPr>
              <a:t> </a:t>
            </a:r>
            <a:r>
              <a:rPr lang="el-GR" b="1" i="1" dirty="0" err="1">
                <a:solidFill>
                  <a:schemeClr val="accent6">
                    <a:lumMod val="50000"/>
                  </a:schemeClr>
                </a:solidFill>
                <a:latin typeface="Arial" panose="020B0604020202020204" pitchFamily="34" charset="0"/>
                <a:cs typeface="Arial" panose="020B0604020202020204" pitchFamily="34" charset="0"/>
              </a:rPr>
              <a:t>δὲν</a:t>
            </a:r>
            <a:r>
              <a:rPr lang="el-GR" b="1" i="1" dirty="0">
                <a:solidFill>
                  <a:schemeClr val="accent6">
                    <a:lumMod val="50000"/>
                  </a:schemeClr>
                </a:solidFill>
                <a:latin typeface="Arial" panose="020B0604020202020204" pitchFamily="34" charset="0"/>
                <a:cs typeface="Arial" panose="020B0604020202020204" pitchFamily="34" charset="0"/>
              </a:rPr>
              <a:t> καταρ­γήθηκε, </a:t>
            </a:r>
            <a:r>
              <a:rPr lang="el-GR" b="1" i="1" dirty="0" err="1">
                <a:solidFill>
                  <a:schemeClr val="accent6">
                    <a:lumMod val="50000"/>
                  </a:schemeClr>
                </a:solidFill>
                <a:latin typeface="Arial" panose="020B0604020202020204" pitchFamily="34" charset="0"/>
                <a:cs typeface="Arial" panose="020B0604020202020204" pitchFamily="34" charset="0"/>
              </a:rPr>
              <a:t>ἀλλὰ</a:t>
            </a:r>
            <a:r>
              <a:rPr lang="el-GR" b="1" i="1" dirty="0">
                <a:solidFill>
                  <a:schemeClr val="accent6">
                    <a:lumMod val="50000"/>
                  </a:schemeClr>
                </a:solidFill>
                <a:latin typeface="Arial" panose="020B0604020202020204" pitchFamily="34" charset="0"/>
                <a:cs typeface="Arial" panose="020B0604020202020204" pitchFamily="34" charset="0"/>
              </a:rPr>
              <a:t> </a:t>
            </a:r>
            <a:r>
              <a:rPr lang="el-GR" b="1" i="1" dirty="0" err="1">
                <a:solidFill>
                  <a:schemeClr val="accent6">
                    <a:lumMod val="50000"/>
                  </a:schemeClr>
                </a:solidFill>
                <a:latin typeface="Arial" panose="020B0604020202020204" pitchFamily="34" charset="0"/>
                <a:cs typeface="Arial" panose="020B0604020202020204" pitchFamily="34" charset="0"/>
              </a:rPr>
              <a:t>ἔπαψε</a:t>
            </a:r>
            <a:r>
              <a:rPr lang="el-GR" b="1" i="1" dirty="0">
                <a:solidFill>
                  <a:schemeClr val="accent6">
                    <a:lumMod val="50000"/>
                  </a:schemeClr>
                </a:solidFill>
                <a:latin typeface="Arial" panose="020B0604020202020204" pitchFamily="34" charset="0"/>
                <a:cs typeface="Arial" panose="020B0604020202020204" pitchFamily="34" charset="0"/>
              </a:rPr>
              <a:t> </a:t>
            </a:r>
            <a:r>
              <a:rPr lang="el-GR" b="1" i="1" dirty="0" err="1">
                <a:solidFill>
                  <a:schemeClr val="accent6">
                    <a:lumMod val="50000"/>
                  </a:schemeClr>
                </a:solidFill>
                <a:latin typeface="Arial" panose="020B0604020202020204" pitchFamily="34" charset="0"/>
                <a:cs typeface="Arial" panose="020B0604020202020204" pitchFamily="34" charset="0"/>
              </a:rPr>
              <a:t>νὰ</a:t>
            </a:r>
            <a:r>
              <a:rPr lang="el-GR" b="1" i="1" dirty="0">
                <a:solidFill>
                  <a:schemeClr val="accent6">
                    <a:lumMod val="50000"/>
                  </a:schemeClr>
                </a:solidFill>
                <a:latin typeface="Arial" panose="020B0604020202020204" pitchFamily="34" charset="0"/>
                <a:cs typeface="Arial" panose="020B0604020202020204" pitchFamily="34" charset="0"/>
              </a:rPr>
              <a:t> </a:t>
            </a:r>
            <a:r>
              <a:rPr lang="el-GR" b="1" i="1" dirty="0" err="1">
                <a:solidFill>
                  <a:schemeClr val="accent6">
                    <a:lumMod val="50000"/>
                  </a:schemeClr>
                </a:solidFill>
                <a:latin typeface="Arial" panose="020B0604020202020204" pitchFamily="34" charset="0"/>
                <a:cs typeface="Arial" panose="020B0604020202020204" pitchFamily="34" charset="0"/>
              </a:rPr>
              <a:t>εἶναι</a:t>
            </a:r>
            <a:r>
              <a:rPr lang="el-GR" b="1" i="1" dirty="0">
                <a:solidFill>
                  <a:schemeClr val="accent6">
                    <a:lumMod val="50000"/>
                  </a:schemeClr>
                </a:solidFill>
                <a:latin typeface="Arial" panose="020B0604020202020204" pitchFamily="34" charset="0"/>
                <a:cs typeface="Arial" panose="020B0604020202020204" pitchFamily="34" charset="0"/>
              </a:rPr>
              <a:t> ἡ </a:t>
            </a:r>
            <a:r>
              <a:rPr lang="el-GR" b="1" i="1" dirty="0" err="1">
                <a:solidFill>
                  <a:schemeClr val="accent6">
                    <a:lumMod val="50000"/>
                  </a:schemeClr>
                </a:solidFill>
                <a:latin typeface="Arial" panose="020B0604020202020204" pitchFamily="34" charset="0"/>
                <a:cs typeface="Arial" panose="020B0604020202020204" pitchFamily="34" charset="0"/>
              </a:rPr>
              <a:t>αἰτία</a:t>
            </a:r>
            <a:r>
              <a:rPr lang="el-GR" b="1" i="1" dirty="0">
                <a:solidFill>
                  <a:schemeClr val="accent6">
                    <a:lumMod val="50000"/>
                  </a:schemeClr>
                </a:solidFill>
                <a:latin typeface="Arial" panose="020B0604020202020204" pitchFamily="34" charset="0"/>
                <a:cs typeface="Arial" panose="020B0604020202020204" pitchFamily="34" charset="0"/>
              </a:rPr>
              <a:t> </a:t>
            </a:r>
            <a:r>
              <a:rPr lang="el-GR" b="1" i="1" dirty="0" err="1" smtClean="0">
                <a:solidFill>
                  <a:schemeClr val="accent6">
                    <a:lumMod val="50000"/>
                  </a:schemeClr>
                </a:solidFill>
                <a:latin typeface="Arial" panose="020B0604020202020204" pitchFamily="34" charset="0"/>
                <a:cs typeface="Arial" panose="020B0604020202020204" pitchFamily="34" charset="0"/>
              </a:rPr>
              <a:t>τοῦ</a:t>
            </a:r>
            <a:r>
              <a:rPr lang="el-GR" b="1" i="1" dirty="0" smtClean="0">
                <a:solidFill>
                  <a:schemeClr val="accent6">
                    <a:lumMod val="50000"/>
                  </a:schemeClr>
                </a:solidFill>
                <a:latin typeface="Arial" panose="020B0604020202020204" pitchFamily="34" charset="0"/>
                <a:cs typeface="Arial" panose="020B0604020202020204" pitchFamily="34" charset="0"/>
              </a:rPr>
              <a:t> </a:t>
            </a:r>
            <a:r>
              <a:rPr lang="el-GR" b="1" i="1" dirty="0" err="1" smtClean="0">
                <a:solidFill>
                  <a:schemeClr val="accent6">
                    <a:lumMod val="50000"/>
                  </a:schemeClr>
                </a:solidFill>
                <a:latin typeface="Arial" panose="020B0604020202020204" pitchFamily="34" charset="0"/>
                <a:cs typeface="Arial" panose="020B0604020202020204" pitchFamily="34" charset="0"/>
              </a:rPr>
              <a:t>χωρισμοῦ</a:t>
            </a:r>
            <a:r>
              <a:rPr lang="el-GR" b="1" i="1" dirty="0">
                <a:solidFill>
                  <a:schemeClr val="accent6">
                    <a:lumMod val="50000"/>
                  </a:schemeClr>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ὅπως</a:t>
            </a:r>
            <a:r>
              <a:rPr lang="el-GR" dirty="0">
                <a:solidFill>
                  <a:schemeClr val="bg1"/>
                </a:solidFill>
                <a:latin typeface="Arial" panose="020B0604020202020204" pitchFamily="34" charset="0"/>
                <a:cs typeface="Arial" panose="020B0604020202020204" pitchFamily="34" charset="0"/>
              </a:rPr>
              <a:t> προηγουμένως, ὁ καθέ­νας </a:t>
            </a:r>
            <a:r>
              <a:rPr lang="el-GR" dirty="0" err="1">
                <a:solidFill>
                  <a:schemeClr val="bg1"/>
                </a:solidFill>
                <a:latin typeface="Arial" panose="020B0604020202020204" pitchFamily="34" charset="0"/>
                <a:cs typeface="Arial" panose="020B0604020202020204" pitchFamily="34" charset="0"/>
              </a:rPr>
              <a:t>μιλοῦσε</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στὴ</a:t>
            </a:r>
            <a:r>
              <a:rPr lang="el-GR" dirty="0">
                <a:solidFill>
                  <a:schemeClr val="bg1"/>
                </a:solidFill>
                <a:latin typeface="Arial" panose="020B0604020202020204" pitchFamily="34" charset="0"/>
                <a:cs typeface="Arial" panose="020B0604020202020204" pitchFamily="34" charset="0"/>
              </a:rPr>
              <a:t> δική του γλώσσα, </a:t>
            </a:r>
            <a:r>
              <a:rPr lang="el-GR" dirty="0" err="1" smtClean="0">
                <a:solidFill>
                  <a:schemeClr val="bg1"/>
                </a:solidFill>
                <a:latin typeface="Arial" panose="020B0604020202020204" pitchFamily="34" charset="0"/>
                <a:cs typeface="Arial" panose="020B0604020202020204" pitchFamily="34" charset="0"/>
              </a:rPr>
              <a:t>ἀλλὰ</a:t>
            </a:r>
            <a:r>
              <a:rPr lang="el-GR" dirty="0" smtClean="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μὲ</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τὴ</a:t>
            </a:r>
            <a:r>
              <a:rPr lang="el-GR" dirty="0">
                <a:solidFill>
                  <a:schemeClr val="bg1"/>
                </a:solidFill>
                <a:latin typeface="Arial" panose="020B0604020202020204" pitchFamily="34" charset="0"/>
                <a:cs typeface="Arial" panose="020B0604020202020204" pitchFamily="34" charset="0"/>
              </a:rPr>
              <a:t> δύναμη </a:t>
            </a:r>
            <a:r>
              <a:rPr lang="el-GR" dirty="0" err="1">
                <a:solidFill>
                  <a:schemeClr val="bg1"/>
                </a:solidFill>
                <a:latin typeface="Arial" panose="020B0604020202020204" pitchFamily="34" charset="0"/>
                <a:cs typeface="Arial" panose="020B0604020202020204" pitchFamily="34" charset="0"/>
              </a:rPr>
              <a:t>τοῦ</a:t>
            </a:r>
            <a:r>
              <a:rPr lang="el-GR" dirty="0">
                <a:solidFill>
                  <a:schemeClr val="bg1"/>
                </a:solidFill>
                <a:latin typeface="Arial" panose="020B0604020202020204" pitchFamily="34" charset="0"/>
                <a:cs typeface="Arial" panose="020B0604020202020204" pitchFamily="34" charset="0"/>
              </a:rPr>
              <a:t> Πνεύματος ὁ καθένας </a:t>
            </a:r>
            <a:r>
              <a:rPr lang="el-GR" dirty="0" err="1">
                <a:solidFill>
                  <a:schemeClr val="bg1"/>
                </a:solidFill>
                <a:latin typeface="Arial" panose="020B0604020202020204" pitchFamily="34" charset="0"/>
                <a:cs typeface="Arial" panose="020B0604020202020204" pitchFamily="34" charset="0"/>
              </a:rPr>
              <a:t>μποροῦσε</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νὰ</a:t>
            </a:r>
            <a:r>
              <a:rPr lang="el-GR" dirty="0">
                <a:solidFill>
                  <a:schemeClr val="bg1"/>
                </a:solidFill>
                <a:latin typeface="Arial" panose="020B0604020202020204" pitchFamily="34" charset="0"/>
                <a:cs typeface="Arial" panose="020B0604020202020204" pitchFamily="34" charset="0"/>
              </a:rPr>
              <a:t> καταλάβει </a:t>
            </a:r>
            <a:r>
              <a:rPr lang="el-GR" dirty="0" err="1">
                <a:solidFill>
                  <a:schemeClr val="bg1"/>
                </a:solidFill>
                <a:latin typeface="Arial" panose="020B0604020202020204" pitchFamily="34" charset="0"/>
                <a:cs typeface="Arial" panose="020B0604020202020204" pitchFamily="34" charset="0"/>
              </a:rPr>
              <a:t>τοὺς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ἄλλους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Γιὰ</a:t>
            </a:r>
            <a:r>
              <a:rPr lang="el-GR" dirty="0">
                <a:solidFill>
                  <a:schemeClr val="bg1"/>
                </a:solidFill>
                <a:latin typeface="Arial" panose="020B0604020202020204" pitchFamily="34" charset="0"/>
                <a:cs typeface="Arial" panose="020B0604020202020204" pitchFamily="34" charset="0"/>
              </a:rPr>
              <a:t> μένα </a:t>
            </a:r>
            <a:r>
              <a:rPr lang="el-GR" dirty="0" err="1">
                <a:solidFill>
                  <a:schemeClr val="bg1"/>
                </a:solidFill>
                <a:latin typeface="Arial" panose="020B0604020202020204" pitchFamily="34" charset="0"/>
                <a:cs typeface="Arial" panose="020B0604020202020204" pitchFamily="34" charset="0"/>
              </a:rPr>
              <a:t>τὸ</a:t>
            </a:r>
            <a:r>
              <a:rPr lang="el-GR" dirty="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νὰ</a:t>
            </a:r>
            <a:r>
              <a:rPr lang="el-GR" dirty="0" smtClean="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εἶμαι</a:t>
            </a:r>
            <a:r>
              <a:rPr lang="el-GR" dirty="0" smtClean="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Πνευματοφόρος</a:t>
            </a:r>
            <a:r>
              <a:rPr lang="el-GR" dirty="0">
                <a:solidFill>
                  <a:schemeClr val="bg1"/>
                </a:solidFill>
                <a:latin typeface="Arial" panose="020B0604020202020204" pitchFamily="34" charset="0"/>
                <a:cs typeface="Arial" panose="020B0604020202020204" pitchFamily="34" charset="0"/>
              </a:rPr>
              <a:t> σημαίνει ν’ </a:t>
            </a:r>
            <a:r>
              <a:rPr lang="el-GR" dirty="0" err="1">
                <a:solidFill>
                  <a:schemeClr val="bg1"/>
                </a:solidFill>
                <a:latin typeface="Arial" panose="020B0604020202020204" pitchFamily="34" charset="0"/>
                <a:cs typeface="Arial" panose="020B0604020202020204" pitchFamily="34" charset="0"/>
              </a:rPr>
              <a:t>ἀντιλαμβάνομαι</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ὅλα</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τὰ</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διακριτικὰ</a:t>
            </a:r>
            <a:r>
              <a:rPr lang="el-GR" dirty="0">
                <a:solidFill>
                  <a:schemeClr val="bg1"/>
                </a:solidFill>
                <a:latin typeface="Arial" panose="020B0604020202020204" pitchFamily="34" charset="0"/>
                <a:cs typeface="Arial" panose="020B0604020202020204" pitchFamily="34" charset="0"/>
              </a:rPr>
              <a:t> χαρακτηριστικά </a:t>
            </a:r>
            <a:r>
              <a:rPr lang="el-GR" dirty="0" err="1">
                <a:solidFill>
                  <a:schemeClr val="bg1"/>
                </a:solidFill>
                <a:latin typeface="Arial" panose="020B0604020202020204" pitchFamily="34" charset="0"/>
                <a:cs typeface="Arial" panose="020B0604020202020204" pitchFamily="34" charset="0"/>
              </a:rPr>
              <a:t>τῆς</a:t>
            </a:r>
            <a:r>
              <a:rPr lang="el-GR" dirty="0">
                <a:solidFill>
                  <a:schemeClr val="bg1"/>
                </a:solidFill>
                <a:latin typeface="Arial" panose="020B0604020202020204" pitchFamily="34" charset="0"/>
                <a:cs typeface="Arial" panose="020B0604020202020204" pitchFamily="34" charset="0"/>
              </a:rPr>
              <a:t> </a:t>
            </a:r>
            <a:r>
              <a:rPr lang="el-GR" dirty="0" smtClean="0">
                <a:solidFill>
                  <a:schemeClr val="bg1"/>
                </a:solidFill>
                <a:latin typeface="Arial" panose="020B0604020202020204" pitchFamily="34" charset="0"/>
                <a:cs typeface="Arial" panose="020B0604020202020204" pitchFamily="34" charset="0"/>
              </a:rPr>
              <a:t>προσωπικότητάς </a:t>
            </a:r>
            <a:r>
              <a:rPr lang="el-GR" dirty="0">
                <a:solidFill>
                  <a:schemeClr val="bg1"/>
                </a:solidFill>
                <a:latin typeface="Arial" panose="020B0604020202020204" pitchFamily="34" charset="0"/>
                <a:cs typeface="Arial" panose="020B0604020202020204" pitchFamily="34" charset="0"/>
              </a:rPr>
              <a:t>μου∙ σημαίνει </a:t>
            </a:r>
            <a:r>
              <a:rPr lang="el-GR" dirty="0" err="1">
                <a:solidFill>
                  <a:schemeClr val="bg1"/>
                </a:solidFill>
                <a:latin typeface="Arial" panose="020B0604020202020204" pitchFamily="34" charset="0"/>
                <a:cs typeface="Arial" panose="020B0604020202020204" pitchFamily="34" charset="0"/>
              </a:rPr>
              <a:t>νὰ</a:t>
            </a:r>
            <a:r>
              <a:rPr lang="el-GR" dirty="0">
                <a:solidFill>
                  <a:schemeClr val="bg1"/>
                </a:solidFill>
                <a:latin typeface="Arial" panose="020B0604020202020204" pitchFamily="34" charset="0"/>
                <a:cs typeface="Arial" panose="020B0604020202020204" pitchFamily="34" charset="0"/>
              </a:rPr>
              <a:t> γίνω </a:t>
            </a:r>
            <a:r>
              <a:rPr lang="el-GR" dirty="0" err="1">
                <a:solidFill>
                  <a:schemeClr val="bg1"/>
                </a:solidFill>
                <a:latin typeface="Arial" panose="020B0604020202020204" pitchFamily="34" charset="0"/>
                <a:cs typeface="Arial" panose="020B0604020202020204" pitchFamily="34" charset="0"/>
              </a:rPr>
              <a:t>ἀληθινὰ</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ἐλεύθερος</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ἀληθινὰ</a:t>
            </a:r>
            <a:r>
              <a:rPr lang="el-GR" dirty="0">
                <a:solidFill>
                  <a:schemeClr val="bg1"/>
                </a:solidFill>
                <a:latin typeface="Arial" panose="020B0604020202020204" pitchFamily="34" charset="0"/>
                <a:cs typeface="Arial" panose="020B0604020202020204" pitchFamily="34" charset="0"/>
              </a:rPr>
              <a:t> ὁ </a:t>
            </a:r>
            <a:r>
              <a:rPr lang="el-GR" dirty="0" err="1">
                <a:solidFill>
                  <a:schemeClr val="bg1"/>
                </a:solidFill>
                <a:latin typeface="Arial" panose="020B0604020202020204" pitchFamily="34" charset="0"/>
                <a:cs typeface="Arial" panose="020B0604020202020204" pitchFamily="34" charset="0"/>
              </a:rPr>
              <a:t>ἑαυτός</a:t>
            </a:r>
            <a:r>
              <a:rPr lang="el-GR" dirty="0">
                <a:solidFill>
                  <a:schemeClr val="bg1"/>
                </a:solidFill>
                <a:latin typeface="Arial" panose="020B0604020202020204" pitchFamily="34" charset="0"/>
                <a:cs typeface="Arial" panose="020B0604020202020204" pitchFamily="34" charset="0"/>
              </a:rPr>
              <a:t> μου μέσα </a:t>
            </a:r>
            <a:r>
              <a:rPr lang="el-GR" dirty="0" err="1">
                <a:solidFill>
                  <a:schemeClr val="bg1"/>
                </a:solidFill>
                <a:latin typeface="Arial" panose="020B0604020202020204" pitchFamily="34" charset="0"/>
                <a:cs typeface="Arial" panose="020B0604020202020204" pitchFamily="34" charset="0"/>
              </a:rPr>
              <a:t>στὴ</a:t>
            </a:r>
            <a:r>
              <a:rPr lang="el-GR" dirty="0">
                <a:solidFill>
                  <a:schemeClr val="bg1"/>
                </a:solidFill>
                <a:latin typeface="Arial" panose="020B0604020202020204" pitchFamily="34" charset="0"/>
                <a:cs typeface="Arial" panose="020B0604020202020204" pitchFamily="34" charset="0"/>
              </a:rPr>
              <a:t> μο­ναδικότητά μου. Ἡ </a:t>
            </a:r>
            <a:r>
              <a:rPr lang="el-GR" dirty="0" err="1">
                <a:solidFill>
                  <a:schemeClr val="bg1"/>
                </a:solidFill>
                <a:latin typeface="Arial" panose="020B0604020202020204" pitchFamily="34" charset="0"/>
                <a:cs typeface="Arial" panose="020B0604020202020204" pitchFamily="34" charset="0"/>
              </a:rPr>
              <a:t>ζωὴ</a:t>
            </a:r>
            <a:r>
              <a:rPr lang="el-GR" dirty="0">
                <a:solidFill>
                  <a:schemeClr val="bg1"/>
                </a:solidFill>
                <a:latin typeface="Arial" panose="020B0604020202020204" pitchFamily="34" charset="0"/>
                <a:cs typeface="Arial" panose="020B0604020202020204" pitchFamily="34" charset="0"/>
              </a:rPr>
              <a:t> μέσα </a:t>
            </a:r>
            <a:r>
              <a:rPr lang="el-GR" dirty="0" err="1">
                <a:solidFill>
                  <a:schemeClr val="bg1"/>
                </a:solidFill>
                <a:latin typeface="Arial" panose="020B0604020202020204" pitchFamily="34" charset="0"/>
                <a:cs typeface="Arial" panose="020B0604020202020204" pitchFamily="34" charset="0"/>
              </a:rPr>
              <a:t>στὸ</a:t>
            </a:r>
            <a:r>
              <a:rPr lang="el-GR" dirty="0">
                <a:solidFill>
                  <a:schemeClr val="bg1"/>
                </a:solidFill>
                <a:latin typeface="Arial" panose="020B0604020202020204" pitchFamily="34" charset="0"/>
                <a:cs typeface="Arial" panose="020B0604020202020204" pitchFamily="34" charset="0"/>
              </a:rPr>
              <a:t> </a:t>
            </a:r>
            <a:r>
              <a:rPr lang="el-GR" dirty="0" err="1" smtClean="0">
                <a:solidFill>
                  <a:schemeClr val="bg1"/>
                </a:solidFill>
                <a:latin typeface="Arial" panose="020B0604020202020204" pitchFamily="34" charset="0"/>
                <a:cs typeface="Arial" panose="020B0604020202020204" pitchFamily="34" charset="0"/>
              </a:rPr>
              <a:t>Πνεῦμα</a:t>
            </a:r>
            <a:r>
              <a:rPr lang="el-GR" dirty="0" smtClean="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ἔχει</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μιὰ</a:t>
            </a:r>
            <a:r>
              <a:rPr lang="el-GR" dirty="0">
                <a:solidFill>
                  <a:schemeClr val="bg1"/>
                </a:solidFill>
                <a:latin typeface="Arial" panose="020B0604020202020204" pitchFamily="34" charset="0"/>
                <a:cs typeface="Arial" panose="020B0604020202020204" pitchFamily="34" charset="0"/>
              </a:rPr>
              <a:t> </a:t>
            </a:r>
            <a:r>
              <a:rPr lang="el-GR" dirty="0" err="1">
                <a:solidFill>
                  <a:schemeClr val="bg1"/>
                </a:solidFill>
                <a:latin typeface="Arial" panose="020B0604020202020204" pitchFamily="34" charset="0"/>
                <a:cs typeface="Arial" panose="020B0604020202020204" pitchFamily="34" charset="0"/>
              </a:rPr>
              <a:t>ἀνεξάντλητη</a:t>
            </a:r>
            <a:r>
              <a:rPr lang="el-GR" dirty="0">
                <a:solidFill>
                  <a:schemeClr val="bg1"/>
                </a:solidFill>
                <a:latin typeface="Arial" panose="020B0604020202020204" pitchFamily="34" charset="0"/>
                <a:cs typeface="Arial" panose="020B0604020202020204" pitchFamily="34" charset="0"/>
              </a:rPr>
              <a:t> ποικιλία</a:t>
            </a:r>
            <a:r>
              <a:rPr lang="el-GR" dirty="0" smtClean="0">
                <a:solidFill>
                  <a:schemeClr val="bg1"/>
                </a:solidFill>
                <a:latin typeface="Arial" panose="020B0604020202020204" pitchFamily="34" charset="0"/>
                <a:cs typeface="Arial" panose="020B0604020202020204" pitchFamily="34" charset="0"/>
              </a:rPr>
              <a:t>.</a:t>
            </a:r>
          </a:p>
          <a:p>
            <a:pPr algn="r" fontAlgn="auto">
              <a:lnSpc>
                <a:spcPct val="150000"/>
              </a:lnSpc>
              <a:defRPr/>
            </a:pPr>
            <a:r>
              <a:rPr lang="el-GR" sz="1600" dirty="0" smtClean="0">
                <a:solidFill>
                  <a:schemeClr val="bg1"/>
                </a:solidFill>
                <a:latin typeface="Arial" panose="020B0604020202020204" pitchFamily="34" charset="0"/>
                <a:cs typeface="Arial" panose="020B0604020202020204" pitchFamily="34" charset="0"/>
              </a:rPr>
              <a:t>Κάλλιστος </a:t>
            </a:r>
            <a:r>
              <a:rPr lang="en-US" sz="1600" dirty="0">
                <a:solidFill>
                  <a:schemeClr val="bg1"/>
                </a:solidFill>
                <a:latin typeface="Arial" panose="020B0604020202020204" pitchFamily="34" charset="0"/>
                <a:cs typeface="Arial" panose="020B0604020202020204" pitchFamily="34" charset="0"/>
              </a:rPr>
              <a:t>Ware, </a:t>
            </a:r>
            <a:r>
              <a:rPr lang="el-GR" sz="1600" dirty="0" err="1">
                <a:solidFill>
                  <a:schemeClr val="bg1"/>
                </a:solidFill>
                <a:latin typeface="Arial" panose="020B0604020202020204" pitchFamily="34" charset="0"/>
                <a:cs typeface="Arial" panose="020B0604020202020204" pitchFamily="34" charset="0"/>
              </a:rPr>
              <a:t>Ἐπίσκοπος</a:t>
            </a:r>
            <a:r>
              <a:rPr lang="el-GR" sz="1600" dirty="0">
                <a:solidFill>
                  <a:schemeClr val="bg1"/>
                </a:solidFill>
                <a:latin typeface="Arial" panose="020B0604020202020204" pitchFamily="34" charset="0"/>
                <a:cs typeface="Arial" panose="020B0604020202020204" pitchFamily="34" charset="0"/>
              </a:rPr>
              <a:t> </a:t>
            </a:r>
            <a:r>
              <a:rPr lang="el-GR" sz="1600" dirty="0" err="1">
                <a:solidFill>
                  <a:schemeClr val="bg1"/>
                </a:solidFill>
                <a:latin typeface="Arial" panose="020B0604020202020204" pitchFamily="34" charset="0"/>
                <a:cs typeface="Arial" panose="020B0604020202020204" pitchFamily="34" charset="0"/>
              </a:rPr>
              <a:t>Διοκλείας</a:t>
            </a:r>
            <a:r>
              <a:rPr lang="el-GR" sz="1600" dirty="0">
                <a:solidFill>
                  <a:schemeClr val="bg1"/>
                </a:solidFill>
                <a:latin typeface="Arial" panose="020B0604020202020204" pitchFamily="34" charset="0"/>
                <a:cs typeface="Arial" panose="020B0604020202020204" pitchFamily="34" charset="0"/>
              </a:rPr>
              <a:t>, Ο Ορθόδοξος Δρόμος</a:t>
            </a:r>
          </a:p>
        </p:txBody>
      </p:sp>
      <p:pic>
        <p:nvPicPr>
          <p:cNvPr id="2" name="Εικόνα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46634" y="677103"/>
            <a:ext cx="5095875" cy="5238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κειμένου 3"/>
          <p:cNvSpPr>
            <a:spLocks noGrp="1"/>
          </p:cNvSpPr>
          <p:nvPr>
            <p:ph type="body" sz="half" idx="2"/>
          </p:nvPr>
        </p:nvSpPr>
        <p:spPr>
          <a:xfrm>
            <a:off x="7488238" y="706438"/>
            <a:ext cx="4451350" cy="4452937"/>
          </a:xfrm>
        </p:spPr>
        <p:txBody>
          <a:bodyPr/>
          <a:lstStyle/>
          <a:p>
            <a:pPr algn="just">
              <a:spcBef>
                <a:spcPct val="0"/>
              </a:spcBef>
              <a:spcAft>
                <a:spcPct val="0"/>
              </a:spcAft>
            </a:pPr>
            <a:r>
              <a:rPr lang="el-GR" sz="2000" b="1" smtClean="0">
                <a:solidFill>
                  <a:schemeClr val="bg1"/>
                </a:solidFill>
                <a:latin typeface="Arial" charset="0"/>
                <a:cs typeface="Arial" charset="0"/>
              </a:rPr>
              <a:t>Η προσφορά των δύο αδελφών στον σλαβικό πολιτισμό (11 Μαΐου)</a:t>
            </a:r>
          </a:p>
          <a:p>
            <a:pPr algn="just">
              <a:lnSpc>
                <a:spcPct val="150000"/>
              </a:lnSpc>
            </a:pPr>
            <a:r>
              <a:rPr lang="el-GR" smtClean="0">
                <a:solidFill>
                  <a:schemeClr val="bg1"/>
                </a:solidFill>
                <a:latin typeface="Arial" charset="0"/>
                <a:cs typeface="Arial" charset="0"/>
              </a:rPr>
              <a:t>Για να τελούν τη Θεία Λειτουργία στη σλαβική και να κηρύττουν στην ίδια γλώσσα, έπρεπε να έχουν λει­τουργικά βιβλία, πατερικές ομιλίες, νομοκανονικά και άλλα κείμενα, μεταφρασμένα στη γλώσσα αυτή. Στην αρχή δημιούργησαν ένα αλφάβητο, κατάλληλο να εκφράζει όλους τους φθόγγους της σλαβικής γλώσσας. Το αλφάβητο αυτό είναι γνωστό ως </a:t>
            </a:r>
            <a:r>
              <a:rPr lang="el-GR" b="1" smtClean="0">
                <a:solidFill>
                  <a:schemeClr val="bg1"/>
                </a:solidFill>
                <a:latin typeface="Arial" charset="0"/>
                <a:cs typeface="Arial" charset="0"/>
              </a:rPr>
              <a:t>γλαγο­λιτικό</a:t>
            </a:r>
            <a:r>
              <a:rPr lang="el-GR" smtClean="0">
                <a:solidFill>
                  <a:schemeClr val="bg1"/>
                </a:solidFill>
                <a:latin typeface="Arial" charset="0"/>
                <a:cs typeface="Arial" charset="0"/>
              </a:rPr>
              <a:t> (από τη σλαβική ρίζα gol, πρβλ. παλαιοσλαβι­κό glagol: λέξη, glagolati: ομιλώ). </a:t>
            </a:r>
          </a:p>
        </p:txBody>
      </p:sp>
      <p:pic>
        <p:nvPicPr>
          <p:cNvPr id="14339" name="Εικόνα 2"/>
          <p:cNvPicPr>
            <a:picLocks noChangeAspect="1"/>
          </p:cNvPicPr>
          <p:nvPr/>
        </p:nvPicPr>
        <p:blipFill>
          <a:blip r:embed="rId2"/>
          <a:srcRect/>
          <a:stretch>
            <a:fillRect/>
          </a:stretch>
        </p:blipFill>
        <p:spPr bwMode="auto">
          <a:xfrm>
            <a:off x="185738" y="906463"/>
            <a:ext cx="7108825" cy="532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20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15362" name="Θέση κειμένου 3"/>
          <p:cNvSpPr>
            <a:spLocks noGrp="1"/>
          </p:cNvSpPr>
          <p:nvPr>
            <p:ph type="body" sz="half" idx="2"/>
          </p:nvPr>
        </p:nvSpPr>
        <p:spPr>
          <a:xfrm>
            <a:off x="6269038" y="481013"/>
            <a:ext cx="5645150" cy="4452937"/>
          </a:xfrm>
        </p:spPr>
        <p:txBody>
          <a:bodyPr/>
          <a:lstStyle/>
          <a:p>
            <a:pPr algn="just">
              <a:lnSpc>
                <a:spcPct val="150000"/>
              </a:lnSpc>
            </a:pPr>
            <a:r>
              <a:rPr lang="el-GR" smtClean="0">
                <a:solidFill>
                  <a:schemeClr val="bg1"/>
                </a:solidFill>
                <a:latin typeface="Arial" charset="0"/>
                <a:cs typeface="Arial" charset="0"/>
              </a:rPr>
              <a:t>Μετά, με τη βοή­θεια σλαβικών αλλά και ελληνικών ριζών, σχημάτι­σαν έναν πλουσιότατο αριθμό λέξεων και εκφράσεων, για να μπορέσουν να μεταφέρουν στους Σλάβους όλο τον ποιητικό κόσμο των λειτουργικών βυζαντινών κειμένων, των ευαγγε­λικών και αποστολικών περικοπών, τα κανονικά και νομικά κείμενα, τις πατερικές ομιλίες κ.ά. Έτσι η σλαβική γλώσσα από άγραφη έγινε ένα ευέλικτο όργανο, με το οποίο ο βυζαντινός πο­λιτισμός μεταφυτεύθηκε στους Σλάβους. Και όχι μόνο αυτό∙ οι δύο αδελφοί έθεσαν τα θεμέ­λια μιας νέας λογοτεχνίας, της σλαβικής. Δεν μετέφρασαν στη γλώσσα αυτή μόνο ελληνικά κείμενα, αλλά έγραψαν και πρωτότυπα έργα.</a:t>
            </a:r>
          </a:p>
          <a:p>
            <a:pPr algn="r">
              <a:lnSpc>
                <a:spcPct val="150000"/>
              </a:lnSpc>
            </a:pPr>
            <a:r>
              <a:rPr lang="el-GR" sz="1000" smtClean="0">
                <a:solidFill>
                  <a:schemeClr val="bg1"/>
                </a:solidFill>
                <a:latin typeface="Arial" charset="0"/>
                <a:cs typeface="Arial" charset="0"/>
              </a:rPr>
              <a:t>Δημητρίου Γόνη, Ιεραποστολικοί αγώνες των αγίων Κυρίλλου και Μεθοδίου – Αποτίμηση της προσφοράς τους</a:t>
            </a:r>
          </a:p>
        </p:txBody>
      </p:sp>
      <p:pic>
        <p:nvPicPr>
          <p:cNvPr id="2" name="Εικόνα 1"/>
          <p:cNvPicPr>
            <a:picLocks noChangeAspect="1"/>
          </p:cNvPicPr>
          <p:nvPr/>
        </p:nvPicPr>
        <p:blipFill rotWithShape="1">
          <a:blip r:embed="rId2">
            <a:extLst>
              <a:ext uri="{28A0092B-C50C-407E-A947-70E740481C1C}">
                <a14:useLocalDpi xmlns:a14="http://schemas.microsoft.com/office/drawing/2010/main" xmlns="" val="0"/>
              </a:ext>
            </a:extLst>
          </a:blip>
          <a:srcRect l="11669" r="10071"/>
          <a:stretch/>
        </p:blipFill>
        <p:spPr>
          <a:xfrm>
            <a:off x="172279" y="900044"/>
            <a:ext cx="5844209" cy="497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Τομή">
  <a:themeElements>
    <a:clrScheme name="Τομή">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Τομή">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Τομή">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82EB108-EDE6-4B8E-957B-D4A69BF580E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64</TotalTime>
  <Words>511</Words>
  <Application>Microsoft Office PowerPoint</Application>
  <PresentationFormat>Προσαρμογή</PresentationFormat>
  <Paragraphs>20</Paragraphs>
  <Slides>9</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Century Gothic</vt:lpstr>
      <vt:lpstr>Arial</vt:lpstr>
      <vt:lpstr>Wingdings 3</vt:lpstr>
      <vt:lpstr>Calibri</vt:lpstr>
      <vt:lpstr>Τομή</vt:lpstr>
      <vt:lpstr>Διαφάνεια 1</vt:lpstr>
      <vt:lpstr>iv. Το Ευαγγέλιο στη γλώσσα των άλλων: Ο εκχριστιανισμός των Σλάβων  (Άγιοι Κύριλλος και Μεθόδιος)</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Αντώνης</dc:creator>
  <cp:lastModifiedBy>user</cp:lastModifiedBy>
  <cp:revision>7</cp:revision>
  <dcterms:created xsi:type="dcterms:W3CDTF">2021-05-25T18:32:13Z</dcterms:created>
  <dcterms:modified xsi:type="dcterms:W3CDTF">2022-02-25T07:52:10Z</dcterms:modified>
</cp:coreProperties>
</file>