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0080625" cy="567055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50" y="-84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l-G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l-G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l-G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/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515F1F8-F510-44D5-BC6C-AC5377FAC276}" type="slidenum">
              <a:t>‹#›</a:t>
            </a:fld>
            <a:endParaRPr lang="el-G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69725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720000" y="900000"/>
            <a:ext cx="612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l-GR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hangingPunct="0">
              <a:buNone/>
              <a:tabLst/>
              <a:defRPr lang="el-GR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l-GR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hangingPunct="0">
              <a:buNone/>
              <a:tabLst/>
              <a:defRPr lang="el-GR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l-G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hangingPunct="0">
              <a:buNone/>
              <a:tabLst/>
              <a:defRPr lang="el-GR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l-G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hangingPunct="0">
              <a:buNone/>
              <a:tabLst/>
              <a:defRPr lang="el-GR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fld id="{318A45B0-1EDA-472A-85BC-DDA1E4AC313F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66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hangingPunct="0">
      <a:tabLst/>
      <a:defRPr lang="el-GR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20725" y="900113"/>
            <a:ext cx="6119813" cy="34417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9912615" y="252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0080625" cy="207920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1290" y="5284953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12094" y="2331226"/>
            <a:ext cx="7056438" cy="1449141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71371" y="2001074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8010" y="126012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704292" y="1749050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808458" y="1827177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788297" y="1818620"/>
            <a:ext cx="504031" cy="36491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84335090-D586-4831-BA6C-4282B376318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56047" y="315030"/>
            <a:ext cx="8568531" cy="1449141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8A6A91-471F-467F-8FB5-2DEDE61C0574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728479" y="0"/>
            <a:ext cx="2352146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0080625" cy="12853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61290" y="5284953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68010" y="128533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5294338" y="2710523"/>
            <a:ext cx="516398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7540307" y="2419172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7644474" y="2497300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4313" y="2488743"/>
            <a:ext cx="504031" cy="364910"/>
          </a:xfrm>
        </p:spPr>
        <p:txBody>
          <a:bodyPr/>
          <a:lstStyle/>
          <a:p>
            <a:pPr lvl="0"/>
            <a:fld id="{1E9CE45A-2539-45DA-8DB0-FE4DC022DEB8}" type="slidenum">
              <a:rPr lang="el-GR" smtClean="0"/>
              <a:t>‹#›</a:t>
            </a:fld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6021" y="252025"/>
            <a:ext cx="7224448" cy="481340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8505" y="252026"/>
            <a:ext cx="1596099" cy="48383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08458" y="848658"/>
            <a:ext cx="504031" cy="364910"/>
          </a:xfrm>
        </p:spPr>
        <p:txBody>
          <a:bodyPr/>
          <a:lstStyle/>
          <a:p>
            <a:pPr lvl="0"/>
            <a:fld id="{BB156B74-EC04-4CE0-BAC4-1C89D0FAB63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32661" y="1262642"/>
            <a:ext cx="9374981" cy="3780367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9912615" y="15752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68010" y="1890184"/>
            <a:ext cx="9737884" cy="25202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71371" y="117704"/>
            <a:ext cx="9737884" cy="176921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595" y="2268221"/>
            <a:ext cx="7143942" cy="138350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1290" y="5284953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68010" y="126012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68010" y="2016196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704292" y="1749050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808458" y="1827177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88297" y="1818620"/>
            <a:ext cx="504031" cy="36491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D1611559-407C-4BBF-945E-F60FA001E3BA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41043"/>
            <a:ext cx="8568531" cy="1260122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61" y="189018"/>
            <a:ext cx="9408583" cy="627541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84396" y="5300074"/>
            <a:ext cx="3356848" cy="302429"/>
          </a:xfrm>
        </p:spPr>
        <p:txBody>
          <a:bodyPr/>
          <a:lstStyle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E9BB342-5E77-40F7-821F-D70D6DFFB34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5030479" y="1302831"/>
            <a:ext cx="9835" cy="398506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32661" y="1134110"/>
            <a:ext cx="4452276" cy="3871095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5292328" y="1134110"/>
            <a:ext cx="4452276" cy="3871095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5040313" y="1819301"/>
            <a:ext cx="0" cy="346281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0080625" cy="119711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9912615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68010" y="1134110"/>
            <a:ext cx="9737884" cy="756073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0870" y="5284953"/>
            <a:ext cx="9737884" cy="25706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660" y="1260122"/>
            <a:ext cx="4454027" cy="60606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282109" y="1260122"/>
            <a:ext cx="4455776" cy="60485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6021" y="5300074"/>
            <a:ext cx="3948245" cy="302429"/>
          </a:xfrm>
        </p:spPr>
        <p:txBody>
          <a:bodyPr/>
          <a:lstStyle/>
          <a:p>
            <a:pPr lvl="0"/>
            <a:endParaRPr lang="el-G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68010" y="1058503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68010" y="128533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32661" y="2043468"/>
            <a:ext cx="4455636" cy="315725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5292328" y="2043467"/>
            <a:ext cx="4452276" cy="3160387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704292" y="790500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808458" y="868628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788297" y="861924"/>
            <a:ext cx="504031" cy="364910"/>
          </a:xfrm>
        </p:spPr>
        <p:txBody>
          <a:bodyPr/>
          <a:lstStyle>
            <a:lvl1pPr algn="ctr">
              <a:defRPr/>
            </a:lvl1pPr>
          </a:lstStyle>
          <a:p>
            <a:pPr lvl="0"/>
            <a:fld id="{F1E7D8AD-7F87-4FFF-B3F9-9C6D24DF261B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788297" y="856636"/>
            <a:ext cx="504031" cy="364910"/>
          </a:xfrm>
        </p:spPr>
        <p:txBody>
          <a:bodyPr/>
          <a:lstStyle/>
          <a:p>
            <a:pPr lvl="0"/>
            <a:fld id="{F2089703-FD6F-45E6-92B4-88B3B04B199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0080625" cy="12853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9912615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1290" y="5284953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8010" y="131053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704292" y="5229507"/>
            <a:ext cx="672042" cy="36491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83243418-A67C-4A1E-8169-DB73D1AE610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68010" y="126012"/>
            <a:ext cx="9737884" cy="25202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9912615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0080625" cy="9829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68010" y="504049"/>
            <a:ext cx="3024188" cy="4851471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26" y="756074"/>
            <a:ext cx="2604161" cy="819079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20026" y="1638159"/>
            <a:ext cx="2604161" cy="3427270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8010" y="126012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68010" y="441043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444214" y="567055"/>
            <a:ext cx="6216385" cy="447343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428088" y="189018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532255" y="267146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2094" y="258589"/>
            <a:ext cx="504031" cy="36491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1E61A911-E619-4401-9274-8007F71F2ADE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64650" y="5282248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661" y="5300822"/>
            <a:ext cx="3729831" cy="302429"/>
          </a:xfrm>
        </p:spPr>
        <p:txBody>
          <a:bodyPr/>
          <a:lstStyle/>
          <a:p>
            <a:pPr lvl="0"/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68010" y="441043"/>
            <a:ext cx="973788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9912615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68010" y="126012"/>
            <a:ext cx="9737884" cy="24950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68010" y="504049"/>
            <a:ext cx="3024188" cy="4851471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68010" y="128533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428088" y="189018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532255" y="267146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2094" y="258589"/>
            <a:ext cx="504031" cy="364910"/>
          </a:xfrm>
        </p:spPr>
        <p:txBody>
          <a:bodyPr/>
          <a:lstStyle/>
          <a:p>
            <a:pPr lvl="0"/>
            <a:fld id="{9647C603-246C-4981-B68B-C04125688EFE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7705" y="4158403"/>
            <a:ext cx="6468401" cy="1008098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7705" y="504049"/>
            <a:ext cx="6468401" cy="3528342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0026" y="819079"/>
            <a:ext cx="2688167" cy="4347422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64650" y="5282248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81036" y="5295973"/>
            <a:ext cx="3356848" cy="302429"/>
          </a:xfrm>
        </p:spPr>
        <p:txBody>
          <a:bodyPr/>
          <a:lstStyle/>
          <a:p>
            <a:pPr lvl="0"/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661" y="5300822"/>
            <a:ext cx="3951605" cy="302429"/>
          </a:xfrm>
        </p:spPr>
        <p:txBody>
          <a:bodyPr/>
          <a:lstStyle/>
          <a:p>
            <a:pPr lvl="0"/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5544538"/>
            <a:ext cx="10080625" cy="1260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0080625" cy="115211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9912615" y="0"/>
            <a:ext cx="168010" cy="56705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4650" y="5282248"/>
            <a:ext cx="9737884" cy="2559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384396" y="5295973"/>
            <a:ext cx="3356848" cy="302429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lvl="0"/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6021" y="5300822"/>
            <a:ext cx="3948245" cy="302429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lvl="0"/>
            <a:endParaRPr lang="el-G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8010" y="128533"/>
            <a:ext cx="9737884" cy="541348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68010" y="1055677"/>
            <a:ext cx="973788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704292" y="790500"/>
            <a:ext cx="672042" cy="504049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808458" y="868628"/>
            <a:ext cx="463709" cy="34779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788297" y="860070"/>
            <a:ext cx="504031" cy="36491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fld id="{52B0EB8F-9EF9-4C83-818D-DE7DE456F147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32661" y="189018"/>
            <a:ext cx="9408583" cy="627541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32661" y="1260122"/>
            <a:ext cx="9408583" cy="380304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Stack</a:t>
            </a:r>
            <a:endParaRPr lang="el-GR" dirty="0">
              <a:latin typeface="Georgia" pitchFamily="18" charset="0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Στοίβα</a:t>
            </a:r>
            <a:endParaRPr lang="el-GR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Λειτουργίες</a:t>
            </a:r>
            <a:endParaRPr lang="el-GR" dirty="0">
              <a:latin typeface="Georgia" pitchFamily="18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None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defPPr>
            <a:lvl1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Char char="●"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lvl1pPr>
            <a:lvl2pPr marL="864000" marR="0" lvl="1" indent="-324000">
              <a:spcBef>
                <a:spcPts val="0"/>
              </a:spcBef>
              <a:spcAft>
                <a:spcPts val="918"/>
              </a:spcAft>
              <a:buSzPct val="75000"/>
              <a:buFont typeface="StarSymbol"/>
              <a:buChar char="–"/>
              <a:defRPr lang="el-GR" sz="2280" b="0" i="0" u="none" strike="noStrike" kern="1200">
                <a:ln>
                  <a:noFill/>
                </a:ln>
                <a:latin typeface="Liberation Sans" pitchFamily="34"/>
              </a:defRPr>
            </a:lvl2pPr>
            <a:lvl3pPr marL="1295999" marR="0" lvl="2" indent="-288000">
              <a:spcBef>
                <a:spcPts val="0"/>
              </a:spcBef>
              <a:spcAft>
                <a:spcPts val="689"/>
              </a:spcAft>
              <a:buSzPct val="45000"/>
              <a:buFont typeface="StarSymbol"/>
              <a:buChar char="●"/>
              <a:defRPr lang="el-GR" sz="1950" b="0" i="0" u="none" strike="noStrike" kern="1200">
                <a:ln>
                  <a:noFill/>
                </a:ln>
                <a:latin typeface="Liberation Sans" pitchFamily="34"/>
              </a:defRPr>
            </a:lvl3pPr>
            <a:lvl4pPr marL="1728000" marR="0" lvl="3" indent="-216000">
              <a:spcBef>
                <a:spcPts val="0"/>
              </a:spcBef>
              <a:spcAft>
                <a:spcPts val="459"/>
              </a:spcAft>
              <a:buSzPct val="75000"/>
              <a:buFont typeface="StarSymbol"/>
              <a:buChar char="–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4pPr>
            <a:lvl5pPr marL="2160000" marR="0" lvl="4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5pPr>
            <a:lvl6pPr marL="2592000" marR="0" lvl="5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6pPr>
            <a:lvl7pPr marL="3024000" marR="0" lvl="6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7pPr>
            <a:lvl8pPr marL="3456000" marR="0" lvl="7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8pPr>
            <a:lvl9pPr marL="3887999" marR="0" lvl="8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9pPr>
          </a:lstStyle>
          <a:p>
            <a:pPr lvl="0"/>
            <a:r>
              <a:rPr lang="el-GR" dirty="0" smtClean="0">
                <a:latin typeface="Georgia" pitchFamily="18" charset="0"/>
              </a:rPr>
              <a:t>ώθηση (push)</a:t>
            </a:r>
            <a:endParaRPr lang="en-US" dirty="0" smtClean="0">
              <a:latin typeface="Georgia" pitchFamily="18" charset="0"/>
            </a:endParaRPr>
          </a:p>
          <a:p>
            <a:pPr lvl="0"/>
            <a:r>
              <a:rPr lang="el-GR" dirty="0" smtClean="0">
                <a:latin typeface="Georgia" pitchFamily="18" charset="0"/>
              </a:rPr>
              <a:t>απώθηση (pop)</a:t>
            </a:r>
            <a:endParaRPr lang="en-US" dirty="0" smtClean="0">
              <a:latin typeface="Georgia" pitchFamily="18" charset="0"/>
            </a:endParaRPr>
          </a:p>
          <a:p>
            <a:pPr lvl="0"/>
            <a:r>
              <a:rPr lang="el-GR" dirty="0" smtClean="0">
                <a:latin typeface="Georgia" pitchFamily="18" charset="0"/>
              </a:rPr>
              <a:t>LIFO</a:t>
            </a:r>
            <a:endParaRPr lang="el-GR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Χρήση σε προβλήματα</a:t>
            </a:r>
            <a:endParaRPr lang="el-GR" dirty="0">
              <a:latin typeface="Georgia" pitchFamily="18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None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defPPr>
            <a:lvl1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Char char="●"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lvl1pPr>
            <a:lvl2pPr marL="864000" marR="0" lvl="1" indent="-324000">
              <a:spcBef>
                <a:spcPts val="0"/>
              </a:spcBef>
              <a:spcAft>
                <a:spcPts val="918"/>
              </a:spcAft>
              <a:buSzPct val="75000"/>
              <a:buFont typeface="StarSymbol"/>
              <a:buChar char="–"/>
              <a:defRPr lang="el-GR" sz="2280" b="0" i="0" u="none" strike="noStrike" kern="1200">
                <a:ln>
                  <a:noFill/>
                </a:ln>
                <a:latin typeface="Liberation Sans" pitchFamily="34"/>
              </a:defRPr>
            </a:lvl2pPr>
            <a:lvl3pPr marL="1295999" marR="0" lvl="2" indent="-288000">
              <a:spcBef>
                <a:spcPts val="0"/>
              </a:spcBef>
              <a:spcAft>
                <a:spcPts val="689"/>
              </a:spcAft>
              <a:buSzPct val="45000"/>
              <a:buFont typeface="StarSymbol"/>
              <a:buChar char="●"/>
              <a:defRPr lang="el-GR" sz="1950" b="0" i="0" u="none" strike="noStrike" kern="1200">
                <a:ln>
                  <a:noFill/>
                </a:ln>
                <a:latin typeface="Liberation Sans" pitchFamily="34"/>
              </a:defRPr>
            </a:lvl3pPr>
            <a:lvl4pPr marL="1728000" marR="0" lvl="3" indent="-216000">
              <a:spcBef>
                <a:spcPts val="0"/>
              </a:spcBef>
              <a:spcAft>
                <a:spcPts val="459"/>
              </a:spcAft>
              <a:buSzPct val="75000"/>
              <a:buFont typeface="StarSymbol"/>
              <a:buChar char="–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4pPr>
            <a:lvl5pPr marL="2160000" marR="0" lvl="4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5pPr>
            <a:lvl6pPr marL="2592000" marR="0" lvl="5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6pPr>
            <a:lvl7pPr marL="3024000" marR="0" lvl="6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7pPr>
            <a:lvl8pPr marL="3456000" marR="0" lvl="7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8pPr>
            <a:lvl9pPr marL="3887999" marR="0" lvl="8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9pPr>
          </a:lstStyle>
          <a:p>
            <a:pPr lvl="0"/>
            <a:r>
              <a:rPr lang="el-GR" dirty="0" smtClean="0">
                <a:latin typeface="Georgia" pitchFamily="18" charset="0"/>
              </a:rPr>
              <a:t>Αναζήτηση σε δένδρο, λαβύρινθο, κλπ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Μετατροπή δεκαδικού σε δυαδικό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Πύργοι του Ανόι</a:t>
            </a:r>
            <a:endParaRPr lang="el-GR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Λάθη</a:t>
            </a:r>
            <a:endParaRPr lang="el-GR" dirty="0">
              <a:latin typeface="Georgia" pitchFamily="18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None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defPPr>
            <a:lvl1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Char char="●"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lvl1pPr>
            <a:lvl2pPr marL="864000" marR="0" lvl="1" indent="-324000">
              <a:spcBef>
                <a:spcPts val="0"/>
              </a:spcBef>
              <a:spcAft>
                <a:spcPts val="918"/>
              </a:spcAft>
              <a:buSzPct val="75000"/>
              <a:buFont typeface="StarSymbol"/>
              <a:buChar char="–"/>
              <a:defRPr lang="el-GR" sz="2280" b="0" i="0" u="none" strike="noStrike" kern="1200">
                <a:ln>
                  <a:noFill/>
                </a:ln>
                <a:latin typeface="Liberation Sans" pitchFamily="34"/>
              </a:defRPr>
            </a:lvl2pPr>
            <a:lvl3pPr marL="1295999" marR="0" lvl="2" indent="-288000">
              <a:spcBef>
                <a:spcPts val="0"/>
              </a:spcBef>
              <a:spcAft>
                <a:spcPts val="689"/>
              </a:spcAft>
              <a:buSzPct val="45000"/>
              <a:buFont typeface="StarSymbol"/>
              <a:buChar char="●"/>
              <a:defRPr lang="el-GR" sz="1950" b="0" i="0" u="none" strike="noStrike" kern="1200">
                <a:ln>
                  <a:noFill/>
                </a:ln>
                <a:latin typeface="Liberation Sans" pitchFamily="34"/>
              </a:defRPr>
            </a:lvl3pPr>
            <a:lvl4pPr marL="1728000" marR="0" lvl="3" indent="-216000">
              <a:spcBef>
                <a:spcPts val="0"/>
              </a:spcBef>
              <a:spcAft>
                <a:spcPts val="459"/>
              </a:spcAft>
              <a:buSzPct val="75000"/>
              <a:buFont typeface="StarSymbol"/>
              <a:buChar char="–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4pPr>
            <a:lvl5pPr marL="2160000" marR="0" lvl="4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5pPr>
            <a:lvl6pPr marL="2592000" marR="0" lvl="5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6pPr>
            <a:lvl7pPr marL="3024000" marR="0" lvl="6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7pPr>
            <a:lvl8pPr marL="3456000" marR="0" lvl="7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8pPr>
            <a:lvl9pPr marL="3887999" marR="0" lvl="8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9pPr>
          </a:lstStyle>
          <a:p>
            <a:pPr lvl="0"/>
            <a:r>
              <a:rPr lang="el-GR" dirty="0" smtClean="0">
                <a:latin typeface="Georgia" pitchFamily="18" charset="0"/>
              </a:rPr>
              <a:t>Υποχείλιση</a:t>
            </a:r>
          </a:p>
          <a:p>
            <a:pPr lvl="1"/>
            <a:r>
              <a:rPr lang="el-GR" dirty="0" smtClean="0">
                <a:latin typeface="Georgia" pitchFamily="18" charset="0"/>
              </a:rPr>
              <a:t>Απώθηση από άδεια στοίβα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Υπερχείλιση</a:t>
            </a:r>
          </a:p>
          <a:p>
            <a:pPr lvl="1"/>
            <a:r>
              <a:rPr lang="el-GR" dirty="0" smtClean="0">
                <a:latin typeface="Georgia" pitchFamily="18" charset="0"/>
              </a:rPr>
              <a:t>Ώθηση σε γεμάτη στοίβα</a:t>
            </a:r>
          </a:p>
          <a:p>
            <a:pPr lvl="0"/>
            <a:endParaRPr lang="el-GR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l-GR" dirty="0" smtClean="0">
                <a:latin typeface="Georgia" pitchFamily="18" charset="0"/>
              </a:rPr>
              <a:t>Υλοποίηση</a:t>
            </a:r>
            <a:endParaRPr lang="el-GR" dirty="0">
              <a:latin typeface="Georgia" pitchFamily="18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None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defPPr>
            <a:lvl1pPr marL="432000" marR="0" lvl="0" indent="-324000">
              <a:spcBef>
                <a:spcPts val="0"/>
              </a:spcBef>
              <a:spcAft>
                <a:spcPts val="1148"/>
              </a:spcAft>
              <a:buSzPct val="45000"/>
              <a:buFont typeface="StarSymbol"/>
              <a:buChar char="●"/>
              <a:defRPr lang="el-GR" sz="2600" b="0" i="0" u="none" strike="noStrike" kern="1200">
                <a:ln>
                  <a:noFill/>
                </a:ln>
                <a:latin typeface="Liberation Sans" pitchFamily="34"/>
              </a:defRPr>
            </a:lvl1pPr>
            <a:lvl2pPr marL="864000" marR="0" lvl="1" indent="-324000">
              <a:spcBef>
                <a:spcPts val="0"/>
              </a:spcBef>
              <a:spcAft>
                <a:spcPts val="918"/>
              </a:spcAft>
              <a:buSzPct val="75000"/>
              <a:buFont typeface="StarSymbol"/>
              <a:buChar char="–"/>
              <a:defRPr lang="el-GR" sz="2280" b="0" i="0" u="none" strike="noStrike" kern="1200">
                <a:ln>
                  <a:noFill/>
                </a:ln>
                <a:latin typeface="Liberation Sans" pitchFamily="34"/>
              </a:defRPr>
            </a:lvl2pPr>
            <a:lvl3pPr marL="1295999" marR="0" lvl="2" indent="-288000">
              <a:spcBef>
                <a:spcPts val="0"/>
              </a:spcBef>
              <a:spcAft>
                <a:spcPts val="689"/>
              </a:spcAft>
              <a:buSzPct val="45000"/>
              <a:buFont typeface="StarSymbol"/>
              <a:buChar char="●"/>
              <a:defRPr lang="el-GR" sz="1950" b="0" i="0" u="none" strike="noStrike" kern="1200">
                <a:ln>
                  <a:noFill/>
                </a:ln>
                <a:latin typeface="Liberation Sans" pitchFamily="34"/>
              </a:defRPr>
            </a:lvl3pPr>
            <a:lvl4pPr marL="1728000" marR="0" lvl="3" indent="-216000">
              <a:spcBef>
                <a:spcPts val="0"/>
              </a:spcBef>
              <a:spcAft>
                <a:spcPts val="459"/>
              </a:spcAft>
              <a:buSzPct val="75000"/>
              <a:buFont typeface="StarSymbol"/>
              <a:buChar char="–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4pPr>
            <a:lvl5pPr marL="2160000" marR="0" lvl="4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5pPr>
            <a:lvl6pPr marL="2592000" marR="0" lvl="5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6pPr>
            <a:lvl7pPr marL="3024000" marR="0" lvl="6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7pPr>
            <a:lvl8pPr marL="3456000" marR="0" lvl="7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8pPr>
            <a:lvl9pPr marL="3887999" marR="0" lvl="8" indent="-216000">
              <a:spcBef>
                <a:spcPts val="0"/>
              </a:spcBef>
              <a:spcAft>
                <a:spcPts val="230"/>
              </a:spcAft>
              <a:buSzPct val="45000"/>
              <a:buFont typeface="StarSymbol"/>
              <a:buChar char="●"/>
              <a:defRPr lang="el-GR" sz="1630" b="0" i="0" u="none" strike="noStrike" kern="1200">
                <a:ln>
                  <a:noFill/>
                </a:ln>
                <a:latin typeface="Liberation Sans" pitchFamily="34"/>
              </a:defRPr>
            </a:lvl9pPr>
          </a:lstStyle>
          <a:p>
            <a:pPr lvl="0"/>
            <a:r>
              <a:rPr lang="el-GR" dirty="0" smtClean="0">
                <a:latin typeface="Georgia" pitchFamily="18" charset="0"/>
              </a:rPr>
              <a:t>Πίνακας μεγέθους Ν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Μεταβλητή top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H top από 0 έως Ν</a:t>
            </a:r>
          </a:p>
          <a:p>
            <a:pPr lvl="0"/>
            <a:r>
              <a:rPr lang="el-GR" dirty="0" smtClean="0">
                <a:latin typeface="Georgia" pitchFamily="18" charset="0"/>
              </a:rPr>
              <a:t>Υπερχείλιση – υποχείλιση;</a:t>
            </a:r>
            <a:endParaRPr lang="el-GR" dirty="0">
              <a:latin typeface="Georg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237</TotalTime>
  <Words>56</Words>
  <Application>Microsoft Office PowerPoint</Application>
  <PresentationFormat>On-screen Show (4:3)</PresentationFormat>
  <Paragraphs>20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Στοίβα</vt:lpstr>
      <vt:lpstr>Λειτουργίες</vt:lpstr>
      <vt:lpstr>Χρήση σε προβλήματα</vt:lpstr>
      <vt:lpstr>Λάθη</vt:lpstr>
      <vt:lpstr>Υλοποίηση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Bright Blue</dc:title>
  <dc:creator>Anna</dc:creator>
  <cp:lastModifiedBy>Anna</cp:lastModifiedBy>
  <cp:revision>8</cp:revision>
  <dcterms:created xsi:type="dcterms:W3CDTF">2021-01-07T19:38:59Z</dcterms:created>
  <dcterms:modified xsi:type="dcterms:W3CDTF">2021-01-10T23:39:52Z</dcterms:modified>
</cp:coreProperties>
</file>