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837A7-70AD-49D1-B5B8-EF0935BD757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1A2CE-C1E1-441F-8F87-CE31271956B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ΠΑΡΑΓΩΓΙΚΕΣ ΜΟΝΑΔΕΣ ΚΑΙ ΟΙΚΟΝΟΜΙΑ</a:t>
            </a:r>
            <a:endParaRPr lang="el-GR" sz="40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928662" y="2500306"/>
            <a:ext cx="6572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Βασικός νόμος της οικονομίας είναι ο νόμος της </a:t>
            </a:r>
            <a:r>
              <a:rPr lang="el-GR" sz="2400" b="1" dirty="0" smtClean="0"/>
              <a:t>προφοράς και της ζήτησης.</a:t>
            </a:r>
          </a:p>
          <a:p>
            <a:endParaRPr lang="el-GR" sz="2400" b="1" dirty="0" smtClean="0"/>
          </a:p>
          <a:p>
            <a:r>
              <a:rPr lang="el-GR" sz="2400" dirty="0" smtClean="0"/>
              <a:t>Σύμφωνα με αυτόν η τιμή ενός προϊόντος διαφοροποιείται ανάλογα με την προσφορά και τη ζήτηση που υπάρχει </a:t>
            </a:r>
            <a:r>
              <a:rPr lang="el-GR" sz="2400" dirty="0" err="1" smtClean="0"/>
              <a:t>γι΄</a:t>
            </a:r>
            <a:r>
              <a:rPr lang="el-GR" sz="2400" dirty="0" smtClean="0"/>
              <a:t> αυτό.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u="sng" dirty="0" smtClean="0"/>
              <a:t>Προσφορά :</a:t>
            </a:r>
            <a:r>
              <a:rPr lang="el-GR" sz="2400" dirty="0" smtClean="0"/>
              <a:t> </a:t>
            </a:r>
          </a:p>
          <a:p>
            <a:pPr marL="0" indent="0">
              <a:buNone/>
            </a:pPr>
            <a:r>
              <a:rPr lang="el-GR" sz="2400" dirty="0" smtClean="0"/>
              <a:t>Είναι η ποσότητα των αγαθών που είναι διαθέσιμη στην αγορά</a:t>
            </a:r>
          </a:p>
          <a:p>
            <a:pPr marL="0" indent="0">
              <a:buNone/>
            </a:pPr>
            <a:endParaRPr lang="el-GR" sz="2400" b="1" u="sng" dirty="0"/>
          </a:p>
          <a:p>
            <a:pPr marL="0" indent="0">
              <a:buNone/>
            </a:pPr>
            <a:r>
              <a:rPr lang="el-GR" sz="2400" b="1" u="sng" dirty="0" smtClean="0"/>
              <a:t>Ζήτηση:</a:t>
            </a:r>
            <a:r>
              <a:rPr lang="el-GR" sz="2400" dirty="0" smtClean="0"/>
              <a:t> </a:t>
            </a:r>
          </a:p>
          <a:p>
            <a:pPr marL="0" indent="0">
              <a:buNone/>
            </a:pPr>
            <a:r>
              <a:rPr lang="el-GR" sz="2400" dirty="0" smtClean="0"/>
              <a:t>Είναι η ποσότητα των αγαθών που είναι διατεθειμένοι να αγοράσουν οι καταναλωτές σε συγκεκριμένη τιμή</a:t>
            </a:r>
          </a:p>
          <a:p>
            <a:pPr marL="0" indent="0">
              <a:buNone/>
            </a:pPr>
            <a:endParaRPr lang="el-GR" sz="2400" b="1" u="sng" dirty="0"/>
          </a:p>
          <a:p>
            <a:pPr marL="0" indent="0">
              <a:buFont typeface="Wingdings" pitchFamily="2" charset="2"/>
              <a:buChar char="Ø"/>
            </a:pPr>
            <a:r>
              <a:rPr lang="el-GR" sz="2400" b="1" dirty="0" smtClean="0"/>
              <a:t>Η ζήτηση επηρεάζει την πρόσφορα;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/>
              <a:t>ΠΑΡΑΓΟΝΤΕΣ ΠΟΥ ΕΠΗΡΕΑΖΟΥΝ ΤΗ ΖΗΤΗΣΗ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Η τιμή του προϊόντος. </a:t>
            </a:r>
          </a:p>
          <a:p>
            <a:pPr lvl="2">
              <a:buFont typeface="Wingdings" pitchFamily="2" charset="2"/>
              <a:buChar char="Ø"/>
            </a:pPr>
            <a:r>
              <a:rPr lang="el-GR" dirty="0" smtClean="0"/>
              <a:t>Η αύξηση της τιμής, τι κάνει στη ζήτηση;</a:t>
            </a:r>
          </a:p>
          <a:p>
            <a:r>
              <a:rPr lang="el-GR" sz="2400" dirty="0" smtClean="0"/>
              <a:t>Το εισόδημα των καταναλωτών</a:t>
            </a:r>
          </a:p>
          <a:p>
            <a:r>
              <a:rPr lang="el-GR" sz="2400" dirty="0" smtClean="0"/>
              <a:t>Οι προτιμήσεις των καταναλωτών</a:t>
            </a:r>
          </a:p>
          <a:p>
            <a:r>
              <a:rPr lang="el-GR" sz="2400" dirty="0" smtClean="0"/>
              <a:t>Οι τιμές των υποκατάστατων και των συμπληρωματικών προϊόντων</a:t>
            </a:r>
          </a:p>
          <a:p>
            <a:r>
              <a:rPr lang="el-GR" sz="2400" dirty="0" smtClean="0"/>
              <a:t>Το πλήθος των καταναλωτών</a:t>
            </a:r>
          </a:p>
          <a:p>
            <a:r>
              <a:rPr lang="el-GR" sz="2400" dirty="0" smtClean="0"/>
              <a:t>Το είδος του προϊόντος</a:t>
            </a:r>
            <a:endParaRPr lang="el-GR" sz="2400" dirty="0"/>
          </a:p>
          <a:p>
            <a:r>
              <a:rPr lang="el-GR" sz="2400" dirty="0" smtClean="0"/>
              <a:t>Η εποχή</a:t>
            </a:r>
          </a:p>
          <a:p>
            <a:r>
              <a:rPr lang="el-GR" sz="2400" dirty="0" smtClean="0"/>
              <a:t>Η ηλικία των καταναλωτών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123</Words>
  <Application>Microsoft Office PowerPoint</Application>
  <PresentationFormat>Προβολή στην οθόνη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ΠΑΡΑΓΩΓΙΚΕΣ ΜΟΝΑΔΕΣ ΚΑΙ ΟΙΚΟΝΟΜΙΑ</vt:lpstr>
      <vt:lpstr>Διαφάνεια 2</vt:lpstr>
      <vt:lpstr>ΠΑΡΑΓΟΝΤΕΣ ΠΟΥ ΕΠΗΡΕΑΖΟΥΝ ΤΗ ΖΗΤΗΣΗ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ΠΑΡΑΓΩΓΙΚΕΣ ΜΟΝΑΔΕΣ ΚΑΙ ΟΙΚΟΝΟΜΙΑ</dc:title>
  <dc:creator>Thanos</dc:creator>
  <cp:lastModifiedBy>Thanos</cp:lastModifiedBy>
  <cp:revision>7</cp:revision>
  <dcterms:created xsi:type="dcterms:W3CDTF">2020-11-11T11:31:31Z</dcterms:created>
  <dcterms:modified xsi:type="dcterms:W3CDTF">2020-11-11T11:56:55Z</dcterms:modified>
</cp:coreProperties>
</file>