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8" r:id="rId5"/>
    <p:sldId id="257" r:id="rId6"/>
    <p:sldId id="261" r:id="rId7"/>
  </p:sldIdLst>
  <p:sldSz cx="9144000" cy="6858000" type="screen4x3"/>
  <p:notesSz cx="6858000" cy="9144000"/>
  <p:photoAlbum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7000">
              <a:schemeClr val="bg2">
                <a:tint val="40000"/>
                <a:satMod val="350000"/>
                <a:alpha val="40000"/>
              </a:schemeClr>
            </a:gs>
            <a:gs pos="40000">
              <a:schemeClr val="bg2">
                <a:tint val="45000"/>
                <a:shade val="99000"/>
                <a:satMod val="350000"/>
              </a:schemeClr>
            </a:gs>
            <a:gs pos="100000">
              <a:schemeClr val="bg2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3D603-C0D0-46FD-9AA0-92411CBE6FC1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E4029-2BB9-4491-B994-C52C4738084D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oglovin.com/blogs/drasthriothtes-paidagwgiko-kai-epoptiko-yliko-5839303/spiti-me-khpon-eikonole3o-gia-to-poihma-toy-7688996565" TargetMode="External"/><Relationship Id="rId2" Type="http://schemas.openxmlformats.org/officeDocument/2006/relationships/hyperlink" Target="https://tvxs.gr/istoria/san-simera-istoria/konstantinos-kabafis-o-megalos-aleksandrinos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857232"/>
            <a:ext cx="7772400" cy="1470025"/>
          </a:xfrm>
        </p:spPr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«Σπίτι με κήπον» Κ. Καβάφης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by Owner</a:t>
            </a:r>
            <a:endParaRPr lang="el-GR"/>
          </a:p>
        </p:txBody>
      </p:sp>
      <p:pic>
        <p:nvPicPr>
          <p:cNvPr id="1027" name="Picture 3" descr="C:\Users\Owner\Downloads\225447-kabaf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2357430"/>
            <a:ext cx="3929090" cy="2878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HR0cHMlM0ElMkYlMkYxLmJwLmJsb2dzcG90LmNvbSUyRi1ISG51SUN4eGRfWSUyRlgzbnRZa3JEVnVJJTJGQUFBQUFBQUJMTVklMkZaQ1dTUlQ5VHVjMHBGWkhXYW1XSkYzaEdwYVoyUG9tR3dDTGNCR0FzWUhRJTJGdzY0MC1oNDgwJTJGJTI1MjVDRSUyNTI1OTYlMjUyNUNFJTI1Mj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ζω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HR0cHMlM0ElMkYlMkYxLmJwLmJsb2dzcG90LmNvbSUyRi1vdlRNeHcyUk5BVSUyRlgzbnRFdlVpYUxJJTJGQUFBQUFBQUJMTDAlMkZ0SUhVM2duOHptRUM2R2p4VWlUQ3NsUkNnVWU4cGJVaHdDTGNCR0FzWUhRJTJGdzY0MC1oNDgwJTJGJTI1MjVDRSUyNTI1QjYlMjUyNUNGJTI1Mj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HR0cHMlM0ElMkYlMkYxLmJwLmJsb2dzcG90LmNvbSUyRi1ybFUtd2JkLTdnMCUyRlgzbnRGSExEOXNJJTJGQUFBQUFBQUJMTDglMkZpZlpwc24xeU1zWXRxOERQQ3BtUnBmVkVpYzNaZDVQOHdDTGNCR0FzWUhRJTJGdzY0MC1oNDgwJTJGJTI1MjVDRSUyNTI1QjYlMjUyNUNGJTI1Mj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728" y="1285860"/>
            <a:ext cx="73581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https://tvxs.gr/istoria/san-simera-istoria/konstantinos-kabafis-o-megalos-aleksandrinos/</a:t>
            </a: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1428728" y="2143116"/>
            <a:ext cx="6929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3"/>
              </a:rPr>
              <a:t>https://www.bloglovin.com/blogs/drasthriothtes-paidagwgiko-kai-epoptiko-yliko-5839303/spiti-me-khpon-eikonole3o-gia-to-poihma-toy-7688996565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</Words>
  <Application>Microsoft Office PowerPoint</Application>
  <PresentationFormat>On-screen Show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«Σπίτι με κήπον» Κ. Καβάφης</vt:lpstr>
      <vt:lpstr>Slide 2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«Σπίτι με κήπον» Κ. Καβάφης</dc:title>
  <dc:creator>Owner</dc:creator>
  <cp:lastModifiedBy>Owner</cp:lastModifiedBy>
  <cp:revision>2</cp:revision>
  <dcterms:created xsi:type="dcterms:W3CDTF">2024-11-17T17:46:28Z</dcterms:created>
  <dcterms:modified xsi:type="dcterms:W3CDTF">2024-11-17T17:53:20Z</dcterms:modified>
</cp:coreProperties>
</file>