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1" r:id="rId4"/>
    <p:sldId id="262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78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0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06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3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18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59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79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08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61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85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73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1F7C-9D6F-43E9-9584-E17D8FB18CDF}" type="datetimeFigureOut">
              <a:rPr lang="el-GR" smtClean="0"/>
              <a:t>15/10/2014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FC16B-C851-4168-9D58-64A0C02C4F6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58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4653136"/>
            <a:ext cx="43123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alligraphy" pitchFamily="66" charset="0"/>
                <a:cs typeface="Arial" charset="0"/>
              </a:rPr>
              <a:t>Let’s learn English</a:t>
            </a:r>
            <a:endParaRPr lang="el-GR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331913" y="0"/>
            <a:ext cx="66246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800">
                <a:solidFill>
                  <a:srgbClr val="FFFF00"/>
                </a:solidFill>
                <a:latin typeface="Harlow Solid Italic" pitchFamily="82" charset="0"/>
              </a:rPr>
              <a:t>Magic Book 2</a:t>
            </a:r>
            <a:endParaRPr lang="el-GR" sz="8800">
              <a:solidFill>
                <a:srgbClr val="FFFF00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435600" y="6026150"/>
            <a:ext cx="352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060"/>
                </a:solidFill>
              </a:rPr>
              <a:t>Teacher</a:t>
            </a:r>
            <a:r>
              <a:rPr lang="en-US">
                <a:solidFill>
                  <a:prstClr val="black"/>
                </a:solidFill>
              </a:rPr>
              <a:t> : </a:t>
            </a:r>
            <a:r>
              <a:rPr lang="en-US">
                <a:solidFill>
                  <a:srgbClr val="FFFF00"/>
                </a:solidFill>
              </a:rPr>
              <a:t>Papadamos Konstantinos</a:t>
            </a:r>
            <a:endParaRPr lang="el-GR">
              <a:solidFill>
                <a:srgbClr val="FFFF00"/>
              </a:solidFill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687692" y="2132856"/>
            <a:ext cx="33845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Bradley Hand ITC" pitchFamily="66" charset="0"/>
              </a:rPr>
              <a:t>Unit 2. Lesson 1.</a:t>
            </a:r>
            <a:endParaRPr lang="el-GR" sz="6000" b="1" dirty="0">
              <a:solidFill>
                <a:srgbClr val="FF0000"/>
              </a:solidFill>
            </a:endParaRPr>
          </a:p>
        </p:txBody>
      </p:sp>
      <p:pic>
        <p:nvPicPr>
          <p:cNvPr id="2054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97" y="2204864"/>
            <a:ext cx="12414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agic boo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03135" y="6089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7921"/>
            <a:ext cx="1853006" cy="114886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3" y="0"/>
            <a:ext cx="2320822" cy="274630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" y="4064808"/>
            <a:ext cx="919538" cy="186826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32895"/>
            <a:ext cx="1028700" cy="1828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07" y="4256931"/>
            <a:ext cx="2065391" cy="1604764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2568314" y="2718114"/>
            <a:ext cx="4007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love English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867672" y="728410"/>
            <a:ext cx="191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pirate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084168" y="1644146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treasure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228184" y="587294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kangaroo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39552" y="5839305"/>
            <a:ext cx="191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parrot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615882" y="5839305"/>
            <a:ext cx="191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ship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" y="4077072"/>
            <a:ext cx="1227159" cy="76083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3"/>
            <a:ext cx="1383818" cy="163751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3" y="1644147"/>
            <a:ext cx="667452" cy="120879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9" y="4947295"/>
            <a:ext cx="1028700" cy="18288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3666"/>
            <a:ext cx="1251346" cy="1080120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6436904" y="5445224"/>
            <a:ext cx="191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pirate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260170" y="1540656"/>
            <a:ext cx="256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treasure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248674" y="4130025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kangaroo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403233" y="3019783"/>
            <a:ext cx="1912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parrot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868144" y="271239"/>
            <a:ext cx="2181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ship</a:t>
            </a:r>
            <a:endParaRPr lang="el-GR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5649 C -0.03004 0.05602 -0.03125 0.05556 -0.03229 0.05486 C -0.03351 0.05394 -0.03455 0.05232 -0.03594 0.05162 C -0.04514 0.04699 -0.05747 0.0463 -0.06684 0.04537 C -0.08281 0.04167 -0.09861 0.03426 -0.11459 0.03264 C -0.12969 0.03102 -0.14462 0.03056 -0.15972 0.0294 C -0.24063 0.03033 -0.31858 0.03287 -0.39896 0.03102 C -0.44913 0.03241 -0.49792 0.03866 -0.54792 0.04213 C -0.56094 0.04537 -0.57413 0.04653 -0.58716 0.05 C -0.59011 0.05093 -0.59254 0.05371 -0.59549 0.05486 C -0.59827 0.05602 -0.60104 0.05602 -0.60382 0.05649 C -0.60903 0.05973 -0.61146 0.06181 -0.61337 0.06922 C -0.60695 0.13588 -0.5467 0.14723 -0.50625 0.16274 C -0.48455 0.17107 -0.46233 0.17755 -0.44063 0.18658 C -0.37136 0.21528 -0.30556 0.25533 -0.24063 0.29746 C -0.22136 0.31019 -0.19601 0.33681 -0.17761 0.35324 C -0.16285 0.36598 -0.16302 0.36227 -0.14792 0.37223 C -0.13195 0.38241 -0.11563 0.39236 -0.10018 0.40394 C -0.09514 0.40764 -0.09115 0.41343 -0.08594 0.41667 C -0.07917 0.42084 -0.07153 0.42223 -0.06459 0.42616 C -0.05278 0.43287 -0.0415 0.44098 -0.03004 0.44838 C -0.02518 0.45162 -0.02066 0.45556 -0.01563 0.45811 C -0.01042 0.46065 -0.00521 0.46274 -0.00018 0.46598 C 0.03159 0.48635 -0.0007 0.46736 0.02361 0.4882 C 0.02691 0.49098 0.03107 0.49144 0.03437 0.49445 C 0.03993 0.49954 0.04462 0.50625 0.04982 0.51204 C 0.05173 0.51389 0.05573 0.51829 0.05573 0.51829 C 0.06805 0.55024 0.08437 0.57408 0.1033 0.59931 C 0.10833 0.60602 0.11215 0.61436 0.11771 0.61991 C 0.12326 0.63519 0.12778 0.65 0.13194 0.66598 C 0.13316 0.67084 0.1335 0.67639 0.13437 0.68149 C 0.13472 0.6838 0.13541 0.68797 0.13541 0.68797 C 0.13507 0.71042 0.13715 0.73287 0.13437 0.75463 C 0.1335 0.76204 0.12795 0.76644 0.12482 0.77223 C 0.11788 0.78473 0.11284 0.8007 0.10451 0.81181 C 0.10139 0.82778 0.09097 0.83264 0.08073 0.83889 C 0.05885 0.85209 0.04635 0.85116 0.02239 0.85486 C 0.00989 0.86598 -0.02049 0.85787 -0.03351 0.85625 C -0.0375 0.8551 -0.0415 0.8544 -0.04549 0.85324 C -0.04879 0.85209 -0.05174 0.84931 -0.05504 0.84838 C -0.07257 0.84352 -0.09115 0.84468 -0.10851 0.83889 C -0.12049 0.83449 -0.13056 0.82593 -0.14184 0.81968 C -0.14809 0.81644 -0.15452 0.81551 -0.16094 0.81366 C -0.18264 0.80047 -0.20591 0.79213 -0.22761 0.77871 C -0.27275 0.7507 -0.2224 0.77986 -0.25851 0.75463 C -0.27049 0.7463 -0.28247 0.74144 -0.29306 0.72917 C -0.30347 0.71783 -0.30781 0.70186 -0.31684 0.68959 C -0.31771 0.68611 -0.31962 0.6838 -0.32049 0.68033 C -0.32257 0.67153 -0.32136 0.66574 -0.32518 0.65787 C -0.33386 0.61227 -0.36129 0.57801 -0.38472 0.54537 C -0.39236 0.53449 -0.39792 0.52153 -0.40729 0.51366 C -0.41146 0.50533 -0.41563 0.49885 -0.4217 0.49283 C -0.42413 0.48334 -0.42813 0.48195 -0.43351 0.47547 C -0.43976 0.4676 -0.4415 0.46297 -0.44896 0.45949 C -0.45781 0.44815 -0.47344 0.44746 -0.48472 0.44213 C -0.48959 0.43727 -0.49445 0.4338 -0.50018 0.43102 C -0.50573 0.42524 -0.51025 0.42292 -0.51684 0.41991 C -0.51979 0.41852 -0.52327 0.41899 -0.52639 0.41829 C -0.5283 0.41783 -0.53229 0.41667 -0.53229 0.41667 " pathEditMode="relative" ptsTypes="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0.05463 C -0.03472 0.05301 -0.05069 0.04791 -0.06753 0.04514 C -0.09826 0.03449 -0.12865 0.02407 -0.16042 0.0199 C -0.17865 0.01365 -0.1967 0.00578 -0.2151 0.00069 C -0.22882 -0.01065 -0.24462 -0.01181 -0.2592 -0.01991 C -0.2717 -0.02685 -0.28368 -0.0331 -0.29618 -0.04051 C -0.29965 -0.0426 -0.31458 -0.05371 -0.31997 -0.05787 C -0.33003 -0.06551 -0.34253 -0.06991 -0.3533 -0.07547 C -0.36337 -0.08056 -0.37361 -0.08889 -0.38299 -0.09607 C -0.38802 -0.09977 -0.39323 -0.10047 -0.39844 -0.10394 C -0.4217 -0.11922 -0.44479 -0.13565 -0.46997 -0.14537 C -0.49444 -0.15486 -0.4625 -0.14422 -0.49132 -0.15787 C -0.49392 -0.15903 -0.49687 -0.1588 -0.49965 -0.15949 C -0.50868 -0.16204 -0.51684 -0.1669 -0.52587 -0.16898 C -0.53281 -0.17824 -0.54201 -0.18033 -0.55087 -0.18496 C -0.55694 -0.1882 -0.55451 -0.18912 -0.56163 -0.19121 C -0.56476 -0.19213 -0.56806 -0.19213 -0.57118 -0.19283 C -0.57517 -0.19375 -0.58299 -0.19607 -0.58299 -0.19584 C -0.58976 -0.19375 -0.59306 -0.18635 -0.59722 -0.17871 C -0.60851 -0.13334 -0.59271 -0.10926 -0.57587 -0.07709 C -0.5651 -0.05648 -0.56788 -0.05139 -0.55208 -0.04375 C -0.53802 -0.02963 -0.52118 -0.02292 -0.50451 -0.01667 C -0.47344 -0.00486 -0.44132 0.00532 -0.4092 0.00879 C -0.37951 0.01713 -0.34983 0.02778 -0.31997 0.03403 C -0.30729 0.04097 -0.29462 0.04213 -0.28177 0.04838 C -0.25399 0.0618 -0.22639 0.07592 -0.19844 0.08958 C -0.18455 0.09629 -0.16997 0.10625 -0.15677 0.11504 C -0.14167 0.125 -0.12986 0.13889 -0.11389 0.14676 C -0.10243 0.16203 -0.11406 0.14768 -0.09965 0.16111 C -0.08351 0.17592 -0.06892 0.19166 -0.05208 0.20555 C -0.04965 0.2074 -0.04844 0.21111 -0.04618 0.21342 C -0.03906 0.22083 -0.03698 0.22176 -0.03056 0.22615 C -0.02674 0.2324 -0.02448 0.23773 -0.01875 0.24051 C -0.01528 0.24398 -0.00885 0.24953 -0.00556 0.25463 C 0.00052 0.26412 -0.00243 0.26203 0.00503 0.2706 C 0.00851 0.27453 0.0158 0.28171 0.0158 0.28194 C 0.01701 0.28588 0.01736 0.29074 0.01944 0.29444 C 0.02083 0.29699 0.02361 0.29699 0.02535 0.29907 C 0.02691 0.30092 0.0276 0.30347 0.02882 0.30555 C 0.03056 0.31227 0.03455 0.31643 0.03715 0.32291 C 0.05885 0.37731 0.03281 0.31481 0.05035 0.35463 C 0.06059 0.37778 0.07205 0.4 0.08247 0.42291 C 0.08785 0.43472 0.09236 0.45532 0.0967 0.46898 C 0.09774 0.48055 0.1 0.4919 0.10382 0.50231 C 0.10712 0.52407 0.10747 0.5456 0.10278 0.56736 C 0.10087 0.57569 0.10174 0.58379 0.09792 0.5912 C 0.09618 0.60023 0.09462 0.60532 0.08958 0.6118 C 0.08681 0.62268 0.08056 0.63032 0.07535 0.63889 C 0.06892 0.64977 0.06563 0.66203 0.05747 0.6706 C 0.04809 0.69467 0.01858 0.69051 0.00278 0.6912 C -0.01198 0.6919 -0.02656 0.69236 -0.04132 0.69282 C -0.05208 0.69236 -0.06267 0.69213 -0.07344 0.6912 C -0.07986 0.69051 -0.08611 0.68912 -0.09253 0.68796 C -0.09531 0.6875 -0.10087 0.68657 -0.10087 0.6868 C -0.10747 0.68403 -0.11458 0.6831 -0.12118 0.68009 C -0.12448 0.6787 -0.12726 0.67546 -0.13056 0.67384 C -0.14097 0.66852 -0.15226 0.66597 -0.16285 0.66111 C -0.175 0.65555 -0.18646 0.64815 -0.19844 0.64213 C -0.21094 0.63588 -0.22431 0.63426 -0.23663 0.62778 C -0.24358 0.62407 -0.25174 0.62037 -0.25799 0.61504 C -0.2658 0.60833 -0.25972 0.61134 -0.26632 0.60879 C -0.27795 0.59907 -0.28993 0.58981 -0.30208 0.58171 C -0.3033 0.58009 -0.30434 0.57824 -0.30556 0.57685 C -0.3066 0.57569 -0.30816 0.575 -0.3092 0.57384 C -0.31476 0.56713 -0.32083 0.55602 -0.3283 0.55324 C -0.34028 0.5368 -0.35486 0.52685 -0.36997 0.51666 C -0.37986 0.50995 -0.38837 0.50092 -0.39844 0.49444 C -0.39965 0.49282 -0.40069 0.49097 -0.40208 0.48958 C -0.40399 0.48773 -0.40625 0.48703 -0.40799 0.48495 C -0.4151 0.47685 -0.40573 0.4824 -0.41389 0.47847 C -0.43281 0.45324 -0.41267 0.47754 -0.42951 0.46273 C -0.43889 0.4544 -0.44687 0.44028 -0.45799 0.43727 C -0.46111 0.43102 -0.46337 0.4324 -0.46753 0.42778 C -0.47187 0.42291 -0.47448 0.42014 -0.47951 0.41666 C -0.48872 0.4037 -0.50347 0.40069 -0.5151 0.39282 C -0.51875 0.39028 -0.52257 0.3868 -0.52708 0.38657 C -0.53455 0.38611 -0.54219 0.38657 -0.54965 0.38657 " pathEditMode="relative" rAng="0" ptsTypes="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9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0347 C 0.0217 0.00278 0.02379 0.00787 0.02535 0.01389 C 0.02639 0.03403 0.03177 0.06366 0.02292 0.08055 C 0.02257 0.08379 0.0224 0.0868 0.0217 0.08981 C 0.02049 0.09537 0.01702 0.10602 0.01702 0.10602 C 0.01389 0.13079 0.00781 0.15648 -0.00087 0.1787 C -0.00191 0.18495 -0.00295 0.19259 -0.00451 0.19791 C -0.00573 0.20231 -0.00781 0.20625 -0.0092 0.21041 C -0.01094 0.22222 -0.01684 0.2331 -0.02239 0.24236 C -0.02569 0.2537 -0.03108 0.2618 -0.03663 0.27083 C -0.0441 0.28287 -0.04253 0.28981 -0.05451 0.29653 C -0.06562 0.31111 -0.07795 0.32153 -0.0901 0.33426 C -0.10833 0.35278 -0.12934 0.37083 -0.15087 0.38171 C -0.16094 0.38704 -0.17344 0.38912 -0.1842 0.39143 C -0.22951 0.39074 -0.27465 0.39074 -0.31996 0.38981 C -0.32969 0.38935 -0.34028 0.37754 -0.34965 0.37407 C -0.35868 0.3662 -0.36042 0.35926 -0.36632 0.34722 C -0.36944 0.33102 -0.36476 0.35116 -0.37118 0.33426 C -0.37222 0.33125 -0.37239 0.32778 -0.37344 0.325 C -0.37882 0.30949 -0.38542 0.29861 -0.39375 0.28541 C -0.39548 0.28241 -0.39809 0.28032 -0.39965 0.27708 C -0.40208 0.27199 -0.40573 0.26111 -0.40573 0.26134 C -0.40694 0.23565 -0.40868 0.21412 -0.40573 0.18704 C -0.40469 0.17731 -0.39792 0.17037 -0.39496 0.16134 C -0.39392 0.15833 -0.39392 0.15463 -0.39253 0.15208 C -0.38489 0.13588 -0.36476 0.1206 -0.3533 0.11041 C -0.32951 0.08889 -0.30521 0.06713 -0.27951 0.05046 C -0.27517 0.04768 -0.27153 0.04282 -0.26753 0.03935 C -0.23472 0.01088 -0.27656 0.04791 -0.24375 0.02176 C -0.22187 0.00416 -0.24132 0.01736 -0.22118 -0.00046 C -0.18941 -0.02871 -0.15399 -0.05046 -0.11996 -0.07361 C -0.10243 -0.08542 -0.08524 -0.10232 -0.06632 -0.10834 C -0.0526 -0.12153 -0.03715 -0.1294 -0.02344 -0.14213 C -0.01476 -0.14954 -0.00382 -0.16273 0.00625 -0.16736 C 0.01511 -0.18264 0.03021 -0.19097 0.0408 -0.20509 C 0.04497 -0.21065 0.04827 -0.21829 0.05261 -0.22408 C 0.05851 -0.23195 0.06389 -0.23935 0.06927 -0.24792 C 0.07899 -0.26389 0.08698 -0.28148 0.09913 -0.29398 C 0.10538 -0.31806 0.09705 -0.28959 0.10625 -0.31158 C 0.11007 -0.32107 0.11233 -0.33611 0.11458 -0.3463 C 0.11771 -0.36019 0.12222 -0.37338 0.12413 -0.38773 C 0.12327 -0.39236 0.12361 -0.39769 0.1217 -0.40185 C 0.1184 -0.40926 0.09358 -0.41227 0.08837 -0.41296 C -0.03437 -0.41111 0.02674 -0.42246 -0.03073 -0.39884 C -0.06476 -0.37014 -0.10087 -0.34838 -0.13785 -0.32732 C -0.14739 -0.32176 -0.15972 -0.31296 -0.16996 -0.30834 C -0.19462 -0.29769 -0.21892 -0.28496 -0.24253 -0.27014 C -0.25642 -0.26158 -0.26788 -0.24746 -0.28177 -0.23843 C -0.30312 -0.22454 -0.3243 -0.21088 -0.34618 -0.19884 C -0.35347 -0.19491 -0.35989 -0.18866 -0.36753 -0.18611 C -0.38021 -0.16921 -0.41458 -0.17315 -0.43177 -0.17014 C -0.47361 -0.17084 -0.5151 -0.175 -0.55677 -0.175 " pathEditMode="relative" rAng="0" ptsTypes="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01527 C 0.02014 0.01828 -0.00903 0.01921 -0.03854 0.02013 C -0.14879 0.01944 -0.24531 0.02013 -0.35052 0.00902 C -0.35452 0.00694 -0.35816 0.00324 -0.36233 0.00254 C -0.3757 4.81481E-6 -0.40295 -0.0007 -0.40295 -0.00047 C -0.41094 -0.01135 -0.40087 0.00092 -0.41233 -0.00857 C -0.42118 -0.01598 -0.42969 -0.02593 -0.43854 -0.03403 C -0.44445 -0.03936 -0.45243 -0.0382 -0.45886 -0.0419 C -0.47257 -0.04954 -0.48195 -0.05602 -0.49688 -0.05926 C -0.50122 -0.06204 -0.50556 -0.06505 -0.51007 -0.06737 C -0.51424 -0.06945 -0.51892 -0.06991 -0.52309 -0.072 C -0.52691 -0.07408 -0.53004 -0.07778 -0.53386 -0.07987 C -0.54045 -0.08334 -0.55399 -0.08797 -0.55399 -0.08774 C -0.55573 -0.08959 -0.5658 -0.09769 -0.56597 -0.09908 C -0.5691 -0.122 -0.56163 -0.12663 -0.54809 -0.12917 C -0.51771 -0.14306 -0.48542 -0.14885 -0.45399 -0.15926 C -0.43108 -0.1669 -0.41059 -0.18172 -0.38733 -0.18797 C -0.37136 -0.20186 -0.35382 -0.21042 -0.33507 -0.21482 C -0.3 -0.23658 -0.33472 -0.21737 -0.29809 -0.23079 C -0.25764 -0.24561 -0.2191 -0.26667 -0.17795 -0.27848 C -0.15712 -0.29051 -0.13368 -0.29954 -0.11129 -0.30533 C -0.09011 -0.32223 -0.06754 -0.33612 -0.04566 -0.35139 C -0.03108 -0.36158 -0.04323 -0.35371 -0.02674 -0.36737 C -0.00955 -0.38149 0.00851 -0.39283 0.02569 -0.40695 C 0.02726 -0.4095 0.02864 -0.4125 0.03038 -0.41482 C 0.03229 -0.41737 0.03507 -0.41852 0.03646 -0.4213 C 0.0375 -0.42362 0.03698 -0.42663 0.03767 -0.42917 C 0.03941 -0.43635 0.04375 -0.44121 0.04601 -0.44815 C 0.04878 -0.45695 0.04913 -0.46644 0.05191 -0.47524 C 0.04983 -0.49352 0.04878 -0.51274 0.03281 -0.51806 C 0.00521 -0.53727 -0.02587 -0.53774 -0.05642 -0.54028 C -0.1125 -0.54491 -0.16788 -0.55139 -0.22431 -0.55301 C -0.27118 -0.54977 -0.31615 -0.54399 -0.36233 -0.54028 C -0.37483 -0.53612 -0.38559 -0.53681 -0.39688 -0.52755 C -0.40417 -0.51505 -0.40278 -0.49954 -0.40521 -0.48473 C -0.40816 -0.46713 -0.41528 -0.45232 -0.41962 -0.43542 C -0.42153 -0.39075 -0.42292 -0.36852 -0.42066 -0.31482 C -0.41962 -0.29213 -0.41632 -0.29213 -0.41233 -0.272 C -0.40417 -0.23056 -0.39358 -0.18727 -0.37552 -0.15139 C -0.3717 -0.1338 -0.3625 -0.1294 -0.35642 -0.1132 C -0.35399 -0.10695 -0.35278 -0.09954 -0.34931 -0.09422 C -0.34462 -0.08681 -0.3408 -0.08195 -0.33733 -0.07362 C -0.32986 -0.05625 -0.32361 -0.04514 -0.31354 -0.02917 C -0.30816 -0.02061 -0.30261 -0.00996 -0.29566 -0.00371 C -0.29115 0.00555 -0.28577 0.01597 -0.28264 0.02638 C -0.28073 0.03263 -0.27882 0.03888 -0.27795 0.04537 C -0.27761 0.04861 -0.27761 0.05185 -0.27674 0.05486 C -0.27552 0.05879 -0.27327 0.06203 -0.27188 0.06597 C -0.26719 0.07939 -0.26649 0.09513 -0.26233 0.10902 C -0.2592 0.1331 -0.26007 0.16782 -0.27431 0.1868 C -0.27622 0.19444 -0.28108 0.19537 -0.28629 0.19791 C -0.29757 0.20347 -0.30747 0.20995 -0.31962 0.21203 C -0.3375 0.22175 -0.35625 0.2243 -0.37552 0.22638 C -0.38038 0.22777 -0.3842 0.23125 -0.38854 0.23263 C -0.41129 0.24004 -0.46181 0.23865 -0.47066 0.23912 C -0.50313 0.24398 -0.53577 0.23912 -0.5684 0.23912 L -0.56233 0.23425 " pathEditMode="relative" rAng="0" ptsTypes="fffffffffffffffffffffffffffffffffffffffffffffffffffffff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6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-0.00046 C 0.00816 0.00509 -0.00035 0.00787 -0.00782 0.01227 C -0.01181 0.01459 -0.01528 0.01875 -0.01962 0.02014 C -0.0283 0.02315 -0.03785 0.02408 -0.04584 0.02963 C -0.05365 0.03496 -0.06337 0.04352 -0.07205 0.0456 C -0.09497 0.05139 -0.11927 0.05185 -0.14236 0.05347 C -0.21858 0.06389 -0.2967 0.05671 -0.37327 0.04861 C -0.3882 0.03912 -0.40538 0.03565 -0.42084 0.02801 C -0.43073 0.02315 -0.43577 0.01713 -0.44584 0.01366 C -0.44879 0.00625 -0.45139 0.00625 -0.45538 -0.00046 C -0.45782 -0.01342 -0.46407 -0.02454 -0.46962 -0.03541 C -0.48091 -0.05787 -0.49393 -0.07847 -0.50538 -0.10046 C -0.50643 -0.10579 -0.51025 -0.12778 -0.5125 -0.13079 C -0.51407 -0.13287 -0.5165 -0.13287 -0.51841 -0.13379 C -0.51719 -0.1412 -0.51667 -0.14884 -0.51493 -0.15602 C -0.5092 -0.17916 -0.47084 -0.20787 -0.4566 -0.21805 C -0.40504 -0.25509 -0.35191 -0.28055 -0.29341 -0.28935 C -0.26945 -0.30185 -0.24584 -0.30278 -0.22084 -0.30856 C -0.20018 -0.31342 -0.18004 -0.31921 -0.1592 -0.32268 C -0.15538 -0.32407 -0.12865 -0.33518 -0.12101 -0.33704 C -0.08941 -0.34444 -0.05695 -0.34421 -0.0257 -0.35301 C -0.00729 -0.3581 -0.02761 -0.35347 -0.00903 -0.36088 C 0.01215 -0.36944 0.03507 -0.37361 0.05416 -0.38935 C 0.05538 -0.39143 0.05607 -0.39421 0.05764 -0.39583 C 0.05868 -0.39699 0.06041 -0.39629 0.06128 -0.39745 C 0.0625 -0.39907 0.0625 -0.40185 0.06371 -0.4037 C 0.06493 -0.40579 0.06684 -0.40694 0.0684 -0.40856 C 0.07083 -0.41805 0.07673 -0.42801 0.08264 -0.43379 C 0.08628 -0.44213 0.08975 -0.45023 0.09218 -0.45926 C 0.0934 -0.46412 0.09462 -0.46875 0.09583 -0.47361 C 0.09618 -0.47523 0.09705 -0.47824 0.09705 -0.47801 C 0.10017 -0.51875 0.10573 -0.55856 0.10885 -0.59884 C 0.10694 -0.62129 0.10989 -0.62361 0.10052 -0.63541 C 0.09566 -0.6618 0.06007 -0.69074 0.04462 -0.70208 C 0.02812 -0.71435 0.01354 -0.7206 -0.00417 -0.72916 C -0.01806 -0.73588 -0.03177 -0.74398 -0.04584 -0.74977 C -0.05191 -0.75231 -0.06893 -0.75463 -0.07448 -0.75602 C -0.09549 -0.76157 -0.11077 -0.76458 -0.13282 -0.76551 C -0.15452 -0.76829 -0.19827 -0.77037 -0.19827 -0.77014 C -0.21563 -0.77616 -0.21025 -0.77523 -0.2375 -0.77523 C -0.30504 -0.77523 -0.3724 -0.77407 -0.43993 -0.77361 C -0.44775 -0.77176 -0.45278 -0.7662 -0.46007 -0.76412 C -0.46979 -0.7544 -0.48038 -0.75347 -0.49236 -0.75139 C -0.51875 -0.73912 -0.49462 -0.74977 -0.56841 -0.74977 " pathEditMode="relative" rAng="0" ptsTypes="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-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679"/>
            <a:ext cx="1368152" cy="18128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1656184" cy="150881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635896" y="5085184"/>
            <a:ext cx="5296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Thank you kids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90872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radley Hand ITC" pitchFamily="66" charset="0"/>
              </a:rPr>
              <a:t>parrots</a:t>
            </a: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08994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radley Hand ITC" pitchFamily="66" charset="0"/>
              </a:rPr>
              <a:t>penguin</a:t>
            </a:r>
            <a:endParaRPr lang="el-GR" sz="3200" b="1" dirty="0">
              <a:solidFill>
                <a:srgbClr val="FFFF00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3" y="1109952"/>
            <a:ext cx="952500" cy="128587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57387"/>
            <a:ext cx="3200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" y="97564"/>
            <a:ext cx="9113033" cy="449249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0" y="4677888"/>
            <a:ext cx="589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map          </a:t>
            </a:r>
            <a:r>
              <a:rPr lang="el-GR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χάρτης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5886668"/>
            <a:ext cx="74168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Who’s this? = </a:t>
            </a:r>
            <a:r>
              <a:rPr lang="el-GR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Ποιος είναι αυτός;</a:t>
            </a:r>
            <a:endParaRPr lang="el-GR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41" y="188640"/>
            <a:ext cx="952500" cy="590550"/>
          </a:xfrm>
          <a:prstGeom prst="rect">
            <a:avLst/>
          </a:prstGeom>
        </p:spPr>
      </p:pic>
      <p:cxnSp>
        <p:nvCxnSpPr>
          <p:cNvPr id="9" name="Ευθύγραμμο βέλος σύνδεσης 8"/>
          <p:cNvCxnSpPr/>
          <p:nvPr/>
        </p:nvCxnSpPr>
        <p:spPr>
          <a:xfrm flipH="1">
            <a:off x="2119541" y="510630"/>
            <a:ext cx="4156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83768" y="29924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treasure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82" y="4797152"/>
            <a:ext cx="1387021" cy="9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5232" y="210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3744416" cy="228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2283179"/>
            <a:ext cx="3744416" cy="220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6065"/>
            <a:ext cx="3719264" cy="238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719264" y="518461"/>
            <a:ext cx="5096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This is a map.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12051" y="2922957"/>
            <a:ext cx="5110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This is a ship.</a:t>
            </a:r>
            <a:endParaRPr lang="el-GR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859527" y="4941168"/>
            <a:ext cx="308770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treasure</a:t>
            </a:r>
          </a:p>
          <a:p>
            <a:pPr algn="ctr"/>
            <a:r>
              <a:rPr lang="el-GR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Θησαυρός</a:t>
            </a:r>
            <a:endParaRPr lang="el-GR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2760"/>
            <a:ext cx="4067944" cy="30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68" y="3429000"/>
            <a:ext cx="4067944" cy="26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0" y="-1956"/>
            <a:ext cx="4536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What’s this?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6838" y="948164"/>
            <a:ext cx="4447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 a koala.</a:t>
            </a:r>
            <a:endParaRPr lang="el-GR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014976" y="4437112"/>
            <a:ext cx="4536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What’s this?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966107" y="5199645"/>
            <a:ext cx="51058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 a kangaroo.</a:t>
            </a:r>
            <a:endParaRPr lang="el-GR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2"/>
            <a:ext cx="9143999" cy="679566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40768"/>
            <a:ext cx="600075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0232" y="253360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This is a parrot.</a:t>
            </a:r>
            <a:endParaRPr lang="el-GR" sz="2400" b="1" dirty="0">
              <a:solidFill>
                <a:srgbClr val="002060"/>
              </a:solidFill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5976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9155063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141979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help </a:t>
            </a:r>
            <a:r>
              <a:rPr lang="el-GR" sz="3200" dirty="0" smtClean="0">
                <a:solidFill>
                  <a:srgbClr val="FFFF00"/>
                </a:solidFill>
              </a:rPr>
              <a:t>= </a:t>
            </a:r>
            <a:r>
              <a:rPr lang="el-GR" sz="3200" dirty="0">
                <a:solidFill>
                  <a:schemeClr val="bg1"/>
                </a:solidFill>
              </a:rPr>
              <a:t>βοηθώ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read </a:t>
            </a:r>
            <a:r>
              <a:rPr lang="el-GR" sz="3200" dirty="0" smtClean="0">
                <a:solidFill>
                  <a:srgbClr val="FFFF00"/>
                </a:solidFill>
              </a:rPr>
              <a:t>= </a:t>
            </a:r>
            <a:r>
              <a:rPr lang="el-GR" sz="3200" dirty="0">
                <a:solidFill>
                  <a:schemeClr val="bg1"/>
                </a:solidFill>
              </a:rPr>
              <a:t>διαβάζω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want = </a:t>
            </a:r>
            <a:r>
              <a:rPr lang="el-GR" sz="3200" dirty="0">
                <a:solidFill>
                  <a:schemeClr val="bg1"/>
                </a:solidFill>
              </a:rPr>
              <a:t>θέλω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141979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sleep</a:t>
            </a:r>
            <a:r>
              <a:rPr lang="el-GR" sz="3200" dirty="0" smtClean="0"/>
              <a:t>= </a:t>
            </a:r>
            <a:r>
              <a:rPr lang="el-GR" sz="3200" dirty="0">
                <a:solidFill>
                  <a:schemeClr val="bg1"/>
                </a:solidFill>
              </a:rPr>
              <a:t>κοιμάμαι</a:t>
            </a:r>
          </a:p>
          <a:p>
            <a:r>
              <a:rPr lang="en-US" sz="3200" dirty="0">
                <a:solidFill>
                  <a:srgbClr val="FFFF00"/>
                </a:solidFill>
              </a:rPr>
              <a:t>eat</a:t>
            </a:r>
            <a:r>
              <a:rPr lang="en-US" sz="3200" dirty="0" smtClean="0"/>
              <a:t> </a:t>
            </a:r>
            <a:r>
              <a:rPr lang="el-GR" sz="3200" dirty="0" smtClean="0"/>
              <a:t>= </a:t>
            </a:r>
            <a:r>
              <a:rPr lang="el-GR" sz="3200" dirty="0">
                <a:solidFill>
                  <a:schemeClr val="bg1"/>
                </a:solidFill>
              </a:rPr>
              <a:t>τρώω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can</a:t>
            </a:r>
            <a:r>
              <a:rPr lang="en-US" sz="3200" dirty="0" smtClean="0"/>
              <a:t> =</a:t>
            </a:r>
            <a:r>
              <a:rPr lang="el-GR" sz="3200" dirty="0" smtClean="0"/>
              <a:t> </a:t>
            </a:r>
            <a:r>
              <a:rPr lang="el-GR" sz="3200" dirty="0">
                <a:solidFill>
                  <a:schemeClr val="bg1"/>
                </a:solidFill>
              </a:rPr>
              <a:t>μπορώ</a:t>
            </a:r>
          </a:p>
        </p:txBody>
      </p:sp>
      <p:pic>
        <p:nvPicPr>
          <p:cNvPr id="5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8424" y="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144346"/>
            <a:ext cx="1584176" cy="97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549504" y="6027003"/>
            <a:ext cx="1101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eye</a:t>
            </a:r>
            <a:endParaRPr lang="el-GR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9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542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93558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of course</a:t>
            </a:r>
            <a:r>
              <a:rPr lang="el-GR" sz="3200" b="1" dirty="0" smtClean="0">
                <a:solidFill>
                  <a:srgbClr val="FFFF00"/>
                </a:solidFill>
                <a:latin typeface="Comic Sans MS" pitchFamily="66" charset="0"/>
              </a:rPr>
              <a:t>,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 I can</a:t>
            </a:r>
            <a:r>
              <a:rPr lang="el-GR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el-GR" sz="3200" b="1" dirty="0" smtClean="0">
                <a:solidFill>
                  <a:schemeClr val="bg1"/>
                </a:solidFill>
                <a:latin typeface="Comic Sans MS" pitchFamily="66" charset="0"/>
              </a:rPr>
              <a:t>φυσικά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l-GR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3200" b="1" dirty="0">
                <a:solidFill>
                  <a:schemeClr val="bg1"/>
                </a:solidFill>
                <a:latin typeface="Comic Sans MS" pitchFamily="66" charset="0"/>
              </a:rPr>
              <a:t>μπορώ</a:t>
            </a:r>
          </a:p>
          <a:p>
            <a:endParaRPr lang="el-GR" sz="3200" dirty="0"/>
          </a:p>
          <a:p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There’s a message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l-GR" sz="3200" b="1" dirty="0">
                <a:solidFill>
                  <a:schemeClr val="bg1"/>
                </a:solidFill>
                <a:latin typeface="Comic Sans MS" pitchFamily="66" charset="0"/>
              </a:rPr>
              <a:t>Υπάρχει ένα μήνυμα</a:t>
            </a:r>
          </a:p>
        </p:txBody>
      </p:sp>
      <p:pic>
        <p:nvPicPr>
          <p:cNvPr id="5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21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404664"/>
            <a:ext cx="9133114" cy="4502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22920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Where…</a:t>
            </a:r>
            <a:r>
              <a:rPr lang="el-GR" sz="3200" dirty="0" smtClean="0">
                <a:solidFill>
                  <a:srgbClr val="FFFF00"/>
                </a:solidFill>
              </a:rPr>
              <a:t>?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>=</a:t>
            </a:r>
            <a:r>
              <a:rPr lang="el-GR" sz="3200" dirty="0" smtClean="0"/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Πού….;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find</a:t>
            </a:r>
            <a:r>
              <a:rPr lang="el-GR" sz="3200" dirty="0" smtClean="0"/>
              <a:t> </a:t>
            </a:r>
            <a:r>
              <a:rPr lang="el-GR" sz="3200" dirty="0">
                <a:solidFill>
                  <a:srgbClr val="FF0000"/>
                </a:solidFill>
              </a:rPr>
              <a:t>=</a:t>
            </a:r>
            <a:r>
              <a:rPr lang="el-GR" sz="3200" dirty="0">
                <a:solidFill>
                  <a:schemeClr val="bg1"/>
                </a:solidFill>
              </a:rPr>
              <a:t>βρίσκω</a:t>
            </a:r>
          </a:p>
          <a:p>
            <a:r>
              <a:rPr lang="en-US" sz="3200" dirty="0">
                <a:solidFill>
                  <a:srgbClr val="FFFF00"/>
                </a:solidFill>
              </a:rPr>
              <a:t>live</a:t>
            </a:r>
            <a:r>
              <a:rPr lang="el-GR" sz="3200" dirty="0" smtClean="0"/>
              <a:t> </a:t>
            </a:r>
            <a:r>
              <a:rPr lang="el-GR" sz="3200" dirty="0">
                <a:solidFill>
                  <a:srgbClr val="FF0000"/>
                </a:solidFill>
              </a:rPr>
              <a:t>=</a:t>
            </a:r>
            <a:r>
              <a:rPr lang="el-GR" sz="3200" dirty="0" smtClean="0"/>
              <a:t> </a:t>
            </a:r>
            <a:r>
              <a:rPr lang="el-GR" sz="3200" dirty="0">
                <a:solidFill>
                  <a:schemeClr val="bg1"/>
                </a:solidFill>
              </a:rPr>
              <a:t>ζω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61" y="5050754"/>
            <a:ext cx="1760057" cy="131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8025" y="6273225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koala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5070890"/>
            <a:ext cx="2056187" cy="129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4249" y="6273225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kangaroo</a:t>
            </a:r>
            <a:endParaRPr lang="el-GR" sz="3200" dirty="0">
              <a:solidFill>
                <a:srgbClr val="FFFF00"/>
              </a:solidFill>
            </a:endParaRPr>
          </a:p>
        </p:txBody>
      </p:sp>
      <p:pic>
        <p:nvPicPr>
          <p:cNvPr id="5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23728" cy="159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553"/>
            <a:ext cx="2123729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" y="2842437"/>
            <a:ext cx="2122849" cy="140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" y="4220006"/>
            <a:ext cx="2122849" cy="121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" y="5434472"/>
            <a:ext cx="2122849" cy="142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277013" y="476672"/>
            <a:ext cx="151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ship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489137" y="1779175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treasure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076636" y="3084195"/>
            <a:ext cx="191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koala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448260" y="4249283"/>
            <a:ext cx="3169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kangaroo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356233" y="5517232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map</a:t>
            </a:r>
            <a:endParaRPr lang="el-G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-0.02569 0.00185 -0.05035 0.0037 -0.07621 0.00462 C -0.11753 0.00786 -0.15885 0.00717 -0.2 0.01111 C -0.22239 0.01921 -0.246 0.02222 -0.2691 0.02361 C -0.296 0.03148 -0.32291 0.03981 -0.35 0.04745 C -0.36771 0.05231 -0.38437 0.05949 -0.40243 0.0618 C -0.42378 0.06759 -0.44357 0.07962 -0.46198 0.09513 C -0.47396 0.10509 -0.48507 0.11597 -0.48923 0.13472 C -0.48507 0.14351 -0.47604 0.1449 -0.4691 0.14907 C -0.45712 0.15624 -0.44531 0.16319 -0.43333 0.16967 C -0.41441 0.18009 -0.39653 0.19004 -0.37621 0.19513 C -0.3658 0.19791 -0.34705 0.19976 -0.33698 0.20138 C -0.31007 0.20578 -0.33021 0.20277 -0.30121 0.21111 C -0.28611 0.21527 -0.28837 0.21273 -0.27378 0.21736 C -0.25486 0.22337 -0.23871 0.23796 -0.22031 0.24583 C -0.21059 0.25694 -0.20035 0.26041 -0.18923 0.26805 C -0.18472 0.27106 -0.18073 0.27592 -0.17621 0.27916 C -0.16614 0.28634 -0.15573 0.29305 -0.14531 0.29976 C -0.13455 0.30694 -0.12274 0.3118 -0.11198 0.31874 C -0.096 0.32962 -0.10208 0.32962 -0.08715 0.3412 C -0.07309 0.35185 -0.07934 0.34236 -0.06666 0.35555 C -0.05069 0.37245 -0.03107 0.3868 -0.01666 0.40624 C -0.00191 0.42615 0.01389 0.4449 0.02969 0.46342 C 0.03577 0.4706 0.04306 0.47615 0.04879 0.48402 C 0.05521 0.49236 0.06268 0.50254 0.07014 0.50925 C 0.07379 0.51666 0.07709 0.52245 0.07969 0.53009 C 0.08247 0.55972 0.08577 0.58911 0.08802 0.61874 C 0.08733 0.63842 0.08715 0.6581 0.08577 0.67754 C 0.08507 0.68773 0.06163 0.71203 0.05469 0.7155 C 0.04167 0.72962 0.02795 0.73634 0.01302 0.74583 C 0.0059 0.74999 0.00052 0.75462 -0.00712 0.75671 C -0.01267 0.76064 -0.01823 0.76157 -0.02378 0.76481 C -0.03489 0.77152 -0.04253 0.77638 -0.05486 0.77893 C -0.06545 0.78634 -0.07864 0.78379 -0.09045 0.78564 C -0.10833 0.79722 -0.13177 0.79583 -0.15121 0.79837 C -0.15555 0.79861 -0.15989 0.7993 -0.16423 0.79999 C -0.16823 0.80046 -0.17621 0.80138 -0.17621 0.80138 C -0.19913 0.80717 -0.22222 0.80949 -0.24531 0.81249 C -0.29166 0.81203 -0.33819 0.81249 -0.38455 0.81111 C -0.38975 0.81087 -0.41146 0.79722 -0.42031 0.79513 C -0.42378 0.79328 -0.42778 0.79398 -0.4309 0.79189 C -0.43194 0.7912 -0.4316 0.78842 -0.43212 0.78703 C -0.43281 0.78495 -0.43368 0.78286 -0.43455 0.78078 C -0.43368 0.75601 -0.43212 0.73379 -0.4309 0.70925 C -0.43194 0.68911 -0.43437 0.67013 -0.43819 0.65046 C -0.43889 0.6412 -0.4401 0.63541 -0.44166 0.62685 C -0.43975 0.60254 -0.43923 0.60601 -0.44166 0.57615 C -0.44288 0.57661 -0.44531 0.57754 -0.44531 0.57754 " pathEditMode="relative" ptsTypes="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116 C 0.00416 0.01296 0.00434 0.03218 -0.00209 0.04468 C -0.00643 0.0625 -0.01372 0.06782 -0.01945 0.08264 C -0.02379 0.09375 -0.02674 0.10046 -0.03334 0.10949 C -0.03594 0.12037 -0.03229 0.10926 -0.03802 0.11597 C -0.04063 0.11898 -0.04254 0.12338 -0.04497 0.12708 C -0.04757 0.13148 -0.05 0.13681 -0.05295 0.14097 C -0.06146 0.15255 -0.07153 0.15671 -0.08195 0.16319 C -0.09809 0.17315 -0.11129 0.17708 -0.12934 0.17917 C -0.15764 0.18704 -0.18611 0.18982 -0.21511 0.1919 C -0.22275 0.19144 -0.23038 0.1912 -0.2382 0.19028 C -0.25295 0.18866 -0.2625 0.16852 -0.27413 0.15857 C -0.27622 0.15671 -0.27882 0.15648 -0.28108 0.15532 C -0.2915 0.14931 -0.30261 0.14028 -0.31111 0.13009 C -0.31841 0.1213 -0.31337 0.12662 -0.3191 0.11597 C -0.32726 0.10093 -0.33525 0.08611 -0.34584 0.07477 C -0.34618 0.07315 -0.3467 0.07176 -0.34705 0.07014 C -0.3474 0.06806 -0.34757 0.06574 -0.34809 0.06366 C -0.34913 0.0588 -0.35157 0.04954 -0.35157 0.04977 C -0.3533 0.0287 -0.35434 0.00857 -0.35521 -0.01227 C -0.35469 -0.03264 -0.35521 -0.0537 -0.35157 -0.07384 C -0.33993 -0.14051 -0.31302 -0.17361 -0.26823 -0.19884 C -0.24115 -0.21412 -0.25469 -0.20949 -0.23455 -0.21458 C -0.2224 -0.225 -0.20972 -0.2294 -0.19653 -0.23657 C -0.19167 -0.23912 -0.18264 -0.24468 -0.18264 -0.24444 C -0.17552 -0.25718 -0.16476 -0.25741 -0.15365 -0.2588 C -0.14063 -0.26042 -0.12709 -0.26042 -0.11424 -0.26366 C -0.08525 -0.2706 -0.11059 -0.26736 -0.0842 -0.26991 C -0.05139 -0.27824 -0.01927 -0.28773 0.01423 -0.29051 C 0.04896 -0.29028 0.0835 -0.29005 0.11823 -0.28912 C 0.13489 -0.28866 0.13159 -0.28889 0.14496 -0.28264 C 0.14757 -0.28148 0.15191 -0.27639 0.15191 -0.27616 C 0.15399 -0.26782 0.15278 -0.27315 0.15521 -0.26042 C 0.15677 -0.25231 0.16093 -0.24583 0.16337 -0.23819 C 0.16718 -0.22593 0.17014 -0.21296 0.17378 -0.20046 C 0.17691 -0.18009 0.17621 -0.18657 0.17621 -0.14977 C 0.17621 -0.09815 0.17847 -0.07014 0.17153 -0.02801 C 0.17031 -0.01343 0.16875 -0.00278 0.16337 0.00995 C 0.16128 0.0419 0.15816 0.07338 0.15416 0.10486 C 0.15295 0.12569 0.14861 0.14722 0.14253 0.16644 C 0.14149 0.17685 0.14132 0.19074 0.1368 0.19954 C 0.13159 0.21042 0.12569 0.22014 0.12066 0.23125 C 0.11076 0.25347 0.10087 0.27361 0.08819 0.29306 C 0.07934 0.30671 0.07239 0.32245 0.06163 0.33403 C 0.04548 0.35116 0.02934 0.36736 0.0118 0.38148 C 0.00451 0.3875 -0.00365 0.38912 -0.01146 0.39421 C -0.01684 0.39792 -0.0217 0.40347 -0.02761 0.40671 C -0.05018 0.41944 -0.07344 0.4294 -0.09688 0.43866 C -0.1217 0.44838 -0.15018 0.4456 -0.1757 0.44792 C -0.18507 0.44977 -0.19427 0.45093 -0.20347 0.45417 C -0.21198 0.46204 -0.23438 0.46389 -0.24514 0.46528 C -0.25347 0.46644 -0.27049 0.46852 -0.27049 0.46875 C -0.2757 0.47037 -0.28073 0.47107 -0.28559 0.47315 C -0.29063 0.47778 -0.29584 0.47801 -0.30174 0.47963 C -0.30695 0.48333 -0.3132 0.48426 -0.31806 0.48912 C -0.3224 0.49352 -0.32483 0.49468 -0.32969 0.49699 C -0.33177 0.49907 -0.33472 0.49931 -0.33663 0.50162 C -0.33872 0.50463 -0.33941 0.50926 -0.34115 0.51273 C -0.3441 0.51898 -0.34722 0.52546 -0.35035 0.53171 C -0.3533 0.54329 -0.36094 0.54745 -0.36771 0.55394 C -0.37014 0.55602 -0.37205 0.55972 -0.37466 0.56042 C -0.37622 0.56088 -0.37934 0.56181 -0.37934 0.56181 " pathEditMode="relative" rAng="0" ptsTypes="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5 0.00995 C 0.02482 0.00393 0.01128 -0.00116 -0.00434 -0.00255 C -0.01684 -0.01111 -0.04115 -0.01273 -0.05434 -0.01366 C -0.06858 -0.01644 -0.08264 -0.01759 -0.09705 -0.01852 C -0.16407 -0.01713 -0.23125 -0.01898 -0.29827 -0.01528 C -0.30677 -0.01482 -0.31476 -0.0088 -0.32327 -0.00741 C -0.35417 0.01065 -0.37379 0.03079 -0.39479 0.06551 C -0.40104 0.07569 -0.40712 0.08657 -0.41268 0.09745 C -0.41476 0.10139 -0.41858 0.10995 -0.41858 0.11018 C -0.42049 0.13541 -0.42743 0.16759 -0.41615 0.18935 C -0.4132 0.20116 -0.4066 0.20463 -0.39948 0.21157 C -0.39097 0.21991 -0.38247 0.22685 -0.37327 0.23379 C -0.37066 0.23588 -0.36754 0.23634 -0.36493 0.23866 C -0.3441 0.25671 -0.36094 0.24745 -0.34705 0.2544 C -0.34306 0.25995 -0.33837 0.2662 -0.33282 0.26875 C -0.32153 0.28449 -0.30747 0.28403 -0.29236 0.29097 C -0.27726 0.29791 -0.279 0.29838 -0.26268 0.30046 C -0.25157 0.30185 -0.22934 0.3037 -0.22934 0.30393 C -0.21337 0.30856 -0.19913 0.3118 -0.18282 0.31319 C -0.17066 0.31875 -0.16216 0.32014 -0.14827 0.32106 C -0.1132 0.32708 -0.07743 0.32361 -0.04236 0.32268 C -0.01372 0.31018 -0.03993 0.3243 -0.01979 0.30694 C -0.01719 0.30486 -0.01407 0.30416 -0.01146 0.30208 C -0.00226 0.29514 0.00746 0.28657 0.01597 0.27824 C 0.02482 0.26944 0.0151 0.27801 0.02187 0.26875 C 0.02934 0.25856 0.0375 0.24768 0.04687 0.24028 C 0.05521 0.22546 0.05156 0.23171 0.05764 0.22106 C 0.06545 0.20694 0.06875 0.18889 0.07673 0.17523 C 0.08472 0.14791 0.07934 0.16991 0.08264 0.14815 C 0.0835 0.14236 0.08628 0.13079 0.08628 0.13102 C 0.08767 0.09583 0.09062 0.06088 0.09218 0.02592 C 0.09149 -0.00949 0.09427 -0.0463 0.08021 -0.07732 C 0.07552 -0.11412 0.05 -0.16273 0.03264 -0.19144 C 0.02708 -0.2007 0.01944 -0.20671 0.01354 -0.21528 C 0.00364 -0.22963 -0.00938 -0.24537 -0.02205 -0.25509 C -0.04063 -0.26921 -0.0592 -0.28519 -0.08038 -0.29144 C -0.08907 -0.29398 -0.1066 -0.29792 -0.1066 -0.29769 C -0.14705 -0.29746 -0.18768 -0.29722 -0.22813 -0.2963 C -0.2592 -0.2956 -0.24393 -0.29699 -0.26268 -0.29144 C -0.27014 -0.28912 -0.28525 -0.28519 -0.28525 -0.28496 C -0.2941 -0.27685 -0.30087 -0.27269 -0.31146 -0.26921 C -0.32674 -0.25463 -0.34445 -0.24722 -0.36025 -0.23449 C -0.36285 -0.23241 -0.36476 -0.22871 -0.36736 -0.22639 C -0.3757 -0.21921 -0.38854 -0.21019 -0.39827 -0.20579 C -0.40157 -0.2 -0.40521 -0.19653 -0.40903 -0.19144 C -0.40938 -0.18982 -0.40972 -0.1882 -0.41025 -0.18681 C -0.41094 -0.18449 -0.41198 -0.18264 -0.41268 -0.18033 C -0.41354 -0.17732 -0.41493 -0.17084 -0.41493 -0.1706 C -0.41754 -0.14421 -0.41893 -0.11875 -0.41615 -0.09144 C -0.41545 -0.08426 -0.40938 -0.07801 -0.4066 -0.07246 C -0.40243 -0.06412 -0.40486 -0.06343 -0.39948 -0.0581 C -0.3882 -0.04699 -0.36684 -0.04236 -0.35313 -0.04074 C -0.27466 -0.01945 -0.19341 -0.02917 -0.11372 -0.02477 C -0.04549 -0.01621 -0.08038 -0.01806 -0.00903 -0.02014 C 0.00972 -0.02847 0.02639 -0.04051 0.0434 -0.05347 C 0.05694 -0.06366 0.05555 -0.05903 0.0684 -0.07408 C 0.07465 -0.08148 0.08038 -0.09005 0.08628 -0.09792 C 0.08906 -0.10162 0.09184 -0.10533 0.09462 -0.10903 C 0.09618 -0.11111 0.0993 -0.11528 0.0993 -0.11505 C 0.10243 -0.12755 0.10764 -0.13472 0.11232 -0.1456 C 0.11423 -0.16065 0.11718 -0.17824 0.12309 -0.19144 C 0.13038 -0.20787 0.13333 -0.21273 0.13854 -0.23125 C 0.14791 -0.26459 0.13524 -0.21204 0.14687 -0.26134 C 0.14774 -0.26505 0.1493 -0.27246 0.1493 -0.27222 C 0.14965 -0.27732 0.15 -0.28195 0.15052 -0.28681 C 0.15121 -0.29213 0.15295 -0.30255 0.15295 -0.30232 C 0.1526 -0.31042 0.15468 -0.35718 0.14566 -0.36921 C 0.13576 -0.38241 0.11875 -0.38681 0.10642 -0.39468 C 0.10034 -0.39861 0.09496 -0.4044 0.08854 -0.40741 C 0.07014 -0.41621 0.05121 -0.42176 0.03264 -0.42963 C 0.00729 -0.44051 -0.01945 -0.45371 -0.04601 -0.4581 C -0.06233 -0.46459 -0.07761 -0.46783 -0.09479 -0.46921 C -0.11129 -0.47384 -0.12813 -0.47408 -0.14479 -0.4757 C -0.15712 -0.47685 -0.1816 -0.47894 -0.1816 -0.47871 C -0.20938 -0.47847 -0.23716 -0.47824 -0.26493 -0.47732 C -0.27986 -0.47685 -0.29653 -0.46875 -0.31146 -0.46621 C -0.32032 -0.46134 -0.32327 -0.46111 -0.33403 -0.45972 C -0.35816 -0.45301 -0.38195 -0.44445 -0.4066 -0.44074 C -0.41459 -0.43959 -0.4224 -0.43889 -0.43038 -0.4375 C -0.43629 -0.43658 -0.44236 -0.43542 -0.44827 -0.43449 C -0.45018 -0.43426 -0.44427 -0.43449 -0.44236 -0.43449 " pathEditMode="relative" rAng="0" ptsTypes="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C -0.00087 0.01528 -0.00122 0.02592 -0.00921 0.03657 C -0.01355 0.05347 -0.02101 0.06458 -0.03074 0.07639 C -0.03664 0.08356 -0.04185 0.09514 -0.04983 0.09861 C -0.05938 0.1081 -0.07049 0.11528 -0.08074 0.12384 C -0.08195 0.12662 -0.08247 0.12986 -0.08421 0.13194 C -0.08629 0.13426 -0.08924 0.13472 -0.0915 0.13657 C -0.10087 0.14375 -0.10903 0.15116 -0.11997 0.15417 C -0.12153 0.15579 -0.1231 0.15764 -0.12483 0.1588 C -0.12622 0.15972 -0.12813 0.15926 -0.12952 0.16042 C -0.13351 0.16366 -0.13699 0.16875 -0.1415 0.17153 C -0.16719 0.18704 -0.19358 0.18842 -0.22119 0.19051 C -0.22674 0.19005 -0.2323 0.19005 -0.23785 0.18889 C -0.24046 0.18819 -0.24514 0.18102 -0.24619 0.1794 C -0.25192 0.1706 -0.2573 0.16296 -0.26407 0.15555 C -0.27362 0.1294 -0.26164 0.15741 -0.2724 0.14305 C -0.27796 0.13565 -0.28664 0.12176 -0.29028 0.11111 C -0.29723 0.09097 -0.30035 0.06944 -0.30695 0.0493 C -0.30903 0.02801 -0.30886 0.00324 -0.31285 -0.01736 C -0.31355 -0.05232 -0.31146 -0.07847 -0.31876 -0.10949 C -0.31962 -0.11898 -0.32119 -0.12708 -0.3224 -0.13634 C -0.31615 -0.16945 -0.30105 -0.16875 -0.27709 -0.1713 C -0.25261 -0.17384 -0.22778 -0.17384 -0.2033 -0.17616 C -0.18872 -0.18287 -0.17084 -0.18218 -0.15574 -0.18403 C -0.13247 -0.18704 -0.10886 -0.18843 -0.08542 -0.19028 C -0.06146 -0.19537 -0.03699 -0.19861 -0.01285 -0.20139 C -0.00313 -0.2044 0.0052 -0.20833 0.01458 -0.2125 C 0.0184 -0.21412 0.02847 -0.21667 0.03246 -0.21898 C 0.046 -0.22662 0.05833 -0.23403 0.07291 -0.23796 C 0.08524 -0.24468 0.09687 -0.24607 0.10972 -0.2507 C 0.12499 -0.25625 0.13975 -0.26783 0.15503 -0.2713 C 0.16545 -0.28079 0.17829 -0.2875 0.18958 -0.29514 C 0.19236 -0.29699 0.19409 -0.3007 0.1967 -0.30301 C 0.20555 -0.31134 0.21562 -0.31759 0.22413 -0.32685 C 0.23281 -0.33634 0.24045 -0.34745 0.24913 -0.35695 C 0.25694 -0.36551 0.26406 -0.37222 0.26926 -0.38403 C 0.27048 -0.39167 0.27187 -0.39861 0.27291 -0.40625 C 0.27187 -0.44977 0.26909 -0.49722 0.2526 -0.53634 C 0.2493 -0.54398 0.24843 -0.55139 0.24426 -0.55857 C 0.24062 -0.57292 0.23124 -0.58148 0.22048 -0.58403 C 0.21336 -0.59051 0.20676 -0.5919 0.19791 -0.59352 C 0.19079 -0.59491 0.17638 -0.59676 0.17638 -0.59676 C 0.15364 -0.60463 0.1059 -0.59283 0.07881 -0.58889 C 0.05972 -0.58241 0.0401 -0.57986 0.02048 -0.57778 C 0.00815 -0.575 -0.00452 -0.57199 -0.0165 -0.56667 C -0.03542 -0.55833 -0.01598 -0.56412 -0.03074 -0.56019 C -0.03577 -0.55533 -0.03872 -0.54977 -0.04376 -0.54445 C -0.04827 -0.53241 -0.05973 -0.52107 -0.06754 -0.5125 C -0.07223 -0.50741 -0.08195 -0.49838 -0.08195 -0.49838 C -0.08455 -0.48935 -0.08976 -0.4831 -0.09497 -0.47616 C -0.09671 -0.4669 -0.09914 -0.46435 -0.1033 -0.45695 C -0.10678 -0.4507 -0.10938 -0.44283 -0.11407 -0.43796 C -0.12101 -0.43079 -0.1323 -0.42245 -0.14028 -0.41736 C -0.14549 -0.41389 -0.14723 -0.41111 -0.1533 -0.40949 C -0.18334 -0.37963 -0.21771 -0.36991 -0.25452 -0.36505 C -0.29028 -0.36551 -0.36164 -0.36667 -0.36164 -0.36667 " pathEditMode="relative" ptsTypes="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C -0.0467 0.01065 -0.09305 0.01134 -0.14045 0.01597 C -0.17239 0.01551 -0.2059 0.01736 -0.23802 0.01134 C -0.24618 0.00671 -0.24149 0.00856 -0.25 0.00625 C -0.25347 0.00532 -0.26059 0.00324 -0.26059 0.00324 C -0.26962 -0.00255 -0.2625 0.00139 -0.27725 -0.00162 C -0.29114 -0.00417 -0.30503 -0.00718 -0.31892 -0.00926 C -0.33385 -0.01528 -0.34878 -0.01991 -0.36423 -0.02222 C -0.36475 -0.02246 -0.37291 -0.02616 -0.375 -0.02709 C -0.37621 -0.02732 -0.37847 -0.02824 -0.37847 -0.02824 C -0.38107 -0.03079 -0.38437 -0.03218 -0.3868 -0.03472 C -0.39462 -0.04352 -0.39982 -0.05672 -0.40712 -0.06644 C -0.40937 -0.07801 -0.41684 -0.0831 -0.42014 -0.09375 C -0.42621 -0.11366 -0.42882 -0.13588 -0.43212 -0.15695 C -0.43177 -0.1669 -0.43194 -0.17732 -0.4309 -0.18727 C -0.42986 -0.19838 -0.41666 -0.21713 -0.4118 -0.22385 C -0.40034 -0.23889 -0.38767 -0.25602 -0.37135 -0.26019 C -0.34896 -0.27778 -0.28975 -0.27199 -0.26892 -0.27292 C -0.2467 -0.275 -0.22448 -0.27431 -0.20225 -0.27778 C -0.18194 -0.28079 -0.16284 -0.28565 -0.14288 -0.29028 C -0.13402 -0.29607 -0.12257 -0.30162 -0.11302 -0.30301 C -0.10364 -0.30648 -0.09496 -0.3125 -0.08559 -0.31597 C -0.05937 -0.32547 -0.03246 -0.3294 -0.00712 -0.34422 C 0.01684 -0.3581 0.03768 -0.37986 0.06077 -0.39653 C 0.06702 -0.40116 0.07431 -0.40324 0.07986 -0.40926 C 0.08854 -0.41852 0.0908 -0.42269 0.09775 -0.43172 C 0.09913 -0.44213 0.10417 -0.45232 0.10834 -0.46158 C 0.1125 -0.48334 0.10903 -0.4757 0.11545 -0.48704 C 0.11962 -0.50394 0.12396 -0.5169 0.13108 -0.53148 C 0.13629 -0.55394 0.14306 -0.57408 0.14653 -0.59653 C 0.14913 -0.64121 0.16285 -0.69722 0.1441 -0.73496 C 0.14219 -0.75672 0.13663 -0.77871 0.12153 -0.79028 C 0.11424 -0.79607 0.09896 -0.79908 0.09045 -0.80324 C 0.07778 -0.80903 0.06702 -0.81667 0.05365 -0.81875 C 0.02223 -0.83635 -0.01753 -0.83241 -0.05 -0.83496 C -0.06493 -0.83588 -0.08159 -0.83658 -0.09635 -0.84097 C -0.10764 -0.84422 -0.1125 -0.84885 -0.125 -0.84908 C -0.16701 -0.85 -0.2092 -0.85 -0.25121 -0.85047 C -0.28177 -0.85232 -0.3125 -0.85278 -0.34288 -0.85695 C -0.36441 -0.8669 -0.38923 -0.85926 -0.41059 -0.85857 C -0.41875 -0.85579 -0.42656 -0.85278 -0.43455 -0.84908 C -0.43698 -0.84792 -0.44166 -0.84584 -0.44166 -0.84584 C -0.42448 -0.84005 -0.40972 -0.82778 -0.39288 -0.82037 C -0.36146 -0.80648 -0.33107 -0.78935 -0.3 -0.77454 C -0.29062 -0.76991 -0.28073 -0.7676 -0.27135 -0.7632 C -0.23871 -0.74838 -0.20225 -0.72755 -0.16788 -0.71435 C -0.15139 -0.7081 -0.1342 -0.7044 -0.11788 -0.69653 C -0.1026 -0.68935 -0.08802 -0.67732 -0.07257 -0.6713 C -0.06718 -0.6669 -0.06319 -0.66227 -0.05712 -0.66042 C -0.05225 -0.65695 -0.04583 -0.65116 -0.04045 -0.64908 C -0.03316 -0.61991 -0.0408 -0.60093 -0.04878 -0.57778 C -0.05156 -0.56945 -0.05208 -0.56158 -0.0559 -0.55394 C -0.05781 -0.54144 -0.06354 -0.52153 -0.07014 -0.51273 C -0.08246 -0.49607 -0.06232 -0.52824 -0.07847 -0.50301 C -0.07934 -0.50185 -0.07986 -0.49931 -0.0809 -0.49838 C -0.08576 -0.49283 -0.09201 -0.49005 -0.09757 -0.48565 C -0.1026 -0.48148 -0.10677 -0.47547 -0.1118 -0.47153 C -0.12048 -0.46482 -0.13472 -0.46065 -0.14392 -0.4588 C -0.15555 -0.45209 -0.16823 -0.44977 -0.1809 -0.44746 C -0.19357 -0.44167 -0.20694 -0.43843 -0.22014 -0.43472 C -0.23854 -0.41644 -0.27118 -0.41482 -0.29288 -0.4125 C -0.34149 -0.39769 -0.38923 -0.39028 -0.43923 -0.39028 " pathEditMode="relative" ptsTypes="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130</Words>
  <Application>Microsoft Office PowerPoint</Application>
  <PresentationFormat>Προβολή στην οθόνη (4:3)</PresentationFormat>
  <Paragraphs>50</Paragraphs>
  <Slides>12</Slides>
  <Notes>0</Notes>
  <HiddenSlides>0</HiddenSlides>
  <MMClips>6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kostas</dc:creator>
  <cp:lastModifiedBy>kostas</cp:lastModifiedBy>
  <cp:revision>14</cp:revision>
  <dcterms:created xsi:type="dcterms:W3CDTF">2014-10-15T10:50:42Z</dcterms:created>
  <dcterms:modified xsi:type="dcterms:W3CDTF">2014-10-15T17:43:37Z</dcterms:modified>
</cp:coreProperties>
</file>